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56" r:id="rId6"/>
    <p:sldId id="261" r:id="rId7"/>
    <p:sldId id="262" r:id="rId8"/>
    <p:sldId id="264" r:id="rId9"/>
    <p:sldId id="263" r:id="rId10"/>
    <p:sldId id="265" r:id="rId11"/>
    <p:sldId id="268" r:id="rId12"/>
    <p:sldId id="269" r:id="rId13"/>
    <p:sldId id="270" r:id="rId14"/>
    <p:sldId id="271" r:id="rId15"/>
    <p:sldId id="266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3" r:id="rId37"/>
    <p:sldId id="294" r:id="rId38"/>
    <p:sldId id="295" r:id="rId39"/>
    <p:sldId id="291" r:id="rId40"/>
    <p:sldId id="267" r:id="rId4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jXt/Sl2geQxInptDBJ9J1ZsVAk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Farmer/kaitiaki </a:t>
            </a:r>
            <a:endParaRPr dirty="0"/>
          </a:p>
        </p:txBody>
      </p:sp>
      <p:sp>
        <p:nvSpPr>
          <p:cNvPr id="166" name="Google Shape;1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Electrician installing artificial light system in chicken barns</a:t>
            </a:r>
            <a:endParaRPr dirty="0"/>
          </a:p>
        </p:txBody>
      </p:sp>
      <p:sp>
        <p:nvSpPr>
          <p:cNvPr id="287" name="Google Shape;2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Vet</a:t>
            </a:r>
            <a:endParaRPr dirty="0"/>
          </a:p>
        </p:txBody>
      </p:sp>
      <p:sp>
        <p:nvSpPr>
          <p:cNvPr id="293" name="Google Shape;2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Lewis Road Creamery </a:t>
            </a:r>
            <a:endParaRPr dirty="0"/>
          </a:p>
        </p:txBody>
      </p:sp>
      <p:sp>
        <p:nvSpPr>
          <p:cNvPr id="305" name="Google Shape;3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Pest control of goat, deer and Tar or fertiliser and/or weed spray </a:t>
            </a:r>
            <a:endParaRPr dirty="0"/>
          </a:p>
        </p:txBody>
      </p:sp>
      <p:sp>
        <p:nvSpPr>
          <p:cNvPr id="311" name="Google Shape;31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Food critic/blogger</a:t>
            </a:r>
            <a:endParaRPr dirty="0"/>
          </a:p>
        </p:txBody>
      </p:sp>
      <p:sp>
        <p:nvSpPr>
          <p:cNvPr id="317" name="Google Shape;31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Captain of Zespri shipping container vessel</a:t>
            </a:r>
            <a:endParaRPr dirty="0"/>
          </a:p>
        </p:txBody>
      </p:sp>
      <p:sp>
        <p:nvSpPr>
          <p:cNvPr id="323" name="Google Shape;32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Environmental/Eco tours on farms with archaeological sites</a:t>
            </a:r>
            <a:endParaRPr dirty="0"/>
          </a:p>
        </p:txBody>
      </p:sp>
      <p:sp>
        <p:nvSpPr>
          <p:cNvPr id="329" name="Google Shape;32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Rural banker</a:t>
            </a:r>
            <a:endParaRPr dirty="0"/>
          </a:p>
        </p:txBody>
      </p:sp>
      <p:sp>
        <p:nvSpPr>
          <p:cNvPr id="228" name="Google Shape;2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Vet/AI technician</a:t>
            </a:r>
            <a:endParaRPr dirty="0"/>
          </a:p>
        </p:txBody>
      </p:sp>
      <p:sp>
        <p:nvSpPr>
          <p:cNvPr id="334" name="Google Shape;33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Succession lawyer </a:t>
            </a:r>
            <a:endParaRPr dirty="0"/>
          </a:p>
        </p:txBody>
      </p:sp>
      <p:sp>
        <p:nvSpPr>
          <p:cNvPr id="340" name="Google Shape;34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Builder for a feedlot</a:t>
            </a:r>
            <a:endParaRPr dirty="0"/>
          </a:p>
        </p:txBody>
      </p:sp>
      <p:sp>
        <p:nvSpPr>
          <p:cNvPr id="346" name="Google Shape;34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Environmental scientist </a:t>
            </a:r>
            <a:endParaRPr dirty="0"/>
          </a:p>
        </p:txBody>
      </p:sp>
      <p:sp>
        <p:nvSpPr>
          <p:cNvPr id="352" name="Google Shape;35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Forestry</a:t>
            </a:r>
            <a:endParaRPr dirty="0"/>
          </a:p>
        </p:txBody>
      </p:sp>
      <p:sp>
        <p:nvSpPr>
          <p:cNvPr id="358" name="Google Shape;35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830d000e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830d000e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Bag contains possum and merino scarf and hat</a:t>
            </a: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830d000e1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830d000e1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Kiwifruit and avocados packed for distribution </a:t>
            </a: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830d000e1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830d000e1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Equine dentist</a:t>
            </a: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830d000e1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830d000e1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Writing for Farmers Weekly/rural reporter </a:t>
            </a: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830d000e1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830d000e1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Marine biologist consulting on a weir to allow native fishes past dams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Sowing Icebreaker merino tops </a:t>
            </a:r>
            <a:endParaRPr dirty="0"/>
          </a:p>
        </p:txBody>
      </p:sp>
      <p:sp>
        <p:nvSpPr>
          <p:cNvPr id="234" name="Google Shape;2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830d000e1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830d000e1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Food technologist developing alternative proteins </a:t>
            </a: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830d000e1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830d000e1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Delivering fresh produce to supermarkets </a:t>
            </a: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830d000e1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830d000e1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Filming Country Calendar </a:t>
            </a: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830d000e1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2830d000e1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Meat processing at abattoir </a:t>
            </a: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830d000e1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830d000e11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Insurance claims for FMG</a:t>
            </a:r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830d000e11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2830d000e11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830d000e11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2830d000e11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Riparian planting or orchardist </a:t>
            </a:r>
            <a:endParaRPr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830d000e1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830d000e11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830d000e11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2830d000e11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Architect</a:t>
            </a:r>
            <a:r>
              <a:rPr lang="en-US" dirty="0"/>
              <a:t> designing plans for new glasshouse</a:t>
            </a:r>
            <a:endParaRPr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830d000e11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830d000e11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Chefing with NZ farmed pork 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Delicious Silverfern steak and Central Otago Pinot Noir </a:t>
            </a:r>
            <a:endParaRPr dirty="0"/>
          </a:p>
        </p:txBody>
      </p:sp>
      <p:sp>
        <p:nvSpPr>
          <p:cNvPr id="240" name="Google Shape;2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 – whatever YOU want to be </a:t>
            </a:r>
            <a:endParaRPr dirty="0"/>
          </a:p>
        </p:txBody>
      </p:sp>
      <p:sp>
        <p:nvSpPr>
          <p:cNvPr id="281" name="Google Shape;2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Hairdresser – maybe a young farm worker for their insta profile </a:t>
            </a: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 – school teacher</a:t>
            </a:r>
            <a:endParaRPr dirty="0"/>
          </a:p>
        </p:txBody>
      </p:sp>
      <p:sp>
        <p:nvSpPr>
          <p:cNvPr id="245" name="Google Shape;2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Vineyard worker/wine maker </a:t>
            </a:r>
            <a:endParaRPr dirty="0"/>
          </a:p>
        </p:txBody>
      </p:sp>
      <p:sp>
        <p:nvSpPr>
          <p:cNvPr id="250" name="Google Shape;2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Police</a:t>
            </a:r>
            <a:endParaRPr dirty="0"/>
          </a:p>
        </p:txBody>
      </p:sp>
      <p:sp>
        <p:nvSpPr>
          <p:cNvPr id="262" name="Google Shape;2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Maintenance and building of milk processing plant</a:t>
            </a:r>
            <a:endParaRPr dirty="0"/>
          </a:p>
        </p:txBody>
      </p:sp>
      <p:sp>
        <p:nvSpPr>
          <p:cNvPr id="255" name="Google Shape;2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2"/>
          <p:cNvGrpSpPr/>
          <p:nvPr/>
        </p:nvGrpSpPr>
        <p:grpSpPr>
          <a:xfrm>
            <a:off x="1294377" y="860909"/>
            <a:ext cx="10145864" cy="5422790"/>
            <a:chOff x="0" y="0"/>
            <a:chExt cx="4465519" cy="2381846"/>
          </a:xfrm>
        </p:grpSpPr>
        <p:sp>
          <p:nvSpPr>
            <p:cNvPr id="169" name="Google Shape;169;p2"/>
            <p:cNvSpPr/>
            <p:nvPr/>
          </p:nvSpPr>
          <p:spPr>
            <a:xfrm>
              <a:off x="0" y="19520"/>
              <a:ext cx="65131" cy="2153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907030" marR="0" lvl="0" indent="-63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solidFill>
                  <a:srgbClr val="5C87A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185417" y="2219388"/>
              <a:ext cx="1280102" cy="162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907030" marR="0" lvl="0" indent="-63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NZ" sz="600">
                  <a:solidFill>
                    <a:srgbClr val="5C87A1"/>
                  </a:solidFill>
                  <a:latin typeface="Calibri"/>
                  <a:ea typeface="Calibri"/>
                  <a:cs typeface="Calibri"/>
                  <a:sym typeface="Calibri"/>
                </a:rPr>
                <a:t>©</a:t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18973" y="690260"/>
              <a:ext cx="3242717" cy="1565643"/>
            </a:xfrm>
            <a:custGeom>
              <a:avLst/>
              <a:gdLst/>
              <a:ahLst/>
              <a:cxnLst/>
              <a:rect l="l" t="t" r="r" b="b"/>
              <a:pathLst>
                <a:path w="3242717" h="1565643" extrusionOk="0">
                  <a:moveTo>
                    <a:pt x="546634" y="89"/>
                  </a:moveTo>
                  <a:cubicBezTo>
                    <a:pt x="624840" y="0"/>
                    <a:pt x="669735" y="13830"/>
                    <a:pt x="742760" y="41821"/>
                  </a:cubicBezTo>
                  <a:cubicBezTo>
                    <a:pt x="872833" y="91681"/>
                    <a:pt x="903135" y="194780"/>
                    <a:pt x="1027671" y="257175"/>
                  </a:cubicBezTo>
                  <a:cubicBezTo>
                    <a:pt x="1117397" y="302133"/>
                    <a:pt x="1170991" y="351295"/>
                    <a:pt x="1270851" y="341325"/>
                  </a:cubicBezTo>
                  <a:cubicBezTo>
                    <a:pt x="1348740" y="333553"/>
                    <a:pt x="1383665" y="293383"/>
                    <a:pt x="1453057" y="257175"/>
                  </a:cubicBezTo>
                  <a:cubicBezTo>
                    <a:pt x="1573759" y="194209"/>
                    <a:pt x="1613319" y="90640"/>
                    <a:pt x="1747926" y="70333"/>
                  </a:cubicBezTo>
                  <a:cubicBezTo>
                    <a:pt x="1877936" y="50711"/>
                    <a:pt x="1949793" y="112344"/>
                    <a:pt x="2074571" y="153797"/>
                  </a:cubicBezTo>
                  <a:cubicBezTo>
                    <a:pt x="2152269" y="179616"/>
                    <a:pt x="2188947" y="223977"/>
                    <a:pt x="2270697" y="228676"/>
                  </a:cubicBezTo>
                  <a:cubicBezTo>
                    <a:pt x="2386546" y="235318"/>
                    <a:pt x="2437880" y="157924"/>
                    <a:pt x="2546337" y="116700"/>
                  </a:cubicBezTo>
                  <a:cubicBezTo>
                    <a:pt x="2653221" y="76060"/>
                    <a:pt x="2708364" y="22352"/>
                    <a:pt x="2822651" y="18631"/>
                  </a:cubicBezTo>
                  <a:cubicBezTo>
                    <a:pt x="2961856" y="14122"/>
                    <a:pt x="3040863" y="65418"/>
                    <a:pt x="3158579" y="139891"/>
                  </a:cubicBezTo>
                  <a:cubicBezTo>
                    <a:pt x="3192818" y="161544"/>
                    <a:pt x="3211462" y="175057"/>
                    <a:pt x="3242717" y="200851"/>
                  </a:cubicBezTo>
                  <a:cubicBezTo>
                    <a:pt x="3097492" y="992010"/>
                    <a:pt x="3118790" y="1565643"/>
                    <a:pt x="1696402" y="1565643"/>
                  </a:cubicBezTo>
                  <a:cubicBezTo>
                    <a:pt x="274002" y="1565643"/>
                    <a:pt x="227825" y="1146035"/>
                    <a:pt x="0" y="369151"/>
                  </a:cubicBezTo>
                  <a:cubicBezTo>
                    <a:pt x="64808" y="254737"/>
                    <a:pt x="119774" y="195161"/>
                    <a:pt x="228587" y="121336"/>
                  </a:cubicBezTo>
                  <a:cubicBezTo>
                    <a:pt x="338443" y="46799"/>
                    <a:pt x="413893" y="241"/>
                    <a:pt x="546634" y="89"/>
                  </a:cubicBezTo>
                  <a:close/>
                </a:path>
              </a:pathLst>
            </a:custGeom>
            <a:solidFill>
              <a:srgbClr val="95C2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11470" y="684518"/>
              <a:ext cx="3270466" cy="378231"/>
            </a:xfrm>
            <a:custGeom>
              <a:avLst/>
              <a:gdLst/>
              <a:ahLst/>
              <a:cxnLst/>
              <a:rect l="l" t="t" r="r" b="b"/>
              <a:pathLst>
                <a:path w="3270466" h="378231" extrusionOk="0">
                  <a:moveTo>
                    <a:pt x="596316" y="0"/>
                  </a:moveTo>
                  <a:cubicBezTo>
                    <a:pt x="746798" y="0"/>
                    <a:pt x="841629" y="105740"/>
                    <a:pt x="989470" y="217627"/>
                  </a:cubicBezTo>
                  <a:cubicBezTo>
                    <a:pt x="1050062" y="262903"/>
                    <a:pt x="1198284" y="340932"/>
                    <a:pt x="1272857" y="340932"/>
                  </a:cubicBezTo>
                  <a:cubicBezTo>
                    <a:pt x="1286180" y="340932"/>
                    <a:pt x="1337246" y="338099"/>
                    <a:pt x="1364552" y="318783"/>
                  </a:cubicBezTo>
                  <a:cubicBezTo>
                    <a:pt x="1412494" y="284823"/>
                    <a:pt x="1448943" y="239027"/>
                    <a:pt x="1482903" y="210388"/>
                  </a:cubicBezTo>
                  <a:cubicBezTo>
                    <a:pt x="1586116" y="123152"/>
                    <a:pt x="1695044" y="74574"/>
                    <a:pt x="1805584" y="74574"/>
                  </a:cubicBezTo>
                  <a:cubicBezTo>
                    <a:pt x="2018678" y="74574"/>
                    <a:pt x="2150517" y="229070"/>
                    <a:pt x="2287702" y="229070"/>
                  </a:cubicBezTo>
                  <a:cubicBezTo>
                    <a:pt x="2301012" y="229070"/>
                    <a:pt x="2334120" y="215887"/>
                    <a:pt x="2352104" y="209893"/>
                  </a:cubicBezTo>
                  <a:cubicBezTo>
                    <a:pt x="2417369" y="187922"/>
                    <a:pt x="2481961" y="150292"/>
                    <a:pt x="2557882" y="98349"/>
                  </a:cubicBezTo>
                  <a:cubicBezTo>
                    <a:pt x="2631783" y="47739"/>
                    <a:pt x="2743162" y="26632"/>
                    <a:pt x="2828404" y="26632"/>
                  </a:cubicBezTo>
                  <a:cubicBezTo>
                    <a:pt x="2989555" y="26632"/>
                    <a:pt x="3113418" y="111569"/>
                    <a:pt x="3270466" y="205791"/>
                  </a:cubicBezTo>
                  <a:cubicBezTo>
                    <a:pt x="3262567" y="207759"/>
                    <a:pt x="3259900" y="210426"/>
                    <a:pt x="3258503" y="218097"/>
                  </a:cubicBezTo>
                  <a:cubicBezTo>
                    <a:pt x="3090634" y="108763"/>
                    <a:pt x="2987560" y="42621"/>
                    <a:pt x="2833726" y="42621"/>
                  </a:cubicBezTo>
                  <a:cubicBezTo>
                    <a:pt x="2705215" y="42621"/>
                    <a:pt x="2617559" y="77381"/>
                    <a:pt x="2486381" y="173939"/>
                  </a:cubicBezTo>
                  <a:cubicBezTo>
                    <a:pt x="2449754" y="201244"/>
                    <a:pt x="2399055" y="215621"/>
                    <a:pt x="2352446" y="230937"/>
                  </a:cubicBezTo>
                  <a:cubicBezTo>
                    <a:pt x="2335797" y="236258"/>
                    <a:pt x="2306333" y="245046"/>
                    <a:pt x="2293023" y="245046"/>
                  </a:cubicBezTo>
                  <a:cubicBezTo>
                    <a:pt x="2279701" y="245046"/>
                    <a:pt x="2219973" y="238138"/>
                    <a:pt x="2185340" y="222148"/>
                  </a:cubicBezTo>
                  <a:cubicBezTo>
                    <a:pt x="2108759" y="185534"/>
                    <a:pt x="1965401" y="111874"/>
                    <a:pt x="1952079" y="111874"/>
                  </a:cubicBezTo>
                  <a:cubicBezTo>
                    <a:pt x="1938769" y="111874"/>
                    <a:pt x="1818907" y="90564"/>
                    <a:pt x="1805584" y="90564"/>
                  </a:cubicBezTo>
                  <a:cubicBezTo>
                    <a:pt x="1656423" y="90564"/>
                    <a:pt x="1526350" y="196431"/>
                    <a:pt x="1373188" y="333603"/>
                  </a:cubicBezTo>
                  <a:cubicBezTo>
                    <a:pt x="1347889" y="356235"/>
                    <a:pt x="1283513" y="356921"/>
                    <a:pt x="1270203" y="356921"/>
                  </a:cubicBezTo>
                  <a:cubicBezTo>
                    <a:pt x="1233577" y="356921"/>
                    <a:pt x="1173708" y="336626"/>
                    <a:pt x="1135749" y="315976"/>
                  </a:cubicBezTo>
                  <a:cubicBezTo>
                    <a:pt x="1079157" y="285344"/>
                    <a:pt x="1014260" y="255194"/>
                    <a:pt x="960983" y="216573"/>
                  </a:cubicBezTo>
                  <a:cubicBezTo>
                    <a:pt x="853110" y="137998"/>
                    <a:pt x="741249" y="29959"/>
                    <a:pt x="630707" y="19964"/>
                  </a:cubicBezTo>
                  <a:cubicBezTo>
                    <a:pt x="619379" y="19304"/>
                    <a:pt x="606958" y="10655"/>
                    <a:pt x="593649" y="10655"/>
                  </a:cubicBezTo>
                  <a:cubicBezTo>
                    <a:pt x="580327" y="10655"/>
                    <a:pt x="547180" y="23965"/>
                    <a:pt x="519214" y="25298"/>
                  </a:cubicBezTo>
                  <a:cubicBezTo>
                    <a:pt x="345415" y="35293"/>
                    <a:pt x="136487" y="169799"/>
                    <a:pt x="23927" y="366281"/>
                  </a:cubicBezTo>
                  <a:cubicBezTo>
                    <a:pt x="20574" y="371653"/>
                    <a:pt x="7658" y="378231"/>
                    <a:pt x="0" y="376860"/>
                  </a:cubicBezTo>
                  <a:cubicBezTo>
                    <a:pt x="165875" y="107137"/>
                    <a:pt x="387223" y="0"/>
                    <a:pt x="596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14747" y="676402"/>
              <a:ext cx="580162" cy="427520"/>
            </a:xfrm>
            <a:custGeom>
              <a:avLst/>
              <a:gdLst/>
              <a:ahLst/>
              <a:cxnLst/>
              <a:rect l="l" t="t" r="r" b="b"/>
              <a:pathLst>
                <a:path w="580162" h="427520" extrusionOk="0">
                  <a:moveTo>
                    <a:pt x="159817" y="1346"/>
                  </a:moveTo>
                  <a:cubicBezTo>
                    <a:pt x="185115" y="1346"/>
                    <a:pt x="234391" y="0"/>
                    <a:pt x="234391" y="30645"/>
                  </a:cubicBezTo>
                  <a:cubicBezTo>
                    <a:pt x="234391" y="43955"/>
                    <a:pt x="227597" y="48997"/>
                    <a:pt x="218377" y="52388"/>
                  </a:cubicBezTo>
                  <a:cubicBezTo>
                    <a:pt x="238303" y="71399"/>
                    <a:pt x="300317" y="81242"/>
                    <a:pt x="324955" y="81242"/>
                  </a:cubicBezTo>
                  <a:cubicBezTo>
                    <a:pt x="338277" y="81242"/>
                    <a:pt x="372897" y="70599"/>
                    <a:pt x="386220" y="70599"/>
                  </a:cubicBezTo>
                  <a:cubicBezTo>
                    <a:pt x="484772" y="70599"/>
                    <a:pt x="516674" y="149276"/>
                    <a:pt x="539318" y="253822"/>
                  </a:cubicBezTo>
                  <a:cubicBezTo>
                    <a:pt x="543306" y="274473"/>
                    <a:pt x="575196" y="290830"/>
                    <a:pt x="580162" y="309639"/>
                  </a:cubicBezTo>
                  <a:lnTo>
                    <a:pt x="560895" y="309639"/>
                  </a:lnTo>
                  <a:cubicBezTo>
                    <a:pt x="544157" y="293560"/>
                    <a:pt x="532994" y="271551"/>
                    <a:pt x="524294" y="251676"/>
                  </a:cubicBezTo>
                  <a:cubicBezTo>
                    <a:pt x="521284" y="256261"/>
                    <a:pt x="511124" y="266230"/>
                    <a:pt x="506044" y="275260"/>
                  </a:cubicBezTo>
                  <a:cubicBezTo>
                    <a:pt x="515963" y="284467"/>
                    <a:pt x="538048" y="297002"/>
                    <a:pt x="538048" y="310325"/>
                  </a:cubicBezTo>
                  <a:cubicBezTo>
                    <a:pt x="538048" y="335623"/>
                    <a:pt x="466801" y="427520"/>
                    <a:pt x="456146" y="427088"/>
                  </a:cubicBezTo>
                  <a:lnTo>
                    <a:pt x="421551" y="427088"/>
                  </a:lnTo>
                  <a:cubicBezTo>
                    <a:pt x="420839" y="419532"/>
                    <a:pt x="415519" y="419532"/>
                    <a:pt x="415519" y="406210"/>
                  </a:cubicBezTo>
                  <a:cubicBezTo>
                    <a:pt x="415519" y="392887"/>
                    <a:pt x="431559" y="355079"/>
                    <a:pt x="438302" y="331343"/>
                  </a:cubicBezTo>
                  <a:cubicBezTo>
                    <a:pt x="430161" y="343395"/>
                    <a:pt x="410197" y="427520"/>
                    <a:pt x="380885" y="427520"/>
                  </a:cubicBezTo>
                  <a:cubicBezTo>
                    <a:pt x="366243" y="427520"/>
                    <a:pt x="335610" y="404876"/>
                    <a:pt x="335610" y="390233"/>
                  </a:cubicBezTo>
                  <a:cubicBezTo>
                    <a:pt x="335610" y="376911"/>
                    <a:pt x="372897" y="331623"/>
                    <a:pt x="372897" y="318313"/>
                  </a:cubicBezTo>
                  <a:cubicBezTo>
                    <a:pt x="372897" y="304991"/>
                    <a:pt x="357708" y="298882"/>
                    <a:pt x="347917" y="288684"/>
                  </a:cubicBezTo>
                  <a:lnTo>
                    <a:pt x="323774" y="288684"/>
                  </a:lnTo>
                  <a:cubicBezTo>
                    <a:pt x="314858" y="320408"/>
                    <a:pt x="349186" y="384378"/>
                    <a:pt x="313372" y="410896"/>
                  </a:cubicBezTo>
                  <a:cubicBezTo>
                    <a:pt x="308191" y="416077"/>
                    <a:pt x="306312" y="416865"/>
                    <a:pt x="292989" y="416865"/>
                  </a:cubicBezTo>
                  <a:cubicBezTo>
                    <a:pt x="263030" y="416865"/>
                    <a:pt x="250380" y="399542"/>
                    <a:pt x="250380" y="371577"/>
                  </a:cubicBezTo>
                  <a:cubicBezTo>
                    <a:pt x="250380" y="358267"/>
                    <a:pt x="261061" y="307213"/>
                    <a:pt x="266484" y="276505"/>
                  </a:cubicBezTo>
                  <a:cubicBezTo>
                    <a:pt x="261810" y="272250"/>
                    <a:pt x="251854" y="267424"/>
                    <a:pt x="242392" y="262369"/>
                  </a:cubicBezTo>
                  <a:cubicBezTo>
                    <a:pt x="232918" y="267424"/>
                    <a:pt x="223736" y="284353"/>
                    <a:pt x="223736" y="297663"/>
                  </a:cubicBezTo>
                  <a:lnTo>
                    <a:pt x="223736" y="365582"/>
                  </a:lnTo>
                  <a:cubicBezTo>
                    <a:pt x="223736" y="394221"/>
                    <a:pt x="228409" y="422186"/>
                    <a:pt x="183782" y="422186"/>
                  </a:cubicBezTo>
                  <a:cubicBezTo>
                    <a:pt x="170472" y="422186"/>
                    <a:pt x="167805" y="416865"/>
                    <a:pt x="155270" y="416077"/>
                  </a:cubicBezTo>
                  <a:cubicBezTo>
                    <a:pt x="154483" y="408864"/>
                    <a:pt x="149161" y="411531"/>
                    <a:pt x="149161" y="398221"/>
                  </a:cubicBezTo>
                  <a:cubicBezTo>
                    <a:pt x="149161" y="384899"/>
                    <a:pt x="170472" y="230416"/>
                    <a:pt x="170472" y="217094"/>
                  </a:cubicBezTo>
                  <a:cubicBezTo>
                    <a:pt x="170472" y="203772"/>
                    <a:pt x="149606" y="186601"/>
                    <a:pt x="140488" y="171717"/>
                  </a:cubicBezTo>
                  <a:cubicBezTo>
                    <a:pt x="121056" y="182182"/>
                    <a:pt x="90563" y="187795"/>
                    <a:pt x="77241" y="187795"/>
                  </a:cubicBezTo>
                  <a:cubicBezTo>
                    <a:pt x="41948" y="187795"/>
                    <a:pt x="26632" y="171145"/>
                    <a:pt x="26632" y="142507"/>
                  </a:cubicBezTo>
                  <a:cubicBezTo>
                    <a:pt x="26632" y="129184"/>
                    <a:pt x="58598" y="91897"/>
                    <a:pt x="58598" y="78575"/>
                  </a:cubicBezTo>
                  <a:cubicBezTo>
                    <a:pt x="58598" y="53950"/>
                    <a:pt x="22022" y="49619"/>
                    <a:pt x="368" y="37325"/>
                  </a:cubicBezTo>
                  <a:cubicBezTo>
                    <a:pt x="0" y="30645"/>
                    <a:pt x="6109" y="18098"/>
                    <a:pt x="17552" y="6896"/>
                  </a:cubicBezTo>
                  <a:cubicBezTo>
                    <a:pt x="114389" y="1346"/>
                    <a:pt x="146494" y="1346"/>
                    <a:pt x="159817" y="13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30730" y="688393"/>
              <a:ext cx="506082" cy="356832"/>
            </a:xfrm>
            <a:custGeom>
              <a:avLst/>
              <a:gdLst/>
              <a:ahLst/>
              <a:cxnLst/>
              <a:rect l="l" t="t" r="r" b="b"/>
              <a:pathLst>
                <a:path w="506082" h="356832" extrusionOk="0">
                  <a:moveTo>
                    <a:pt x="149161" y="0"/>
                  </a:moveTo>
                  <a:cubicBezTo>
                    <a:pt x="162471" y="0"/>
                    <a:pt x="199631" y="15596"/>
                    <a:pt x="202426" y="18644"/>
                  </a:cubicBezTo>
                  <a:cubicBezTo>
                    <a:pt x="190297" y="26353"/>
                    <a:pt x="174320" y="21031"/>
                    <a:pt x="165011" y="24816"/>
                  </a:cubicBezTo>
                  <a:cubicBezTo>
                    <a:pt x="170180" y="33439"/>
                    <a:pt x="177419" y="52781"/>
                    <a:pt x="190081" y="57455"/>
                  </a:cubicBezTo>
                  <a:cubicBezTo>
                    <a:pt x="230695" y="73431"/>
                    <a:pt x="303644" y="85242"/>
                    <a:pt x="316967" y="85242"/>
                  </a:cubicBezTo>
                  <a:cubicBezTo>
                    <a:pt x="330289" y="85242"/>
                    <a:pt x="375565" y="74587"/>
                    <a:pt x="388886" y="74587"/>
                  </a:cubicBezTo>
                  <a:cubicBezTo>
                    <a:pt x="458139" y="74587"/>
                    <a:pt x="500761" y="164478"/>
                    <a:pt x="500761" y="199771"/>
                  </a:cubicBezTo>
                  <a:cubicBezTo>
                    <a:pt x="500761" y="221082"/>
                    <a:pt x="495948" y="243637"/>
                    <a:pt x="474078" y="264147"/>
                  </a:cubicBezTo>
                  <a:cubicBezTo>
                    <a:pt x="479158" y="273164"/>
                    <a:pt x="506082" y="287668"/>
                    <a:pt x="506082" y="300990"/>
                  </a:cubicBezTo>
                  <a:cubicBezTo>
                    <a:pt x="506082" y="314312"/>
                    <a:pt x="489648" y="339763"/>
                    <a:pt x="477469" y="356832"/>
                  </a:cubicBezTo>
                  <a:cubicBezTo>
                    <a:pt x="464934" y="351320"/>
                    <a:pt x="450152" y="351600"/>
                    <a:pt x="431902" y="350342"/>
                  </a:cubicBezTo>
                  <a:cubicBezTo>
                    <a:pt x="437109" y="337083"/>
                    <a:pt x="442430" y="326428"/>
                    <a:pt x="447522" y="317475"/>
                  </a:cubicBezTo>
                  <a:cubicBezTo>
                    <a:pt x="416408" y="290322"/>
                    <a:pt x="394208" y="288341"/>
                    <a:pt x="394208" y="255715"/>
                  </a:cubicBezTo>
                  <a:cubicBezTo>
                    <a:pt x="394208" y="242392"/>
                    <a:pt x="399821" y="230543"/>
                    <a:pt x="404902" y="221514"/>
                  </a:cubicBezTo>
                  <a:lnTo>
                    <a:pt x="396659" y="213081"/>
                  </a:lnTo>
                  <a:cubicBezTo>
                    <a:pt x="382778" y="228295"/>
                    <a:pt x="383274" y="243586"/>
                    <a:pt x="375323" y="259042"/>
                  </a:cubicBezTo>
                  <a:cubicBezTo>
                    <a:pt x="355117" y="266217"/>
                    <a:pt x="325628" y="261036"/>
                    <a:pt x="312306" y="260883"/>
                  </a:cubicBezTo>
                  <a:lnTo>
                    <a:pt x="296875" y="260883"/>
                  </a:lnTo>
                  <a:cubicBezTo>
                    <a:pt x="292709" y="270218"/>
                    <a:pt x="292862" y="326784"/>
                    <a:pt x="297815" y="345211"/>
                  </a:cubicBezTo>
                  <a:lnTo>
                    <a:pt x="250952" y="345211"/>
                  </a:lnTo>
                  <a:cubicBezTo>
                    <a:pt x="255753" y="316446"/>
                    <a:pt x="266357" y="277012"/>
                    <a:pt x="266357" y="263703"/>
                  </a:cubicBezTo>
                  <a:cubicBezTo>
                    <a:pt x="266357" y="240386"/>
                    <a:pt x="216408" y="234404"/>
                    <a:pt x="213081" y="234404"/>
                  </a:cubicBezTo>
                  <a:cubicBezTo>
                    <a:pt x="185115" y="234404"/>
                    <a:pt x="191783" y="342278"/>
                    <a:pt x="190995" y="350825"/>
                  </a:cubicBezTo>
                  <a:cubicBezTo>
                    <a:pt x="178460" y="351600"/>
                    <a:pt x="167805" y="346266"/>
                    <a:pt x="154889" y="345491"/>
                  </a:cubicBezTo>
                  <a:lnTo>
                    <a:pt x="154889" y="252590"/>
                  </a:lnTo>
                  <a:cubicBezTo>
                    <a:pt x="159956" y="236220"/>
                    <a:pt x="170472" y="218415"/>
                    <a:pt x="170472" y="205105"/>
                  </a:cubicBezTo>
                  <a:cubicBezTo>
                    <a:pt x="170472" y="191783"/>
                    <a:pt x="150164" y="164567"/>
                    <a:pt x="129604" y="147930"/>
                  </a:cubicBezTo>
                  <a:cubicBezTo>
                    <a:pt x="123266" y="122492"/>
                    <a:pt x="118237" y="88557"/>
                    <a:pt x="85281" y="83045"/>
                  </a:cubicBezTo>
                  <a:cubicBezTo>
                    <a:pt x="97358" y="74867"/>
                    <a:pt x="101219" y="71920"/>
                    <a:pt x="101219" y="58598"/>
                  </a:cubicBezTo>
                  <a:cubicBezTo>
                    <a:pt x="101219" y="45288"/>
                    <a:pt x="90563" y="26632"/>
                    <a:pt x="77241" y="26632"/>
                  </a:cubicBezTo>
                  <a:cubicBezTo>
                    <a:pt x="63919" y="26632"/>
                    <a:pt x="58598" y="37287"/>
                    <a:pt x="45276" y="37287"/>
                  </a:cubicBezTo>
                  <a:cubicBezTo>
                    <a:pt x="31966" y="37287"/>
                    <a:pt x="12129" y="21031"/>
                    <a:pt x="0" y="13322"/>
                  </a:cubicBezTo>
                  <a:cubicBezTo>
                    <a:pt x="12129" y="5613"/>
                    <a:pt x="76047" y="5613"/>
                    <a:pt x="88329" y="38"/>
                  </a:cubicBezTo>
                  <a:lnTo>
                    <a:pt x="99326" y="10770"/>
                  </a:lnTo>
                  <a:cubicBezTo>
                    <a:pt x="113691" y="5461"/>
                    <a:pt x="135839" y="0"/>
                    <a:pt x="149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812146" y="752295"/>
              <a:ext cx="192925" cy="109477"/>
            </a:xfrm>
            <a:custGeom>
              <a:avLst/>
              <a:gdLst/>
              <a:ahLst/>
              <a:cxnLst/>
              <a:rect l="l" t="t" r="r" b="b"/>
              <a:pathLst>
                <a:path w="192925" h="109477" extrusionOk="0">
                  <a:moveTo>
                    <a:pt x="29081" y="0"/>
                  </a:moveTo>
                  <a:lnTo>
                    <a:pt x="43749" y="4635"/>
                  </a:lnTo>
                  <a:cubicBezTo>
                    <a:pt x="82024" y="14699"/>
                    <a:pt x="125557" y="21335"/>
                    <a:pt x="135548" y="21335"/>
                  </a:cubicBezTo>
                  <a:cubicBezTo>
                    <a:pt x="145540" y="21335"/>
                    <a:pt x="173506" y="15342"/>
                    <a:pt x="192484" y="12345"/>
                  </a:cubicBezTo>
                  <a:lnTo>
                    <a:pt x="192925" y="12296"/>
                  </a:lnTo>
                  <a:lnTo>
                    <a:pt x="192145" y="15999"/>
                  </a:lnTo>
                  <a:cubicBezTo>
                    <a:pt x="189716" y="22936"/>
                    <a:pt x="187287" y="29873"/>
                    <a:pt x="187287" y="39068"/>
                  </a:cubicBezTo>
                  <a:lnTo>
                    <a:pt x="187287" y="71669"/>
                  </a:lnTo>
                  <a:cubicBezTo>
                    <a:pt x="187287" y="90745"/>
                    <a:pt x="175501" y="109477"/>
                    <a:pt x="156413" y="109477"/>
                  </a:cubicBezTo>
                  <a:lnTo>
                    <a:pt x="126594" y="109477"/>
                  </a:lnTo>
                  <a:cubicBezTo>
                    <a:pt x="105435" y="109477"/>
                    <a:pt x="97460" y="88662"/>
                    <a:pt x="76302" y="88662"/>
                  </a:cubicBezTo>
                  <a:cubicBezTo>
                    <a:pt x="61049" y="88662"/>
                    <a:pt x="55499" y="105311"/>
                    <a:pt x="40234" y="105311"/>
                  </a:cubicBezTo>
                  <a:cubicBezTo>
                    <a:pt x="21857" y="105311"/>
                    <a:pt x="0" y="98022"/>
                    <a:pt x="0" y="79645"/>
                  </a:cubicBezTo>
                  <a:cubicBezTo>
                    <a:pt x="0" y="51895"/>
                    <a:pt x="19076" y="40110"/>
                    <a:pt x="27749" y="13744"/>
                  </a:cubicBezTo>
                  <a:lnTo>
                    <a:pt x="29081" y="0"/>
                  </a:lnTo>
                  <a:close/>
                </a:path>
              </a:pathLst>
            </a:custGeom>
            <a:solidFill>
              <a:srgbClr val="6D6D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045220" y="833229"/>
              <a:ext cx="86269" cy="110394"/>
            </a:xfrm>
            <a:custGeom>
              <a:avLst/>
              <a:gdLst/>
              <a:ahLst/>
              <a:cxnLst/>
              <a:rect l="l" t="t" r="r" b="b"/>
              <a:pathLst>
                <a:path w="86269" h="110394" extrusionOk="0">
                  <a:moveTo>
                    <a:pt x="67524" y="0"/>
                  </a:moveTo>
                  <a:lnTo>
                    <a:pt x="78528" y="20487"/>
                  </a:lnTo>
                  <a:cubicBezTo>
                    <a:pt x="83605" y="33876"/>
                    <a:pt x="86269" y="46110"/>
                    <a:pt x="86269" y="54930"/>
                  </a:cubicBezTo>
                  <a:lnTo>
                    <a:pt x="81411" y="85668"/>
                  </a:lnTo>
                  <a:lnTo>
                    <a:pt x="70222" y="93744"/>
                  </a:lnTo>
                  <a:cubicBezTo>
                    <a:pt x="60078" y="102069"/>
                    <a:pt x="49937" y="110394"/>
                    <a:pt x="34684" y="110394"/>
                  </a:cubicBezTo>
                  <a:cubicBezTo>
                    <a:pt x="16294" y="110394"/>
                    <a:pt x="0" y="96868"/>
                    <a:pt x="0" y="78479"/>
                  </a:cubicBezTo>
                  <a:cubicBezTo>
                    <a:pt x="0" y="68776"/>
                    <a:pt x="11100" y="66693"/>
                    <a:pt x="13869" y="57676"/>
                  </a:cubicBezTo>
                  <a:cubicBezTo>
                    <a:pt x="20981" y="35997"/>
                    <a:pt x="33554" y="19348"/>
                    <a:pt x="50027" y="8118"/>
                  </a:cubicBezTo>
                  <a:lnTo>
                    <a:pt x="67524" y="0"/>
                  </a:lnTo>
                  <a:close/>
                </a:path>
              </a:pathLst>
            </a:custGeom>
            <a:solidFill>
              <a:srgbClr val="6D6D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785630" y="937751"/>
              <a:ext cx="22354" cy="85712"/>
            </a:xfrm>
            <a:custGeom>
              <a:avLst/>
              <a:gdLst/>
              <a:ahLst/>
              <a:cxnLst/>
              <a:rect l="l" t="t" r="r" b="b"/>
              <a:pathLst>
                <a:path w="22354" h="85712" extrusionOk="0">
                  <a:moveTo>
                    <a:pt x="1259" y="0"/>
                  </a:moveTo>
                  <a:lnTo>
                    <a:pt x="16328" y="33830"/>
                  </a:lnTo>
                  <a:cubicBezTo>
                    <a:pt x="20186" y="45317"/>
                    <a:pt x="22354" y="57195"/>
                    <a:pt x="22354" y="72454"/>
                  </a:cubicBezTo>
                  <a:cubicBezTo>
                    <a:pt x="22354" y="80429"/>
                    <a:pt x="16633" y="83900"/>
                    <a:pt x="8917" y="85376"/>
                  </a:cubicBezTo>
                  <a:lnTo>
                    <a:pt x="0" y="85712"/>
                  </a:lnTo>
                  <a:lnTo>
                    <a:pt x="0" y="3240"/>
                  </a:lnTo>
                  <a:lnTo>
                    <a:pt x="1259" y="0"/>
                  </a:lnTo>
                  <a:close/>
                </a:path>
              </a:pathLst>
            </a:custGeom>
            <a:solidFill>
              <a:srgbClr val="6D6D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63194" y="778960"/>
              <a:ext cx="79401" cy="69253"/>
            </a:xfrm>
            <a:custGeom>
              <a:avLst/>
              <a:gdLst/>
              <a:ahLst/>
              <a:cxnLst/>
              <a:rect l="l" t="t" r="r" b="b"/>
              <a:pathLst>
                <a:path w="79401" h="69253" extrusionOk="0">
                  <a:moveTo>
                    <a:pt x="26136" y="0"/>
                  </a:moveTo>
                  <a:cubicBezTo>
                    <a:pt x="51435" y="0"/>
                    <a:pt x="79401" y="18644"/>
                    <a:pt x="79401" y="39954"/>
                  </a:cubicBezTo>
                  <a:cubicBezTo>
                    <a:pt x="79401" y="66586"/>
                    <a:pt x="60096" y="69253"/>
                    <a:pt x="42113" y="69253"/>
                  </a:cubicBezTo>
                  <a:cubicBezTo>
                    <a:pt x="28791" y="69253"/>
                    <a:pt x="12814" y="63919"/>
                    <a:pt x="0" y="63144"/>
                  </a:cubicBezTo>
                  <a:lnTo>
                    <a:pt x="0" y="22898"/>
                  </a:lnTo>
                  <a:cubicBezTo>
                    <a:pt x="5600" y="16764"/>
                    <a:pt x="12814" y="0"/>
                    <a:pt x="26136" y="0"/>
                  </a:cubicBezTo>
                  <a:close/>
                </a:path>
              </a:pathLst>
            </a:custGeom>
            <a:solidFill>
              <a:srgbClr val="FDDC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78676" y="805591"/>
              <a:ext cx="15202" cy="20917"/>
            </a:xfrm>
            <a:custGeom>
              <a:avLst/>
              <a:gdLst/>
              <a:ahLst/>
              <a:cxnLst/>
              <a:rect l="l" t="t" r="r" b="b"/>
              <a:pathLst>
                <a:path w="15202" h="20917" extrusionOk="0">
                  <a:moveTo>
                    <a:pt x="7989" y="0"/>
                  </a:moveTo>
                  <a:cubicBezTo>
                    <a:pt x="15202" y="6109"/>
                    <a:pt x="14504" y="15697"/>
                    <a:pt x="1257" y="20917"/>
                  </a:cubicBezTo>
                  <a:cubicBezTo>
                    <a:pt x="0" y="13322"/>
                    <a:pt x="775" y="6109"/>
                    <a:pt x="79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90014" y="725680"/>
              <a:ext cx="31280" cy="37186"/>
            </a:xfrm>
            <a:custGeom>
              <a:avLst/>
              <a:gdLst/>
              <a:ahLst/>
              <a:cxnLst/>
              <a:rect l="l" t="t" r="r" b="b"/>
              <a:pathLst>
                <a:path w="31280" h="37186" extrusionOk="0">
                  <a:moveTo>
                    <a:pt x="17958" y="0"/>
                  </a:moveTo>
                  <a:lnTo>
                    <a:pt x="31128" y="12446"/>
                  </a:lnTo>
                  <a:cubicBezTo>
                    <a:pt x="31280" y="18656"/>
                    <a:pt x="25171" y="31191"/>
                    <a:pt x="18720" y="37186"/>
                  </a:cubicBezTo>
                  <a:lnTo>
                    <a:pt x="0" y="30861"/>
                  </a:lnTo>
                  <a:lnTo>
                    <a:pt x="0" y="6020"/>
                  </a:lnTo>
                  <a:cubicBezTo>
                    <a:pt x="7303" y="5334"/>
                    <a:pt x="10744" y="6109"/>
                    <a:pt x="17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710638" y="815585"/>
              <a:ext cx="15583" cy="11325"/>
            </a:xfrm>
            <a:custGeom>
              <a:avLst/>
              <a:gdLst/>
              <a:ahLst/>
              <a:cxnLst/>
              <a:rect l="l" t="t" r="r" b="b"/>
              <a:pathLst>
                <a:path w="15583" h="11325" extrusionOk="0">
                  <a:moveTo>
                    <a:pt x="6462" y="592"/>
                  </a:moveTo>
                  <a:cubicBezTo>
                    <a:pt x="9392" y="1184"/>
                    <a:pt x="12973" y="3432"/>
                    <a:pt x="15583" y="10055"/>
                  </a:cubicBezTo>
                  <a:cubicBezTo>
                    <a:pt x="7989" y="11325"/>
                    <a:pt x="0" y="8658"/>
                    <a:pt x="1257" y="1064"/>
                  </a:cubicBezTo>
                  <a:cubicBezTo>
                    <a:pt x="1257" y="1064"/>
                    <a:pt x="3534" y="0"/>
                    <a:pt x="6462" y="5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737273" y="709850"/>
              <a:ext cx="58598" cy="69113"/>
            </a:xfrm>
            <a:custGeom>
              <a:avLst/>
              <a:gdLst/>
              <a:ahLst/>
              <a:cxnLst/>
              <a:rect l="l" t="t" r="r" b="b"/>
              <a:pathLst>
                <a:path w="58598" h="69113" extrusionOk="0">
                  <a:moveTo>
                    <a:pt x="17793" y="0"/>
                  </a:moveTo>
                  <a:cubicBezTo>
                    <a:pt x="44297" y="3213"/>
                    <a:pt x="58598" y="13830"/>
                    <a:pt x="58598" y="37147"/>
                  </a:cubicBezTo>
                  <a:cubicBezTo>
                    <a:pt x="58598" y="58458"/>
                    <a:pt x="36626" y="69113"/>
                    <a:pt x="29299" y="69113"/>
                  </a:cubicBezTo>
                  <a:cubicBezTo>
                    <a:pt x="11988" y="69113"/>
                    <a:pt x="0" y="48463"/>
                    <a:pt x="0" y="34480"/>
                  </a:cubicBezTo>
                  <a:cubicBezTo>
                    <a:pt x="0" y="21171"/>
                    <a:pt x="6109" y="11290"/>
                    <a:pt x="17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747964" y="725685"/>
              <a:ext cx="37249" cy="37287"/>
            </a:xfrm>
            <a:custGeom>
              <a:avLst/>
              <a:gdLst/>
              <a:ahLst/>
              <a:cxnLst/>
              <a:rect l="l" t="t" r="r" b="b"/>
              <a:pathLst>
                <a:path w="37249" h="37287" extrusionOk="0">
                  <a:moveTo>
                    <a:pt x="24956" y="203"/>
                  </a:moveTo>
                  <a:cubicBezTo>
                    <a:pt x="31153" y="6109"/>
                    <a:pt x="37249" y="18644"/>
                    <a:pt x="37046" y="24994"/>
                  </a:cubicBezTo>
                  <a:lnTo>
                    <a:pt x="24765" y="37160"/>
                  </a:lnTo>
                  <a:cubicBezTo>
                    <a:pt x="13284" y="37287"/>
                    <a:pt x="5576" y="25159"/>
                    <a:pt x="0" y="12890"/>
                  </a:cubicBezTo>
                  <a:cubicBezTo>
                    <a:pt x="6071" y="6109"/>
                    <a:pt x="18606" y="0"/>
                    <a:pt x="24956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779881" y="1045719"/>
              <a:ext cx="47955" cy="36284"/>
            </a:xfrm>
            <a:custGeom>
              <a:avLst/>
              <a:gdLst/>
              <a:ahLst/>
              <a:cxnLst/>
              <a:rect l="l" t="t" r="r" b="b"/>
              <a:pathLst>
                <a:path w="47955" h="36284" extrusionOk="0">
                  <a:moveTo>
                    <a:pt x="6604" y="0"/>
                  </a:moveTo>
                  <a:cubicBezTo>
                    <a:pt x="19838" y="5207"/>
                    <a:pt x="33439" y="10541"/>
                    <a:pt x="46686" y="5321"/>
                  </a:cubicBezTo>
                  <a:cubicBezTo>
                    <a:pt x="47955" y="12916"/>
                    <a:pt x="42342" y="24765"/>
                    <a:pt x="36094" y="36284"/>
                  </a:cubicBezTo>
                  <a:lnTo>
                    <a:pt x="788" y="36284"/>
                  </a:lnTo>
                  <a:cubicBezTo>
                    <a:pt x="0" y="7594"/>
                    <a:pt x="5334" y="7594"/>
                    <a:pt x="6604" y="0"/>
                  </a:cubicBezTo>
                  <a:close/>
                </a:path>
              </a:pathLst>
            </a:custGeom>
            <a:solidFill>
              <a:srgbClr val="AFA9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881506" y="1051685"/>
              <a:ext cx="41719" cy="25603"/>
            </a:xfrm>
            <a:custGeom>
              <a:avLst/>
              <a:gdLst/>
              <a:ahLst/>
              <a:cxnLst/>
              <a:rect l="l" t="t" r="r" b="b"/>
              <a:pathLst>
                <a:path w="41719" h="25603" extrusionOk="0">
                  <a:moveTo>
                    <a:pt x="0" y="0"/>
                  </a:moveTo>
                  <a:lnTo>
                    <a:pt x="41719" y="0"/>
                  </a:lnTo>
                  <a:lnTo>
                    <a:pt x="41719" y="18758"/>
                  </a:lnTo>
                  <a:cubicBezTo>
                    <a:pt x="36106" y="24816"/>
                    <a:pt x="36894" y="25603"/>
                    <a:pt x="23571" y="25603"/>
                  </a:cubicBezTo>
                  <a:cubicBezTo>
                    <a:pt x="10261" y="25603"/>
                    <a:pt x="5207" y="13475"/>
                    <a:pt x="0" y="0"/>
                  </a:cubicBezTo>
                  <a:close/>
                </a:path>
              </a:pathLst>
            </a:custGeom>
            <a:solidFill>
              <a:srgbClr val="AFA9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966339" y="1045313"/>
              <a:ext cx="47942" cy="36970"/>
            </a:xfrm>
            <a:custGeom>
              <a:avLst/>
              <a:gdLst/>
              <a:ahLst/>
              <a:cxnLst/>
              <a:rect l="l" t="t" r="r" b="b"/>
              <a:pathLst>
                <a:path w="47942" h="36970" extrusionOk="0">
                  <a:moveTo>
                    <a:pt x="15989" y="0"/>
                  </a:moveTo>
                  <a:cubicBezTo>
                    <a:pt x="29299" y="0"/>
                    <a:pt x="39954" y="5334"/>
                    <a:pt x="47168" y="6109"/>
                  </a:cubicBezTo>
                  <a:cubicBezTo>
                    <a:pt x="47942" y="13322"/>
                    <a:pt x="42342" y="25171"/>
                    <a:pt x="36030" y="36970"/>
                  </a:cubicBezTo>
                  <a:lnTo>
                    <a:pt x="12179" y="36970"/>
                  </a:lnTo>
                  <a:cubicBezTo>
                    <a:pt x="6109" y="31191"/>
                    <a:pt x="0" y="18643"/>
                    <a:pt x="203" y="12306"/>
                  </a:cubicBezTo>
                  <a:cubicBezTo>
                    <a:pt x="6109" y="6109"/>
                    <a:pt x="2667" y="0"/>
                    <a:pt x="15989" y="0"/>
                  </a:cubicBezTo>
                  <a:close/>
                </a:path>
              </a:pathLst>
            </a:custGeom>
            <a:solidFill>
              <a:srgbClr val="AFA9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987658" y="1002703"/>
              <a:ext cx="42608" cy="37287"/>
            </a:xfrm>
            <a:custGeom>
              <a:avLst/>
              <a:gdLst/>
              <a:ahLst/>
              <a:cxnLst/>
              <a:rect l="l" t="t" r="r" b="b"/>
              <a:pathLst>
                <a:path w="42608" h="37287" extrusionOk="0">
                  <a:moveTo>
                    <a:pt x="11912" y="394"/>
                  </a:moveTo>
                  <a:cubicBezTo>
                    <a:pt x="18643" y="0"/>
                    <a:pt x="30480" y="5601"/>
                    <a:pt x="42214" y="11913"/>
                  </a:cubicBezTo>
                  <a:cubicBezTo>
                    <a:pt x="42608" y="18644"/>
                    <a:pt x="36513" y="31179"/>
                    <a:pt x="30314" y="37084"/>
                  </a:cubicBezTo>
                  <a:cubicBezTo>
                    <a:pt x="23964" y="37287"/>
                    <a:pt x="13309" y="31966"/>
                    <a:pt x="774" y="31179"/>
                  </a:cubicBezTo>
                  <a:cubicBezTo>
                    <a:pt x="0" y="23978"/>
                    <a:pt x="5600" y="12129"/>
                    <a:pt x="11912" y="3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978367" y="954273"/>
              <a:ext cx="62357" cy="57061"/>
            </a:xfrm>
            <a:custGeom>
              <a:avLst/>
              <a:gdLst/>
              <a:ahLst/>
              <a:cxnLst/>
              <a:rect l="l" t="t" r="r" b="b"/>
              <a:pathLst>
                <a:path w="62357" h="57061" extrusionOk="0">
                  <a:moveTo>
                    <a:pt x="25400" y="1257"/>
                  </a:moveTo>
                  <a:cubicBezTo>
                    <a:pt x="32995" y="0"/>
                    <a:pt x="50432" y="32728"/>
                    <a:pt x="62357" y="41453"/>
                  </a:cubicBezTo>
                  <a:cubicBezTo>
                    <a:pt x="0" y="57061"/>
                    <a:pt x="7912" y="6502"/>
                    <a:pt x="25400" y="1257"/>
                  </a:cubicBezTo>
                  <a:close/>
                </a:path>
              </a:pathLst>
            </a:custGeom>
            <a:solidFill>
              <a:srgbClr val="FDDC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046253" y="1050675"/>
              <a:ext cx="53263" cy="36754"/>
            </a:xfrm>
            <a:custGeom>
              <a:avLst/>
              <a:gdLst/>
              <a:ahLst/>
              <a:cxnLst/>
              <a:rect l="l" t="t" r="r" b="b"/>
              <a:pathLst>
                <a:path w="53263" h="36754" extrusionOk="0">
                  <a:moveTo>
                    <a:pt x="12890" y="0"/>
                  </a:moveTo>
                  <a:cubicBezTo>
                    <a:pt x="25158" y="5575"/>
                    <a:pt x="39954" y="5296"/>
                    <a:pt x="52489" y="6083"/>
                  </a:cubicBezTo>
                  <a:cubicBezTo>
                    <a:pt x="53263" y="13284"/>
                    <a:pt x="41833" y="25832"/>
                    <a:pt x="30390" y="36754"/>
                  </a:cubicBezTo>
                  <a:lnTo>
                    <a:pt x="774" y="36754"/>
                  </a:lnTo>
                  <a:cubicBezTo>
                    <a:pt x="0" y="18618"/>
                    <a:pt x="6096" y="6083"/>
                    <a:pt x="12890" y="0"/>
                  </a:cubicBezTo>
                  <a:close/>
                </a:path>
              </a:pathLst>
            </a:custGeom>
            <a:solidFill>
              <a:srgbClr val="AFA9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69410" y="697511"/>
              <a:ext cx="34480" cy="32042"/>
            </a:xfrm>
            <a:custGeom>
              <a:avLst/>
              <a:gdLst/>
              <a:ahLst/>
              <a:cxnLst/>
              <a:rect l="l" t="t" r="r" b="b"/>
              <a:pathLst>
                <a:path w="34480" h="32042" extrusionOk="0">
                  <a:moveTo>
                    <a:pt x="34480" y="686"/>
                  </a:moveTo>
                  <a:cubicBezTo>
                    <a:pt x="24599" y="4407"/>
                    <a:pt x="19126" y="8941"/>
                    <a:pt x="13601" y="17945"/>
                  </a:cubicBezTo>
                  <a:cubicBezTo>
                    <a:pt x="10744" y="22619"/>
                    <a:pt x="9525" y="25641"/>
                    <a:pt x="8382" y="31001"/>
                  </a:cubicBezTo>
                  <a:lnTo>
                    <a:pt x="0" y="32042"/>
                  </a:lnTo>
                  <a:cubicBezTo>
                    <a:pt x="253" y="22200"/>
                    <a:pt x="3200" y="15710"/>
                    <a:pt x="10464" y="9068"/>
                  </a:cubicBezTo>
                  <a:cubicBezTo>
                    <a:pt x="17793" y="2375"/>
                    <a:pt x="24587" y="0"/>
                    <a:pt x="34480" y="6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01282" y="740512"/>
              <a:ext cx="10973" cy="10973"/>
            </a:xfrm>
            <a:custGeom>
              <a:avLst/>
              <a:gdLst/>
              <a:ahLst/>
              <a:cxnLst/>
              <a:rect l="l" t="t" r="r" b="b"/>
              <a:pathLst>
                <a:path w="10973" h="10973" extrusionOk="0">
                  <a:moveTo>
                    <a:pt x="5486" y="0"/>
                  </a:moveTo>
                  <a:cubicBezTo>
                    <a:pt x="8509" y="0"/>
                    <a:pt x="10973" y="2464"/>
                    <a:pt x="10973" y="5486"/>
                  </a:cubicBezTo>
                  <a:cubicBezTo>
                    <a:pt x="10973" y="8522"/>
                    <a:pt x="8509" y="10973"/>
                    <a:pt x="5486" y="10973"/>
                  </a:cubicBezTo>
                  <a:cubicBezTo>
                    <a:pt x="2451" y="10973"/>
                    <a:pt x="0" y="8522"/>
                    <a:pt x="0" y="5486"/>
                  </a:cubicBezTo>
                  <a:cubicBezTo>
                    <a:pt x="0" y="2464"/>
                    <a:pt x="2451" y="0"/>
                    <a:pt x="54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61879" y="741039"/>
              <a:ext cx="10960" cy="10973"/>
            </a:xfrm>
            <a:custGeom>
              <a:avLst/>
              <a:gdLst/>
              <a:ahLst/>
              <a:cxnLst/>
              <a:rect l="l" t="t" r="r" b="b"/>
              <a:pathLst>
                <a:path w="10960" h="10973" extrusionOk="0">
                  <a:moveTo>
                    <a:pt x="5486" y="0"/>
                  </a:moveTo>
                  <a:cubicBezTo>
                    <a:pt x="8509" y="0"/>
                    <a:pt x="10960" y="2464"/>
                    <a:pt x="10960" y="5486"/>
                  </a:cubicBezTo>
                  <a:cubicBezTo>
                    <a:pt x="10960" y="8509"/>
                    <a:pt x="8509" y="10973"/>
                    <a:pt x="5486" y="10973"/>
                  </a:cubicBezTo>
                  <a:cubicBezTo>
                    <a:pt x="2451" y="10973"/>
                    <a:pt x="0" y="8509"/>
                    <a:pt x="0" y="5486"/>
                  </a:cubicBezTo>
                  <a:cubicBezTo>
                    <a:pt x="0" y="2464"/>
                    <a:pt x="2451" y="0"/>
                    <a:pt x="54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48323" y="1294749"/>
              <a:ext cx="408627" cy="22045"/>
            </a:xfrm>
            <a:custGeom>
              <a:avLst/>
              <a:gdLst/>
              <a:ahLst/>
              <a:cxnLst/>
              <a:rect l="l" t="t" r="r" b="b"/>
              <a:pathLst>
                <a:path w="408627" h="22045" extrusionOk="0">
                  <a:moveTo>
                    <a:pt x="408627" y="0"/>
                  </a:moveTo>
                  <a:lnTo>
                    <a:pt x="396262" y="117"/>
                  </a:lnTo>
                  <a:cubicBezTo>
                    <a:pt x="283817" y="2477"/>
                    <a:pt x="39611" y="22045"/>
                    <a:pt x="3454" y="21415"/>
                  </a:cubicBezTo>
                  <a:cubicBezTo>
                    <a:pt x="2680" y="14202"/>
                    <a:pt x="0" y="879"/>
                    <a:pt x="13322" y="879"/>
                  </a:cubicBezTo>
                  <a:cubicBezTo>
                    <a:pt x="66426" y="879"/>
                    <a:pt x="274382" y="351"/>
                    <a:pt x="400683" y="21"/>
                  </a:cubicBezTo>
                  <a:lnTo>
                    <a:pt x="4086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856950" y="1294644"/>
              <a:ext cx="13610" cy="105"/>
            </a:xfrm>
            <a:custGeom>
              <a:avLst/>
              <a:gdLst/>
              <a:ahLst/>
              <a:cxnLst/>
              <a:rect l="l" t="t" r="r" b="b"/>
              <a:pathLst>
                <a:path w="13610" h="105" extrusionOk="0">
                  <a:moveTo>
                    <a:pt x="11090" y="0"/>
                  </a:moveTo>
                  <a:lnTo>
                    <a:pt x="13610" y="69"/>
                  </a:lnTo>
                  <a:lnTo>
                    <a:pt x="0" y="105"/>
                  </a:lnTo>
                  <a:lnTo>
                    <a:pt x="110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573037" y="0"/>
              <a:ext cx="3193453" cy="2130806"/>
            </a:xfrm>
            <a:custGeom>
              <a:avLst/>
              <a:gdLst/>
              <a:ahLst/>
              <a:cxnLst/>
              <a:rect l="l" t="t" r="r" b="b"/>
              <a:pathLst>
                <a:path w="3193453" h="2130806" extrusionOk="0">
                  <a:moveTo>
                    <a:pt x="1587309" y="0"/>
                  </a:moveTo>
                  <a:cubicBezTo>
                    <a:pt x="1608620" y="0"/>
                    <a:pt x="1723149" y="47282"/>
                    <a:pt x="1723149" y="71920"/>
                  </a:cubicBezTo>
                  <a:cubicBezTo>
                    <a:pt x="1723149" y="85242"/>
                    <a:pt x="1701064" y="105766"/>
                    <a:pt x="1685849" y="119634"/>
                  </a:cubicBezTo>
                  <a:cubicBezTo>
                    <a:pt x="1691386" y="122352"/>
                    <a:pt x="1733804" y="142507"/>
                    <a:pt x="1733804" y="159817"/>
                  </a:cubicBezTo>
                  <a:cubicBezTo>
                    <a:pt x="1733804" y="173139"/>
                    <a:pt x="1722374" y="180353"/>
                    <a:pt x="1712493" y="189116"/>
                  </a:cubicBezTo>
                  <a:cubicBezTo>
                    <a:pt x="1727695" y="203213"/>
                    <a:pt x="1765770" y="226403"/>
                    <a:pt x="1765770" y="239725"/>
                  </a:cubicBezTo>
                  <a:cubicBezTo>
                    <a:pt x="1765770" y="265024"/>
                    <a:pt x="1739164" y="268084"/>
                    <a:pt x="1728470" y="279578"/>
                  </a:cubicBezTo>
                  <a:cubicBezTo>
                    <a:pt x="1743684" y="293776"/>
                    <a:pt x="1765770" y="314312"/>
                    <a:pt x="1765770" y="327622"/>
                  </a:cubicBezTo>
                  <a:cubicBezTo>
                    <a:pt x="1765770" y="362915"/>
                    <a:pt x="1728991" y="369303"/>
                    <a:pt x="1691145" y="386664"/>
                  </a:cubicBezTo>
                  <a:cubicBezTo>
                    <a:pt x="1701064" y="394995"/>
                    <a:pt x="1712493" y="402209"/>
                    <a:pt x="1712493" y="415531"/>
                  </a:cubicBezTo>
                  <a:cubicBezTo>
                    <a:pt x="1712493" y="454152"/>
                    <a:pt x="1653756" y="467855"/>
                    <a:pt x="1643202" y="471894"/>
                  </a:cubicBezTo>
                  <a:cubicBezTo>
                    <a:pt x="1647787" y="474904"/>
                    <a:pt x="1653896" y="476783"/>
                    <a:pt x="1653896" y="490106"/>
                  </a:cubicBezTo>
                  <a:cubicBezTo>
                    <a:pt x="1653896" y="524066"/>
                    <a:pt x="1597292" y="516738"/>
                    <a:pt x="1594028" y="516344"/>
                  </a:cubicBezTo>
                  <a:cubicBezTo>
                    <a:pt x="1589697" y="525920"/>
                    <a:pt x="1589977" y="535394"/>
                    <a:pt x="1589977" y="548704"/>
                  </a:cubicBezTo>
                  <a:cubicBezTo>
                    <a:pt x="1589977" y="583997"/>
                    <a:pt x="1582293" y="611480"/>
                    <a:pt x="1609598" y="622135"/>
                  </a:cubicBezTo>
                  <a:cubicBezTo>
                    <a:pt x="1660195" y="642112"/>
                    <a:pt x="1766430" y="655257"/>
                    <a:pt x="1779753" y="655257"/>
                  </a:cubicBezTo>
                  <a:lnTo>
                    <a:pt x="1890293" y="655257"/>
                  </a:lnTo>
                  <a:cubicBezTo>
                    <a:pt x="1903603" y="655257"/>
                    <a:pt x="1950631" y="671259"/>
                    <a:pt x="1976603" y="675259"/>
                  </a:cubicBezTo>
                  <a:cubicBezTo>
                    <a:pt x="2049856" y="686575"/>
                    <a:pt x="2152701" y="710908"/>
                    <a:pt x="2222627" y="753516"/>
                  </a:cubicBezTo>
                  <a:cubicBezTo>
                    <a:pt x="2303196" y="802132"/>
                    <a:pt x="2346440" y="908964"/>
                    <a:pt x="2346440" y="980211"/>
                  </a:cubicBezTo>
                  <a:cubicBezTo>
                    <a:pt x="2346440" y="1115390"/>
                    <a:pt x="2245220" y="1207275"/>
                    <a:pt x="2245220" y="1230592"/>
                  </a:cubicBezTo>
                  <a:cubicBezTo>
                    <a:pt x="2245220" y="1243902"/>
                    <a:pt x="2250262" y="1248042"/>
                    <a:pt x="2254529" y="1257579"/>
                  </a:cubicBezTo>
                  <a:cubicBezTo>
                    <a:pt x="2448801" y="1243914"/>
                    <a:pt x="2477694" y="1238580"/>
                    <a:pt x="2576957" y="1241527"/>
                  </a:cubicBezTo>
                  <a:cubicBezTo>
                    <a:pt x="2593950" y="1216419"/>
                    <a:pt x="2581275" y="1187133"/>
                    <a:pt x="2614486" y="1163523"/>
                  </a:cubicBezTo>
                  <a:cubicBezTo>
                    <a:pt x="2631110" y="1161352"/>
                    <a:pt x="2650083" y="1156005"/>
                    <a:pt x="2663406" y="1156005"/>
                  </a:cubicBezTo>
                  <a:cubicBezTo>
                    <a:pt x="2676728" y="1156005"/>
                    <a:pt x="2684704" y="1161339"/>
                    <a:pt x="2697137" y="1162012"/>
                  </a:cubicBezTo>
                  <a:cubicBezTo>
                    <a:pt x="2699347" y="1175690"/>
                    <a:pt x="2716835" y="1204849"/>
                    <a:pt x="2703348" y="1222388"/>
                  </a:cubicBezTo>
                  <a:cubicBezTo>
                    <a:pt x="2707894" y="1226033"/>
                    <a:pt x="2708681" y="1230592"/>
                    <a:pt x="2722004" y="1230592"/>
                  </a:cubicBezTo>
                  <a:cubicBezTo>
                    <a:pt x="2735314" y="1230592"/>
                    <a:pt x="2775128" y="1229932"/>
                    <a:pt x="2956255" y="1219937"/>
                  </a:cubicBezTo>
                  <a:cubicBezTo>
                    <a:pt x="2987560" y="1218603"/>
                    <a:pt x="3041129" y="1214209"/>
                    <a:pt x="3072994" y="1199071"/>
                  </a:cubicBezTo>
                  <a:lnTo>
                    <a:pt x="3128722" y="1199071"/>
                  </a:lnTo>
                  <a:lnTo>
                    <a:pt x="3128722" y="1219251"/>
                  </a:lnTo>
                  <a:cubicBezTo>
                    <a:pt x="3073591" y="1219937"/>
                    <a:pt x="3015628" y="1236574"/>
                    <a:pt x="2961691" y="1235913"/>
                  </a:cubicBezTo>
                  <a:cubicBezTo>
                    <a:pt x="2674023" y="1232586"/>
                    <a:pt x="2789377" y="1257833"/>
                    <a:pt x="2712847" y="1240777"/>
                  </a:cubicBezTo>
                  <a:cubicBezTo>
                    <a:pt x="2708643" y="1270978"/>
                    <a:pt x="2698026" y="1323810"/>
                    <a:pt x="2698026" y="1337132"/>
                  </a:cubicBezTo>
                  <a:cubicBezTo>
                    <a:pt x="2698026" y="1350455"/>
                    <a:pt x="2714003" y="1563535"/>
                    <a:pt x="2714003" y="1576858"/>
                  </a:cubicBezTo>
                  <a:cubicBezTo>
                    <a:pt x="2714003" y="1590180"/>
                    <a:pt x="2703360" y="1595501"/>
                    <a:pt x="2703360" y="1608823"/>
                  </a:cubicBezTo>
                  <a:cubicBezTo>
                    <a:pt x="2703360" y="1622133"/>
                    <a:pt x="2707424" y="1625206"/>
                    <a:pt x="2712085" y="1629499"/>
                  </a:cubicBezTo>
                  <a:lnTo>
                    <a:pt x="3193453" y="1629499"/>
                  </a:lnTo>
                  <a:lnTo>
                    <a:pt x="2702789" y="1645310"/>
                  </a:lnTo>
                  <a:lnTo>
                    <a:pt x="2702789" y="1780565"/>
                  </a:lnTo>
                  <a:cubicBezTo>
                    <a:pt x="2712542" y="1784896"/>
                    <a:pt x="2719057" y="1796745"/>
                    <a:pt x="2722169" y="1805940"/>
                  </a:cubicBezTo>
                  <a:cubicBezTo>
                    <a:pt x="2730437" y="1791132"/>
                    <a:pt x="2746756" y="1769415"/>
                    <a:pt x="2764193" y="1752689"/>
                  </a:cubicBezTo>
                  <a:cubicBezTo>
                    <a:pt x="2764193" y="1752689"/>
                    <a:pt x="2769947" y="1757985"/>
                    <a:pt x="2777350" y="1758976"/>
                  </a:cubicBezTo>
                  <a:lnTo>
                    <a:pt x="2764904" y="1811236"/>
                  </a:lnTo>
                  <a:cubicBezTo>
                    <a:pt x="2756903" y="1799120"/>
                    <a:pt x="2762238" y="1788478"/>
                    <a:pt x="2759012" y="1779270"/>
                  </a:cubicBezTo>
                  <a:cubicBezTo>
                    <a:pt x="2740063" y="1804924"/>
                    <a:pt x="2734793" y="1831493"/>
                    <a:pt x="2716428" y="1853857"/>
                  </a:cubicBezTo>
                  <a:cubicBezTo>
                    <a:pt x="2708961" y="1841742"/>
                    <a:pt x="2709126" y="1826057"/>
                    <a:pt x="2700426" y="1811249"/>
                  </a:cubicBezTo>
                  <a:cubicBezTo>
                    <a:pt x="2697251" y="1815795"/>
                    <a:pt x="2691917" y="1826451"/>
                    <a:pt x="2685111" y="1832534"/>
                  </a:cubicBezTo>
                  <a:cubicBezTo>
                    <a:pt x="2663483" y="1821587"/>
                    <a:pt x="2665514" y="1809140"/>
                    <a:pt x="2653182" y="1795234"/>
                  </a:cubicBezTo>
                  <a:cubicBezTo>
                    <a:pt x="2649804" y="1804454"/>
                    <a:pt x="2649309" y="1826451"/>
                    <a:pt x="2642489" y="1832534"/>
                  </a:cubicBezTo>
                  <a:cubicBezTo>
                    <a:pt x="2628202" y="1825600"/>
                    <a:pt x="2605088" y="1799120"/>
                    <a:pt x="2599665" y="1784617"/>
                  </a:cubicBezTo>
                  <a:cubicBezTo>
                    <a:pt x="2596680" y="1798777"/>
                    <a:pt x="2596808" y="1819250"/>
                    <a:pt x="2595702" y="1837385"/>
                  </a:cubicBezTo>
                  <a:cubicBezTo>
                    <a:pt x="2577325" y="1832420"/>
                    <a:pt x="2565299" y="1815402"/>
                    <a:pt x="2557018" y="1800593"/>
                  </a:cubicBezTo>
                  <a:cubicBezTo>
                    <a:pt x="2553906" y="1809788"/>
                    <a:pt x="2554059" y="1823733"/>
                    <a:pt x="2559012" y="1842440"/>
                  </a:cubicBezTo>
                  <a:lnTo>
                    <a:pt x="2539378" y="1842440"/>
                  </a:lnTo>
                  <a:cubicBezTo>
                    <a:pt x="2533167" y="1831099"/>
                    <a:pt x="2527694" y="1814754"/>
                    <a:pt x="2522728" y="1796377"/>
                  </a:cubicBezTo>
                  <a:cubicBezTo>
                    <a:pt x="2530221" y="1795272"/>
                    <a:pt x="2532101" y="1801381"/>
                    <a:pt x="2535123" y="1805953"/>
                  </a:cubicBezTo>
                  <a:cubicBezTo>
                    <a:pt x="2538489" y="1796745"/>
                    <a:pt x="2538210" y="1781950"/>
                    <a:pt x="2538997" y="1769415"/>
                  </a:cubicBezTo>
                  <a:cubicBezTo>
                    <a:pt x="2551531" y="1768640"/>
                    <a:pt x="2564067" y="1785391"/>
                    <a:pt x="2577275" y="1800758"/>
                  </a:cubicBezTo>
                  <a:cubicBezTo>
                    <a:pt x="2580843" y="1749730"/>
                    <a:pt x="2575510" y="1691399"/>
                    <a:pt x="2576322" y="1640040"/>
                  </a:cubicBezTo>
                  <a:lnTo>
                    <a:pt x="1999170" y="1661503"/>
                  </a:lnTo>
                  <a:cubicBezTo>
                    <a:pt x="1994764" y="1681378"/>
                    <a:pt x="1996160" y="1707249"/>
                    <a:pt x="2000161" y="1781823"/>
                  </a:cubicBezTo>
                  <a:cubicBezTo>
                    <a:pt x="2001495" y="1813789"/>
                    <a:pt x="2056650" y="1826197"/>
                    <a:pt x="2073301" y="1834858"/>
                  </a:cubicBezTo>
                  <a:cubicBezTo>
                    <a:pt x="2085289" y="1840852"/>
                    <a:pt x="2133346" y="1895158"/>
                    <a:pt x="2133346" y="1917802"/>
                  </a:cubicBezTo>
                  <a:cubicBezTo>
                    <a:pt x="2133346" y="1931111"/>
                    <a:pt x="2115731" y="1980299"/>
                    <a:pt x="2099081" y="2012264"/>
                  </a:cubicBezTo>
                  <a:cubicBezTo>
                    <a:pt x="2086419" y="2036229"/>
                    <a:pt x="2044408" y="2044306"/>
                    <a:pt x="2029765" y="2045640"/>
                  </a:cubicBezTo>
                  <a:cubicBezTo>
                    <a:pt x="1955178" y="2054289"/>
                    <a:pt x="1861655" y="2050974"/>
                    <a:pt x="1848332" y="2050974"/>
                  </a:cubicBezTo>
                  <a:cubicBezTo>
                    <a:pt x="1835023" y="2050974"/>
                    <a:pt x="1811489" y="2059597"/>
                    <a:pt x="1790192" y="2063598"/>
                  </a:cubicBezTo>
                  <a:cubicBezTo>
                    <a:pt x="1784197" y="2064258"/>
                    <a:pt x="1776260" y="2070557"/>
                    <a:pt x="1772310" y="2081073"/>
                  </a:cubicBezTo>
                  <a:cubicBezTo>
                    <a:pt x="1771015" y="2086255"/>
                    <a:pt x="1763103" y="2088274"/>
                    <a:pt x="1755902" y="2087487"/>
                  </a:cubicBezTo>
                  <a:cubicBezTo>
                    <a:pt x="1755115" y="2080285"/>
                    <a:pt x="1755902" y="2073072"/>
                    <a:pt x="1760436" y="2069630"/>
                  </a:cubicBezTo>
                  <a:cubicBezTo>
                    <a:pt x="1755902" y="2066176"/>
                    <a:pt x="1757769" y="2066963"/>
                    <a:pt x="1744459" y="2066963"/>
                  </a:cubicBezTo>
                  <a:cubicBezTo>
                    <a:pt x="1719148" y="2066963"/>
                    <a:pt x="1725701" y="2081721"/>
                    <a:pt x="1716215" y="2109369"/>
                  </a:cubicBezTo>
                  <a:cubicBezTo>
                    <a:pt x="1716215" y="2109369"/>
                    <a:pt x="1707947" y="2108797"/>
                    <a:pt x="1701876" y="2102015"/>
                  </a:cubicBezTo>
                  <a:cubicBezTo>
                    <a:pt x="1707452" y="2089747"/>
                    <a:pt x="1712493" y="2080285"/>
                    <a:pt x="1712887" y="2071027"/>
                  </a:cubicBezTo>
                  <a:cubicBezTo>
                    <a:pt x="1712887" y="2071027"/>
                    <a:pt x="1717815" y="2066963"/>
                    <a:pt x="1704505" y="2066963"/>
                  </a:cubicBezTo>
                  <a:cubicBezTo>
                    <a:pt x="1681861" y="2066963"/>
                    <a:pt x="1684528" y="2088782"/>
                    <a:pt x="1683880" y="2114817"/>
                  </a:cubicBezTo>
                  <a:cubicBezTo>
                    <a:pt x="1675485" y="2102777"/>
                    <a:pt x="1675308" y="2084858"/>
                    <a:pt x="1680401" y="2071218"/>
                  </a:cubicBezTo>
                  <a:lnTo>
                    <a:pt x="1637385" y="2071218"/>
                  </a:lnTo>
                  <a:cubicBezTo>
                    <a:pt x="1643114" y="2084769"/>
                    <a:pt x="1648574" y="2088934"/>
                    <a:pt x="1647558" y="2102257"/>
                  </a:cubicBezTo>
                  <a:lnTo>
                    <a:pt x="1647558" y="2130806"/>
                  </a:lnTo>
                  <a:cubicBezTo>
                    <a:pt x="1633042" y="2113712"/>
                    <a:pt x="1627543" y="2092122"/>
                    <a:pt x="1617866" y="2072094"/>
                  </a:cubicBezTo>
                  <a:lnTo>
                    <a:pt x="1517383" y="2072094"/>
                  </a:lnTo>
                  <a:cubicBezTo>
                    <a:pt x="1484757" y="2072284"/>
                    <a:pt x="1406004" y="2035531"/>
                    <a:pt x="1400315" y="2033613"/>
                  </a:cubicBezTo>
                  <a:cubicBezTo>
                    <a:pt x="1352690" y="2029663"/>
                    <a:pt x="1271003" y="2029676"/>
                    <a:pt x="1257694" y="2029676"/>
                  </a:cubicBezTo>
                  <a:lnTo>
                    <a:pt x="1165796" y="2029676"/>
                  </a:lnTo>
                  <a:cubicBezTo>
                    <a:pt x="1117181" y="2029676"/>
                    <a:pt x="1051928" y="1975739"/>
                    <a:pt x="1051928" y="1923123"/>
                  </a:cubicBezTo>
                  <a:cubicBezTo>
                    <a:pt x="1051928" y="1893824"/>
                    <a:pt x="1087565" y="1851851"/>
                    <a:pt x="1080859" y="1837868"/>
                  </a:cubicBezTo>
                  <a:lnTo>
                    <a:pt x="1070407" y="1848536"/>
                  </a:lnTo>
                  <a:cubicBezTo>
                    <a:pt x="1058025" y="1837106"/>
                    <a:pt x="1052208" y="1825765"/>
                    <a:pt x="1048423" y="1816443"/>
                  </a:cubicBezTo>
                  <a:cubicBezTo>
                    <a:pt x="1039800" y="1821625"/>
                    <a:pt x="1035659" y="1831099"/>
                    <a:pt x="1028712" y="1843100"/>
                  </a:cubicBezTo>
                  <a:cubicBezTo>
                    <a:pt x="1013968" y="1835531"/>
                    <a:pt x="1006399" y="1821358"/>
                    <a:pt x="1001306" y="1811249"/>
                  </a:cubicBezTo>
                  <a:cubicBezTo>
                    <a:pt x="992874" y="1826057"/>
                    <a:pt x="993191" y="1841399"/>
                    <a:pt x="986524" y="1858912"/>
                  </a:cubicBezTo>
                  <a:cubicBezTo>
                    <a:pt x="968515" y="1853730"/>
                    <a:pt x="956487" y="1836700"/>
                    <a:pt x="948207" y="1821904"/>
                  </a:cubicBezTo>
                  <a:cubicBezTo>
                    <a:pt x="945096" y="1831099"/>
                    <a:pt x="945375" y="1845882"/>
                    <a:pt x="944638" y="1863700"/>
                  </a:cubicBezTo>
                  <a:cubicBezTo>
                    <a:pt x="913537" y="1865859"/>
                    <a:pt x="889660" y="1824952"/>
                    <a:pt x="877303" y="1790395"/>
                  </a:cubicBezTo>
                  <a:cubicBezTo>
                    <a:pt x="891324" y="1801381"/>
                    <a:pt x="907314" y="1822692"/>
                    <a:pt x="920420" y="1838084"/>
                  </a:cubicBezTo>
                  <a:lnTo>
                    <a:pt x="924255" y="1644421"/>
                  </a:lnTo>
                  <a:cubicBezTo>
                    <a:pt x="919531" y="1640002"/>
                    <a:pt x="924065" y="1640789"/>
                    <a:pt x="910755" y="1640789"/>
                  </a:cubicBezTo>
                  <a:cubicBezTo>
                    <a:pt x="897433" y="1640789"/>
                    <a:pt x="774903" y="1651445"/>
                    <a:pt x="761594" y="1651445"/>
                  </a:cubicBezTo>
                  <a:cubicBezTo>
                    <a:pt x="748271" y="1651445"/>
                    <a:pt x="673697" y="1640789"/>
                    <a:pt x="660374" y="1640789"/>
                  </a:cubicBezTo>
                  <a:cubicBezTo>
                    <a:pt x="647052" y="1640789"/>
                    <a:pt x="623088" y="1648105"/>
                    <a:pt x="601776" y="1648105"/>
                  </a:cubicBezTo>
                  <a:cubicBezTo>
                    <a:pt x="580466" y="1648105"/>
                    <a:pt x="354025" y="1646110"/>
                    <a:pt x="0" y="1639126"/>
                  </a:cubicBezTo>
                  <a:cubicBezTo>
                    <a:pt x="5905" y="1630909"/>
                    <a:pt x="11125" y="1624800"/>
                    <a:pt x="24447" y="1625194"/>
                  </a:cubicBezTo>
                  <a:lnTo>
                    <a:pt x="919531" y="1625194"/>
                  </a:lnTo>
                  <a:cubicBezTo>
                    <a:pt x="918743" y="1622133"/>
                    <a:pt x="924065" y="1624800"/>
                    <a:pt x="924065" y="1611490"/>
                  </a:cubicBezTo>
                  <a:cubicBezTo>
                    <a:pt x="924065" y="1598168"/>
                    <a:pt x="913422" y="1584846"/>
                    <a:pt x="913422" y="1571536"/>
                  </a:cubicBezTo>
                  <a:cubicBezTo>
                    <a:pt x="913422" y="1558214"/>
                    <a:pt x="929398" y="1421702"/>
                    <a:pt x="929780" y="1408379"/>
                  </a:cubicBezTo>
                  <a:lnTo>
                    <a:pt x="929780" y="1289457"/>
                  </a:lnTo>
                  <a:lnTo>
                    <a:pt x="638404" y="1289457"/>
                  </a:lnTo>
                  <a:cubicBezTo>
                    <a:pt x="625081" y="1289190"/>
                    <a:pt x="612546" y="1299832"/>
                    <a:pt x="601891" y="1299832"/>
                  </a:cubicBezTo>
                  <a:cubicBezTo>
                    <a:pt x="500672" y="1304506"/>
                    <a:pt x="463499" y="1296505"/>
                    <a:pt x="426212" y="1299832"/>
                  </a:cubicBezTo>
                  <a:cubicBezTo>
                    <a:pt x="409563" y="1301166"/>
                    <a:pt x="380695" y="1310500"/>
                    <a:pt x="367385" y="1310500"/>
                  </a:cubicBezTo>
                  <a:cubicBezTo>
                    <a:pt x="354063" y="1310500"/>
                    <a:pt x="341478" y="1300442"/>
                    <a:pt x="324168" y="1296442"/>
                  </a:cubicBezTo>
                  <a:cubicBezTo>
                    <a:pt x="321588" y="1295859"/>
                    <a:pt x="317765" y="1295429"/>
                    <a:pt x="312852" y="1295135"/>
                  </a:cubicBezTo>
                  <a:lnTo>
                    <a:pt x="297523" y="1294714"/>
                  </a:lnTo>
                  <a:lnTo>
                    <a:pt x="308213" y="1294686"/>
                  </a:lnTo>
                  <a:cubicBezTo>
                    <a:pt x="348031" y="1294581"/>
                    <a:pt x="374209" y="1294511"/>
                    <a:pt x="375374" y="1294511"/>
                  </a:cubicBezTo>
                  <a:lnTo>
                    <a:pt x="920344" y="1268108"/>
                  </a:lnTo>
                  <a:cubicBezTo>
                    <a:pt x="924852" y="1263333"/>
                    <a:pt x="924065" y="1270546"/>
                    <a:pt x="924065" y="1257224"/>
                  </a:cubicBezTo>
                  <a:cubicBezTo>
                    <a:pt x="924065" y="1243902"/>
                    <a:pt x="913422" y="1195959"/>
                    <a:pt x="913422" y="1182637"/>
                  </a:cubicBezTo>
                  <a:cubicBezTo>
                    <a:pt x="913422" y="1152017"/>
                    <a:pt x="912978" y="1118730"/>
                    <a:pt x="974801" y="1124052"/>
                  </a:cubicBezTo>
                  <a:cubicBezTo>
                    <a:pt x="980008" y="1124052"/>
                    <a:pt x="983450" y="1119492"/>
                    <a:pt x="987996" y="1116178"/>
                  </a:cubicBezTo>
                  <a:cubicBezTo>
                    <a:pt x="906387" y="1049515"/>
                    <a:pt x="876122" y="1015505"/>
                    <a:pt x="876122" y="958901"/>
                  </a:cubicBezTo>
                  <a:cubicBezTo>
                    <a:pt x="876122" y="928268"/>
                    <a:pt x="900544" y="899465"/>
                    <a:pt x="930516" y="878154"/>
                  </a:cubicBezTo>
                  <a:cubicBezTo>
                    <a:pt x="1085672" y="767613"/>
                    <a:pt x="1243978" y="793979"/>
                    <a:pt x="1394473" y="728713"/>
                  </a:cubicBezTo>
                  <a:cubicBezTo>
                    <a:pt x="1410450" y="722059"/>
                    <a:pt x="1414170" y="695211"/>
                    <a:pt x="1414170" y="681888"/>
                  </a:cubicBezTo>
                  <a:cubicBezTo>
                    <a:pt x="1414170" y="668566"/>
                    <a:pt x="1408875" y="589064"/>
                    <a:pt x="1402067" y="542315"/>
                  </a:cubicBezTo>
                  <a:cubicBezTo>
                    <a:pt x="1367790" y="527164"/>
                    <a:pt x="1296975" y="495440"/>
                    <a:pt x="1283653" y="495440"/>
                  </a:cubicBezTo>
                  <a:cubicBezTo>
                    <a:pt x="1270343" y="495440"/>
                    <a:pt x="1161504" y="511391"/>
                    <a:pt x="1048029" y="527088"/>
                  </a:cubicBezTo>
                  <a:cubicBezTo>
                    <a:pt x="1041552" y="515277"/>
                    <a:pt x="1037958" y="516661"/>
                    <a:pt x="1033043" y="515404"/>
                  </a:cubicBezTo>
                  <a:cubicBezTo>
                    <a:pt x="937578" y="522059"/>
                    <a:pt x="748271" y="527393"/>
                    <a:pt x="734949" y="527393"/>
                  </a:cubicBezTo>
                  <a:cubicBezTo>
                    <a:pt x="688340" y="527393"/>
                    <a:pt x="433057" y="636372"/>
                    <a:pt x="426530" y="639204"/>
                  </a:cubicBezTo>
                  <a:lnTo>
                    <a:pt x="409994" y="633946"/>
                  </a:lnTo>
                  <a:cubicBezTo>
                    <a:pt x="423316" y="633946"/>
                    <a:pt x="413068" y="616496"/>
                    <a:pt x="424383" y="607835"/>
                  </a:cubicBezTo>
                  <a:cubicBezTo>
                    <a:pt x="634137" y="450685"/>
                    <a:pt x="854825" y="374320"/>
                    <a:pt x="1060590" y="321716"/>
                  </a:cubicBezTo>
                  <a:cubicBezTo>
                    <a:pt x="1117194" y="307073"/>
                    <a:pt x="1182751" y="300342"/>
                    <a:pt x="1246009" y="291694"/>
                  </a:cubicBezTo>
                  <a:cubicBezTo>
                    <a:pt x="1256665" y="290360"/>
                    <a:pt x="1265009" y="282346"/>
                    <a:pt x="1265009" y="269024"/>
                  </a:cubicBezTo>
                  <a:cubicBezTo>
                    <a:pt x="1265009" y="255715"/>
                    <a:pt x="1243699" y="231737"/>
                    <a:pt x="1243699" y="218427"/>
                  </a:cubicBezTo>
                  <a:cubicBezTo>
                    <a:pt x="1243699" y="193777"/>
                    <a:pt x="1262214" y="146939"/>
                    <a:pt x="1287514" y="130302"/>
                  </a:cubicBezTo>
                  <a:cubicBezTo>
                    <a:pt x="1297508" y="123635"/>
                    <a:pt x="1311707" y="129324"/>
                    <a:pt x="1319034" y="122009"/>
                  </a:cubicBezTo>
                  <a:cubicBezTo>
                    <a:pt x="1372971" y="66065"/>
                    <a:pt x="1514056" y="0"/>
                    <a:pt x="1587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033947" y="308990"/>
              <a:ext cx="830732" cy="291567"/>
            </a:xfrm>
            <a:custGeom>
              <a:avLst/>
              <a:gdLst/>
              <a:ahLst/>
              <a:cxnLst/>
              <a:rect l="l" t="t" r="r" b="b"/>
              <a:pathLst>
                <a:path w="830732" h="291567" extrusionOk="0">
                  <a:moveTo>
                    <a:pt x="748830" y="381"/>
                  </a:moveTo>
                  <a:lnTo>
                    <a:pt x="829284" y="381"/>
                  </a:lnTo>
                  <a:cubicBezTo>
                    <a:pt x="830732" y="18517"/>
                    <a:pt x="830732" y="33947"/>
                    <a:pt x="830732" y="47269"/>
                  </a:cubicBezTo>
                  <a:cubicBezTo>
                    <a:pt x="830732" y="103873"/>
                    <a:pt x="823468" y="109195"/>
                    <a:pt x="748220" y="110528"/>
                  </a:cubicBezTo>
                  <a:cubicBezTo>
                    <a:pt x="557111" y="114529"/>
                    <a:pt x="341402" y="179667"/>
                    <a:pt x="152286" y="236271"/>
                  </a:cubicBezTo>
                  <a:cubicBezTo>
                    <a:pt x="103670" y="250927"/>
                    <a:pt x="51143" y="276873"/>
                    <a:pt x="0" y="291567"/>
                  </a:cubicBezTo>
                  <a:cubicBezTo>
                    <a:pt x="101968" y="211620"/>
                    <a:pt x="202387" y="164694"/>
                    <a:pt x="304940" y="119418"/>
                  </a:cubicBezTo>
                  <a:cubicBezTo>
                    <a:pt x="341567" y="103429"/>
                    <a:pt x="670928" y="0"/>
                    <a:pt x="748830" y="381"/>
                  </a:cubicBez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401251" y="426938"/>
              <a:ext cx="458102" cy="76899"/>
            </a:xfrm>
            <a:custGeom>
              <a:avLst/>
              <a:gdLst/>
              <a:ahLst/>
              <a:cxnLst/>
              <a:rect l="l" t="t" r="r" b="b"/>
              <a:pathLst>
                <a:path w="458102" h="76899" extrusionOk="0">
                  <a:moveTo>
                    <a:pt x="397523" y="0"/>
                  </a:moveTo>
                  <a:cubicBezTo>
                    <a:pt x="397523" y="0"/>
                    <a:pt x="401524" y="9970"/>
                    <a:pt x="406705" y="8687"/>
                  </a:cubicBezTo>
                  <a:cubicBezTo>
                    <a:pt x="417220" y="4737"/>
                    <a:pt x="458102" y="23216"/>
                    <a:pt x="458102" y="9893"/>
                  </a:cubicBezTo>
                  <a:cubicBezTo>
                    <a:pt x="458102" y="66497"/>
                    <a:pt x="420154" y="57836"/>
                    <a:pt x="391516" y="57836"/>
                  </a:cubicBezTo>
                  <a:cubicBezTo>
                    <a:pt x="378193" y="57836"/>
                    <a:pt x="301282" y="68478"/>
                    <a:pt x="258534" y="73812"/>
                  </a:cubicBezTo>
                  <a:lnTo>
                    <a:pt x="0" y="76899"/>
                  </a:lnTo>
                  <a:cubicBezTo>
                    <a:pt x="125070" y="37313"/>
                    <a:pt x="192634" y="33909"/>
                    <a:pt x="397523" y="0"/>
                  </a:cubicBez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449366" y="2011049"/>
              <a:ext cx="51613" cy="71603"/>
            </a:xfrm>
            <a:custGeom>
              <a:avLst/>
              <a:gdLst/>
              <a:ahLst/>
              <a:cxnLst/>
              <a:rect l="l" t="t" r="r" b="b"/>
              <a:pathLst>
                <a:path w="51613" h="71603" extrusionOk="0">
                  <a:moveTo>
                    <a:pt x="0" y="4280"/>
                  </a:moveTo>
                  <a:cubicBezTo>
                    <a:pt x="20727" y="0"/>
                    <a:pt x="45580" y="48336"/>
                    <a:pt x="51613" y="71603"/>
                  </a:cubicBezTo>
                  <a:cubicBezTo>
                    <a:pt x="37541" y="54724"/>
                    <a:pt x="16319" y="28207"/>
                    <a:pt x="0" y="42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459819" y="15986"/>
              <a:ext cx="1443672" cy="1528889"/>
            </a:xfrm>
            <a:custGeom>
              <a:avLst/>
              <a:gdLst/>
              <a:ahLst/>
              <a:cxnLst/>
              <a:rect l="l" t="t" r="r" b="b"/>
              <a:pathLst>
                <a:path w="1443672" h="1528889" extrusionOk="0">
                  <a:moveTo>
                    <a:pt x="703187" y="0"/>
                  </a:moveTo>
                  <a:cubicBezTo>
                    <a:pt x="745807" y="0"/>
                    <a:pt x="781164" y="25032"/>
                    <a:pt x="820014" y="49301"/>
                  </a:cubicBezTo>
                  <a:lnTo>
                    <a:pt x="820014" y="67996"/>
                  </a:lnTo>
                  <a:cubicBezTo>
                    <a:pt x="803224" y="79464"/>
                    <a:pt x="787641" y="89776"/>
                    <a:pt x="772427" y="103619"/>
                  </a:cubicBezTo>
                  <a:cubicBezTo>
                    <a:pt x="787235" y="112319"/>
                    <a:pt x="808266" y="122809"/>
                    <a:pt x="830834" y="134823"/>
                  </a:cubicBezTo>
                  <a:cubicBezTo>
                    <a:pt x="825576" y="152667"/>
                    <a:pt x="808545" y="164694"/>
                    <a:pt x="793611" y="173990"/>
                  </a:cubicBezTo>
                  <a:cubicBezTo>
                    <a:pt x="800265" y="191580"/>
                    <a:pt x="838543" y="197574"/>
                    <a:pt x="862597" y="214503"/>
                  </a:cubicBezTo>
                  <a:lnTo>
                    <a:pt x="862597" y="233286"/>
                  </a:lnTo>
                  <a:cubicBezTo>
                    <a:pt x="850874" y="239446"/>
                    <a:pt x="834898" y="250101"/>
                    <a:pt x="825450" y="254445"/>
                  </a:cubicBezTo>
                  <a:lnTo>
                    <a:pt x="825450" y="268199"/>
                  </a:lnTo>
                  <a:cubicBezTo>
                    <a:pt x="840918" y="283121"/>
                    <a:pt x="863003" y="300990"/>
                    <a:pt x="863003" y="314300"/>
                  </a:cubicBezTo>
                  <a:cubicBezTo>
                    <a:pt x="863003" y="347599"/>
                    <a:pt x="783272" y="361442"/>
                    <a:pt x="782815" y="360782"/>
                  </a:cubicBezTo>
                  <a:cubicBezTo>
                    <a:pt x="788289" y="374726"/>
                    <a:pt x="809727" y="386220"/>
                    <a:pt x="809727" y="399542"/>
                  </a:cubicBezTo>
                  <a:cubicBezTo>
                    <a:pt x="809727" y="442151"/>
                    <a:pt x="729691" y="443878"/>
                    <a:pt x="724459" y="445249"/>
                  </a:cubicBezTo>
                  <a:cubicBezTo>
                    <a:pt x="729043" y="448259"/>
                    <a:pt x="739013" y="458419"/>
                    <a:pt x="750900" y="465023"/>
                  </a:cubicBezTo>
                  <a:cubicBezTo>
                    <a:pt x="738404" y="516065"/>
                    <a:pt x="693230" y="461874"/>
                    <a:pt x="665899" y="492659"/>
                  </a:cubicBezTo>
                  <a:cubicBezTo>
                    <a:pt x="670446" y="496214"/>
                    <a:pt x="673888" y="495427"/>
                    <a:pt x="681101" y="496214"/>
                  </a:cubicBezTo>
                  <a:cubicBezTo>
                    <a:pt x="681875" y="508749"/>
                    <a:pt x="681875" y="514071"/>
                    <a:pt x="681875" y="527393"/>
                  </a:cubicBezTo>
                  <a:cubicBezTo>
                    <a:pt x="681875" y="556031"/>
                    <a:pt x="697827" y="618693"/>
                    <a:pt x="711809" y="622021"/>
                  </a:cubicBezTo>
                  <a:cubicBezTo>
                    <a:pt x="774408" y="637337"/>
                    <a:pt x="838683" y="645947"/>
                    <a:pt x="903275" y="653936"/>
                  </a:cubicBezTo>
                  <a:cubicBezTo>
                    <a:pt x="923913" y="655930"/>
                    <a:pt x="952005" y="647954"/>
                    <a:pt x="977976" y="651955"/>
                  </a:cubicBezTo>
                  <a:cubicBezTo>
                    <a:pt x="1089178" y="670598"/>
                    <a:pt x="1229373" y="683641"/>
                    <a:pt x="1335913" y="753567"/>
                  </a:cubicBezTo>
                  <a:cubicBezTo>
                    <a:pt x="1387195" y="786867"/>
                    <a:pt x="1421600" y="856298"/>
                    <a:pt x="1436243" y="907568"/>
                  </a:cubicBezTo>
                  <a:cubicBezTo>
                    <a:pt x="1441577" y="927545"/>
                    <a:pt x="1443672" y="956234"/>
                    <a:pt x="1443672" y="969556"/>
                  </a:cubicBezTo>
                  <a:cubicBezTo>
                    <a:pt x="1443672" y="1046798"/>
                    <a:pt x="1401852" y="1126300"/>
                    <a:pt x="1351635" y="1193013"/>
                  </a:cubicBezTo>
                  <a:cubicBezTo>
                    <a:pt x="1345120" y="1193292"/>
                    <a:pt x="1337907" y="1181862"/>
                    <a:pt x="1333437" y="1177112"/>
                  </a:cubicBezTo>
                  <a:cubicBezTo>
                    <a:pt x="1329131" y="1177303"/>
                    <a:pt x="1325690" y="1176528"/>
                    <a:pt x="1320940" y="1180999"/>
                  </a:cubicBezTo>
                  <a:cubicBezTo>
                    <a:pt x="1321143" y="1185304"/>
                    <a:pt x="1325004" y="1193572"/>
                    <a:pt x="1336725" y="1199883"/>
                  </a:cubicBezTo>
                  <a:cubicBezTo>
                    <a:pt x="1337132" y="1211936"/>
                    <a:pt x="1320864" y="1218451"/>
                    <a:pt x="1315783" y="1227493"/>
                  </a:cubicBezTo>
                  <a:cubicBezTo>
                    <a:pt x="1320356" y="1231367"/>
                    <a:pt x="1315809" y="1235913"/>
                    <a:pt x="1329131" y="1235913"/>
                  </a:cubicBezTo>
                  <a:cubicBezTo>
                    <a:pt x="1342454" y="1235913"/>
                    <a:pt x="1337907" y="1231367"/>
                    <a:pt x="1345895" y="1225372"/>
                  </a:cubicBezTo>
                  <a:cubicBezTo>
                    <a:pt x="1353058" y="1254036"/>
                    <a:pt x="1363764" y="1297165"/>
                    <a:pt x="1363764" y="1310488"/>
                  </a:cubicBezTo>
                  <a:cubicBezTo>
                    <a:pt x="1363764" y="1342454"/>
                    <a:pt x="1351776" y="1358430"/>
                    <a:pt x="1331799" y="1358430"/>
                  </a:cubicBezTo>
                  <a:cubicBezTo>
                    <a:pt x="1303833" y="1358430"/>
                    <a:pt x="1300353" y="1332687"/>
                    <a:pt x="1260615" y="1305065"/>
                  </a:cubicBezTo>
                  <a:cubicBezTo>
                    <a:pt x="1258977" y="1310919"/>
                    <a:pt x="1249223" y="1401051"/>
                    <a:pt x="1206602" y="1401051"/>
                  </a:cubicBezTo>
                  <a:cubicBezTo>
                    <a:pt x="1165987" y="1401051"/>
                    <a:pt x="1133361" y="1331798"/>
                    <a:pt x="1132027" y="1331798"/>
                  </a:cubicBezTo>
                  <a:cubicBezTo>
                    <a:pt x="1117371" y="1331798"/>
                    <a:pt x="1102055" y="1379741"/>
                    <a:pt x="1062774" y="1379741"/>
                  </a:cubicBezTo>
                  <a:cubicBezTo>
                    <a:pt x="1034809" y="1379741"/>
                    <a:pt x="985533" y="1354442"/>
                    <a:pt x="985533" y="1318489"/>
                  </a:cubicBezTo>
                  <a:cubicBezTo>
                    <a:pt x="985533" y="1305166"/>
                    <a:pt x="990956" y="1269810"/>
                    <a:pt x="1002068" y="1234872"/>
                  </a:cubicBezTo>
                  <a:cubicBezTo>
                    <a:pt x="934301" y="1237247"/>
                    <a:pt x="900290" y="1216597"/>
                    <a:pt x="900290" y="1166660"/>
                  </a:cubicBezTo>
                  <a:cubicBezTo>
                    <a:pt x="900290" y="1086079"/>
                    <a:pt x="1045908" y="1100569"/>
                    <a:pt x="1066546" y="1085926"/>
                  </a:cubicBezTo>
                  <a:cubicBezTo>
                    <a:pt x="1086523" y="1071271"/>
                    <a:pt x="1108063" y="1033475"/>
                    <a:pt x="1108063" y="1020153"/>
                  </a:cubicBezTo>
                  <a:cubicBezTo>
                    <a:pt x="1108063" y="971550"/>
                    <a:pt x="1032688" y="949566"/>
                    <a:pt x="1004202" y="948246"/>
                  </a:cubicBezTo>
                  <a:lnTo>
                    <a:pt x="926833" y="951637"/>
                  </a:lnTo>
                  <a:cubicBezTo>
                    <a:pt x="962381" y="973328"/>
                    <a:pt x="1092073" y="940918"/>
                    <a:pt x="1092073" y="1017499"/>
                  </a:cubicBezTo>
                  <a:cubicBezTo>
                    <a:pt x="1092073" y="1030808"/>
                    <a:pt x="1071435" y="1058418"/>
                    <a:pt x="1053452" y="1069073"/>
                  </a:cubicBezTo>
                  <a:cubicBezTo>
                    <a:pt x="1025487" y="1085063"/>
                    <a:pt x="884313" y="1079424"/>
                    <a:pt x="884313" y="1163993"/>
                  </a:cubicBezTo>
                  <a:cubicBezTo>
                    <a:pt x="884313" y="1208608"/>
                    <a:pt x="919455" y="1249896"/>
                    <a:pt x="979551" y="1247483"/>
                  </a:cubicBezTo>
                  <a:cubicBezTo>
                    <a:pt x="974827" y="1276388"/>
                    <a:pt x="969543" y="1305166"/>
                    <a:pt x="969543" y="1318489"/>
                  </a:cubicBezTo>
                  <a:cubicBezTo>
                    <a:pt x="969543" y="1373746"/>
                    <a:pt x="1034809" y="1395730"/>
                    <a:pt x="1062774" y="1395730"/>
                  </a:cubicBezTo>
                  <a:cubicBezTo>
                    <a:pt x="1084745" y="1395730"/>
                    <a:pt x="1103605" y="1378433"/>
                    <a:pt x="1127125" y="1358468"/>
                  </a:cubicBezTo>
                  <a:cubicBezTo>
                    <a:pt x="1156309" y="1407732"/>
                    <a:pt x="1196213" y="1422591"/>
                    <a:pt x="1234694" y="1406817"/>
                  </a:cubicBezTo>
                  <a:cubicBezTo>
                    <a:pt x="1235901" y="1414374"/>
                    <a:pt x="1241234" y="1422362"/>
                    <a:pt x="1241234" y="1435684"/>
                  </a:cubicBezTo>
                  <a:cubicBezTo>
                    <a:pt x="1241234" y="1463650"/>
                    <a:pt x="1231252" y="1480960"/>
                    <a:pt x="1201954" y="1480858"/>
                  </a:cubicBezTo>
                  <a:lnTo>
                    <a:pt x="1175703" y="1480858"/>
                  </a:lnTo>
                  <a:cubicBezTo>
                    <a:pt x="1172083" y="1485925"/>
                    <a:pt x="1158075" y="1516520"/>
                    <a:pt x="1137044" y="1528889"/>
                  </a:cubicBezTo>
                  <a:cubicBezTo>
                    <a:pt x="1124814" y="1517472"/>
                    <a:pt x="1121372" y="1507592"/>
                    <a:pt x="1108063" y="1507592"/>
                  </a:cubicBezTo>
                  <a:cubicBezTo>
                    <a:pt x="1094740" y="1507592"/>
                    <a:pt x="1084085" y="1518260"/>
                    <a:pt x="1070763" y="1518260"/>
                  </a:cubicBezTo>
                  <a:cubicBezTo>
                    <a:pt x="1015492" y="1518260"/>
                    <a:pt x="1063434" y="1454328"/>
                    <a:pt x="988199" y="1454328"/>
                  </a:cubicBezTo>
                  <a:cubicBezTo>
                    <a:pt x="974878" y="1454328"/>
                    <a:pt x="921042" y="1496162"/>
                    <a:pt x="887743" y="1506157"/>
                  </a:cubicBezTo>
                  <a:cubicBezTo>
                    <a:pt x="852450" y="1516799"/>
                    <a:pt x="777773" y="1518260"/>
                    <a:pt x="764451" y="1518260"/>
                  </a:cubicBezTo>
                  <a:cubicBezTo>
                    <a:pt x="729158" y="1518260"/>
                    <a:pt x="500761" y="1470305"/>
                    <a:pt x="500761" y="1409052"/>
                  </a:cubicBezTo>
                  <a:cubicBezTo>
                    <a:pt x="500761" y="1395730"/>
                    <a:pt x="534835" y="1360297"/>
                    <a:pt x="541503" y="1338987"/>
                  </a:cubicBezTo>
                  <a:cubicBezTo>
                    <a:pt x="554825" y="1297699"/>
                    <a:pt x="564680" y="1217257"/>
                    <a:pt x="564680" y="1203947"/>
                  </a:cubicBezTo>
                  <a:cubicBezTo>
                    <a:pt x="564680" y="1190625"/>
                    <a:pt x="563346" y="1174814"/>
                    <a:pt x="559359" y="1110894"/>
                  </a:cubicBezTo>
                  <a:cubicBezTo>
                    <a:pt x="550697" y="976376"/>
                    <a:pt x="390131" y="969150"/>
                    <a:pt x="306616" y="916254"/>
                  </a:cubicBezTo>
                  <a:lnTo>
                    <a:pt x="298310" y="924471"/>
                  </a:lnTo>
                  <a:cubicBezTo>
                    <a:pt x="302870" y="927710"/>
                    <a:pt x="313245" y="937755"/>
                    <a:pt x="323241" y="941756"/>
                  </a:cubicBezTo>
                  <a:cubicBezTo>
                    <a:pt x="536321" y="1022325"/>
                    <a:pt x="548704" y="1055446"/>
                    <a:pt x="548704" y="1206614"/>
                  </a:cubicBezTo>
                  <a:cubicBezTo>
                    <a:pt x="548704" y="1249236"/>
                    <a:pt x="537388" y="1411707"/>
                    <a:pt x="444818" y="1411707"/>
                  </a:cubicBezTo>
                  <a:cubicBezTo>
                    <a:pt x="396875" y="1411707"/>
                    <a:pt x="397573" y="1202347"/>
                    <a:pt x="395135" y="1182002"/>
                  </a:cubicBezTo>
                  <a:cubicBezTo>
                    <a:pt x="391554" y="1182637"/>
                    <a:pt x="388353" y="1192225"/>
                    <a:pt x="384721" y="1196886"/>
                  </a:cubicBezTo>
                  <a:cubicBezTo>
                    <a:pt x="383553" y="1217435"/>
                    <a:pt x="376784" y="1245337"/>
                    <a:pt x="370789" y="1265974"/>
                  </a:cubicBezTo>
                  <a:cubicBezTo>
                    <a:pt x="354812" y="1317917"/>
                    <a:pt x="299263" y="1405027"/>
                    <a:pt x="235344" y="1395095"/>
                  </a:cubicBezTo>
                  <a:cubicBezTo>
                    <a:pt x="229197" y="1377925"/>
                    <a:pt x="229070" y="1361097"/>
                    <a:pt x="229070" y="1347775"/>
                  </a:cubicBezTo>
                  <a:cubicBezTo>
                    <a:pt x="229070" y="1293178"/>
                    <a:pt x="243789" y="1293216"/>
                    <a:pt x="255804" y="1244625"/>
                  </a:cubicBezTo>
                  <a:lnTo>
                    <a:pt x="247841" y="1235913"/>
                  </a:lnTo>
                  <a:cubicBezTo>
                    <a:pt x="236703" y="1257872"/>
                    <a:pt x="193777" y="1310488"/>
                    <a:pt x="159817" y="1310488"/>
                  </a:cubicBezTo>
                  <a:cubicBezTo>
                    <a:pt x="129845" y="1310488"/>
                    <a:pt x="127851" y="1277861"/>
                    <a:pt x="127851" y="1267866"/>
                  </a:cubicBezTo>
                  <a:cubicBezTo>
                    <a:pt x="127851" y="1257211"/>
                    <a:pt x="165811" y="1150671"/>
                    <a:pt x="194437" y="1150671"/>
                  </a:cubicBezTo>
                  <a:cubicBezTo>
                    <a:pt x="207759" y="1150671"/>
                    <a:pt x="212306" y="1156780"/>
                    <a:pt x="215747" y="1161326"/>
                  </a:cubicBezTo>
                  <a:lnTo>
                    <a:pt x="223736" y="1153414"/>
                  </a:lnTo>
                  <a:cubicBezTo>
                    <a:pt x="179654" y="1125588"/>
                    <a:pt x="0" y="1030808"/>
                    <a:pt x="0" y="945579"/>
                  </a:cubicBezTo>
                  <a:cubicBezTo>
                    <a:pt x="0" y="808406"/>
                    <a:pt x="420180" y="751129"/>
                    <a:pt x="455473" y="751129"/>
                  </a:cubicBezTo>
                  <a:cubicBezTo>
                    <a:pt x="505409" y="751129"/>
                    <a:pt x="543369" y="713181"/>
                    <a:pt x="543369" y="663232"/>
                  </a:cubicBezTo>
                  <a:cubicBezTo>
                    <a:pt x="543369" y="649923"/>
                    <a:pt x="543382" y="636753"/>
                    <a:pt x="538049" y="546189"/>
                  </a:cubicBezTo>
                  <a:cubicBezTo>
                    <a:pt x="533388" y="464287"/>
                    <a:pt x="410184" y="507416"/>
                    <a:pt x="410184" y="458140"/>
                  </a:cubicBezTo>
                  <a:cubicBezTo>
                    <a:pt x="410184" y="444818"/>
                    <a:pt x="420853" y="372897"/>
                    <a:pt x="420853" y="359588"/>
                  </a:cubicBezTo>
                  <a:cubicBezTo>
                    <a:pt x="420853" y="346266"/>
                    <a:pt x="415569" y="306845"/>
                    <a:pt x="410794" y="277990"/>
                  </a:cubicBezTo>
                  <a:cubicBezTo>
                    <a:pt x="418185" y="277012"/>
                    <a:pt x="423507" y="282346"/>
                    <a:pt x="436829" y="282346"/>
                  </a:cubicBezTo>
                  <a:cubicBezTo>
                    <a:pt x="450152" y="282346"/>
                    <a:pt x="480517" y="272212"/>
                    <a:pt x="503618" y="255715"/>
                  </a:cubicBezTo>
                  <a:cubicBezTo>
                    <a:pt x="547942" y="299784"/>
                    <a:pt x="549364" y="298323"/>
                    <a:pt x="583323" y="298323"/>
                  </a:cubicBezTo>
                  <a:cubicBezTo>
                    <a:pt x="637260" y="298323"/>
                    <a:pt x="681875" y="251714"/>
                    <a:pt x="681875" y="191770"/>
                  </a:cubicBezTo>
                  <a:cubicBezTo>
                    <a:pt x="681875" y="153149"/>
                    <a:pt x="641261" y="101219"/>
                    <a:pt x="601967" y="101219"/>
                  </a:cubicBezTo>
                  <a:cubicBezTo>
                    <a:pt x="570675" y="101219"/>
                    <a:pt x="525387" y="112052"/>
                    <a:pt x="520344" y="164973"/>
                  </a:cubicBezTo>
                  <a:cubicBezTo>
                    <a:pt x="501536" y="148374"/>
                    <a:pt x="480923" y="122238"/>
                    <a:pt x="458191" y="109741"/>
                  </a:cubicBezTo>
                  <a:cubicBezTo>
                    <a:pt x="508038" y="48895"/>
                    <a:pt x="634594" y="0"/>
                    <a:pt x="703187" y="0"/>
                  </a:cubicBezTo>
                  <a:close/>
                </a:path>
              </a:pathLst>
            </a:custGeom>
            <a:solidFill>
              <a:srgbClr val="B078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502435" y="1134700"/>
              <a:ext cx="137490" cy="697827"/>
            </a:xfrm>
            <a:custGeom>
              <a:avLst/>
              <a:gdLst/>
              <a:ahLst/>
              <a:cxnLst/>
              <a:rect l="l" t="t" r="r" b="b"/>
              <a:pathLst>
                <a:path w="137490" h="697827" extrusionOk="0">
                  <a:moveTo>
                    <a:pt x="61264" y="0"/>
                  </a:moveTo>
                  <a:cubicBezTo>
                    <a:pt x="74587" y="0"/>
                    <a:pt x="110401" y="10935"/>
                    <a:pt x="133083" y="23228"/>
                  </a:cubicBezTo>
                  <a:cubicBezTo>
                    <a:pt x="88849" y="98590"/>
                    <a:pt x="69253" y="95225"/>
                    <a:pt x="69253" y="149161"/>
                  </a:cubicBezTo>
                  <a:cubicBezTo>
                    <a:pt x="69253" y="187109"/>
                    <a:pt x="84557" y="215836"/>
                    <a:pt x="137490" y="202997"/>
                  </a:cubicBezTo>
                  <a:lnTo>
                    <a:pt x="133185" y="511416"/>
                  </a:lnTo>
                  <a:cubicBezTo>
                    <a:pt x="133185" y="524726"/>
                    <a:pt x="123190" y="540182"/>
                    <a:pt x="122517" y="556832"/>
                  </a:cubicBezTo>
                  <a:cubicBezTo>
                    <a:pt x="118529" y="631406"/>
                    <a:pt x="127851" y="641934"/>
                    <a:pt x="127076" y="654469"/>
                  </a:cubicBezTo>
                  <a:cubicBezTo>
                    <a:pt x="114541" y="655244"/>
                    <a:pt x="101079" y="669404"/>
                    <a:pt x="93345" y="687210"/>
                  </a:cubicBezTo>
                  <a:cubicBezTo>
                    <a:pt x="86792" y="676275"/>
                    <a:pt x="86970" y="643750"/>
                    <a:pt x="62497" y="633628"/>
                  </a:cubicBezTo>
                  <a:cubicBezTo>
                    <a:pt x="58521" y="653225"/>
                    <a:pt x="53201" y="674535"/>
                    <a:pt x="45733" y="697827"/>
                  </a:cubicBezTo>
                  <a:cubicBezTo>
                    <a:pt x="32410" y="680695"/>
                    <a:pt x="27419" y="659790"/>
                    <a:pt x="5524" y="637591"/>
                  </a:cubicBezTo>
                  <a:lnTo>
                    <a:pt x="15989" y="157302"/>
                  </a:lnTo>
                  <a:cubicBezTo>
                    <a:pt x="10681" y="120231"/>
                    <a:pt x="0" y="61265"/>
                    <a:pt x="0" y="47942"/>
                  </a:cubicBezTo>
                  <a:cubicBezTo>
                    <a:pt x="0" y="7328"/>
                    <a:pt x="26632" y="0"/>
                    <a:pt x="61264" y="0"/>
                  </a:cubicBezTo>
                  <a:close/>
                </a:path>
              </a:pathLst>
            </a:custGeom>
            <a:solidFill>
              <a:srgbClr val="D7B27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511162" y="1976485"/>
              <a:ext cx="38976" cy="69164"/>
            </a:xfrm>
            <a:custGeom>
              <a:avLst/>
              <a:gdLst/>
              <a:ahLst/>
              <a:cxnLst/>
              <a:rect l="l" t="t" r="r" b="b"/>
              <a:pathLst>
                <a:path w="38976" h="69164" extrusionOk="0">
                  <a:moveTo>
                    <a:pt x="3911" y="0"/>
                  </a:moveTo>
                  <a:cubicBezTo>
                    <a:pt x="22454" y="16675"/>
                    <a:pt x="33807" y="39218"/>
                    <a:pt x="38976" y="62293"/>
                  </a:cubicBezTo>
                  <a:cubicBezTo>
                    <a:pt x="38976" y="62293"/>
                    <a:pt x="31229" y="69164"/>
                    <a:pt x="24346" y="68669"/>
                  </a:cubicBezTo>
                  <a:cubicBezTo>
                    <a:pt x="18046" y="51359"/>
                    <a:pt x="13017" y="30670"/>
                    <a:pt x="0" y="10490"/>
                  </a:cubicBezTo>
                  <a:lnTo>
                    <a:pt x="39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568416" y="1971270"/>
              <a:ext cx="19253" cy="74308"/>
            </a:xfrm>
            <a:custGeom>
              <a:avLst/>
              <a:gdLst/>
              <a:ahLst/>
              <a:cxnLst/>
              <a:rect l="l" t="t" r="r" b="b"/>
              <a:pathLst>
                <a:path w="19253" h="74308" extrusionOk="0">
                  <a:moveTo>
                    <a:pt x="10249" y="0"/>
                  </a:moveTo>
                  <a:cubicBezTo>
                    <a:pt x="18479" y="5905"/>
                    <a:pt x="19253" y="5131"/>
                    <a:pt x="19253" y="18453"/>
                  </a:cubicBezTo>
                  <a:cubicBezTo>
                    <a:pt x="19253" y="31763"/>
                    <a:pt x="8471" y="56579"/>
                    <a:pt x="0" y="74308"/>
                  </a:cubicBezTo>
                  <a:cubicBezTo>
                    <a:pt x="3302" y="34049"/>
                    <a:pt x="8598" y="18453"/>
                    <a:pt x="102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599353" y="2009101"/>
              <a:ext cx="35446" cy="51968"/>
            </a:xfrm>
            <a:custGeom>
              <a:avLst/>
              <a:gdLst/>
              <a:ahLst/>
              <a:cxnLst/>
              <a:rect l="l" t="t" r="r" b="b"/>
              <a:pathLst>
                <a:path w="35446" h="51968" extrusionOk="0">
                  <a:moveTo>
                    <a:pt x="35446" y="0"/>
                  </a:moveTo>
                  <a:cubicBezTo>
                    <a:pt x="25159" y="19380"/>
                    <a:pt x="14174" y="41097"/>
                    <a:pt x="0" y="51968"/>
                  </a:cubicBezTo>
                  <a:cubicBezTo>
                    <a:pt x="3353" y="41846"/>
                    <a:pt x="17387" y="10414"/>
                    <a:pt x="35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640944" y="1545192"/>
              <a:ext cx="756069" cy="475818"/>
            </a:xfrm>
            <a:custGeom>
              <a:avLst/>
              <a:gdLst/>
              <a:ahLst/>
              <a:cxnLst/>
              <a:rect l="l" t="t" r="r" b="b"/>
              <a:pathLst>
                <a:path w="756069" h="475818" extrusionOk="0">
                  <a:moveTo>
                    <a:pt x="648474" y="0"/>
                  </a:moveTo>
                  <a:cubicBezTo>
                    <a:pt x="655015" y="13271"/>
                    <a:pt x="674560" y="31661"/>
                    <a:pt x="681875" y="31661"/>
                  </a:cubicBezTo>
                  <a:cubicBezTo>
                    <a:pt x="695198" y="31661"/>
                    <a:pt x="708520" y="21006"/>
                    <a:pt x="721830" y="21006"/>
                  </a:cubicBezTo>
                  <a:cubicBezTo>
                    <a:pt x="735152" y="21006"/>
                    <a:pt x="750850" y="27813"/>
                    <a:pt x="756069" y="41326"/>
                  </a:cubicBezTo>
                  <a:lnTo>
                    <a:pt x="671068" y="41326"/>
                  </a:lnTo>
                  <a:cubicBezTo>
                    <a:pt x="671220" y="61049"/>
                    <a:pt x="671233" y="82271"/>
                    <a:pt x="670446" y="105461"/>
                  </a:cubicBezTo>
                  <a:cubicBezTo>
                    <a:pt x="663232" y="106248"/>
                    <a:pt x="653771" y="100635"/>
                    <a:pt x="640525" y="105855"/>
                  </a:cubicBezTo>
                  <a:cubicBezTo>
                    <a:pt x="639255" y="98247"/>
                    <a:pt x="639255" y="87605"/>
                    <a:pt x="640042" y="73508"/>
                  </a:cubicBezTo>
                  <a:cubicBezTo>
                    <a:pt x="636600" y="74282"/>
                    <a:pt x="629386" y="68174"/>
                    <a:pt x="626720" y="63513"/>
                  </a:cubicBezTo>
                  <a:cubicBezTo>
                    <a:pt x="623227" y="88125"/>
                    <a:pt x="618617" y="119660"/>
                    <a:pt x="617957" y="146304"/>
                  </a:cubicBezTo>
                  <a:cubicBezTo>
                    <a:pt x="613956" y="247510"/>
                    <a:pt x="623278" y="263398"/>
                    <a:pt x="622503" y="281267"/>
                  </a:cubicBezTo>
                  <a:cubicBezTo>
                    <a:pt x="588658" y="282042"/>
                    <a:pt x="557606" y="291363"/>
                    <a:pt x="524980" y="294691"/>
                  </a:cubicBezTo>
                  <a:cubicBezTo>
                    <a:pt x="509003" y="296012"/>
                    <a:pt x="487438" y="292697"/>
                    <a:pt x="474116" y="292697"/>
                  </a:cubicBezTo>
                  <a:cubicBezTo>
                    <a:pt x="392887" y="292697"/>
                    <a:pt x="308978" y="331330"/>
                    <a:pt x="308978" y="420548"/>
                  </a:cubicBezTo>
                  <a:cubicBezTo>
                    <a:pt x="308978" y="433870"/>
                    <a:pt x="313855" y="453708"/>
                    <a:pt x="324650" y="472415"/>
                  </a:cubicBezTo>
                  <a:cubicBezTo>
                    <a:pt x="295656" y="473824"/>
                    <a:pt x="207099" y="473824"/>
                    <a:pt x="193777" y="473824"/>
                  </a:cubicBezTo>
                  <a:cubicBezTo>
                    <a:pt x="137833" y="473824"/>
                    <a:pt x="0" y="475818"/>
                    <a:pt x="0" y="372605"/>
                  </a:cubicBezTo>
                  <a:cubicBezTo>
                    <a:pt x="0" y="260731"/>
                    <a:pt x="171132" y="218110"/>
                    <a:pt x="221082" y="218110"/>
                  </a:cubicBezTo>
                  <a:cubicBezTo>
                    <a:pt x="234391" y="218110"/>
                    <a:pt x="285000" y="228765"/>
                    <a:pt x="298323" y="228765"/>
                  </a:cubicBezTo>
                  <a:cubicBezTo>
                    <a:pt x="311645" y="228765"/>
                    <a:pt x="364807" y="218123"/>
                    <a:pt x="395669" y="217069"/>
                  </a:cubicBezTo>
                  <a:cubicBezTo>
                    <a:pt x="400126" y="211125"/>
                    <a:pt x="410197" y="188151"/>
                    <a:pt x="410197" y="182829"/>
                  </a:cubicBezTo>
                  <a:lnTo>
                    <a:pt x="410197" y="114897"/>
                  </a:lnTo>
                  <a:cubicBezTo>
                    <a:pt x="410197" y="101587"/>
                    <a:pt x="420929" y="70980"/>
                    <a:pt x="427292" y="48146"/>
                  </a:cubicBezTo>
                  <a:cubicBezTo>
                    <a:pt x="492989" y="52985"/>
                    <a:pt x="525170" y="58331"/>
                    <a:pt x="556793" y="63627"/>
                  </a:cubicBezTo>
                  <a:lnTo>
                    <a:pt x="618134" y="59995"/>
                  </a:lnTo>
                  <a:cubicBezTo>
                    <a:pt x="613410" y="57518"/>
                    <a:pt x="603441" y="47371"/>
                    <a:pt x="592150" y="41059"/>
                  </a:cubicBezTo>
                  <a:lnTo>
                    <a:pt x="592150" y="762"/>
                  </a:lnTo>
                  <a:cubicBezTo>
                    <a:pt x="605701" y="5258"/>
                    <a:pt x="620090" y="5080"/>
                    <a:pt x="648474" y="0"/>
                  </a:cubicBezTo>
                  <a:close/>
                </a:path>
              </a:pathLst>
            </a:custGeom>
            <a:solidFill>
              <a:srgbClr val="6D6D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233100" y="1545194"/>
              <a:ext cx="163906" cy="105842"/>
            </a:xfrm>
            <a:custGeom>
              <a:avLst/>
              <a:gdLst/>
              <a:ahLst/>
              <a:cxnLst/>
              <a:rect l="l" t="t" r="r" b="b"/>
              <a:pathLst>
                <a:path w="163906" h="105842" extrusionOk="0">
                  <a:moveTo>
                    <a:pt x="56324" y="0"/>
                  </a:moveTo>
                  <a:cubicBezTo>
                    <a:pt x="62864" y="13271"/>
                    <a:pt x="82397" y="31661"/>
                    <a:pt x="89726" y="31661"/>
                  </a:cubicBezTo>
                  <a:cubicBezTo>
                    <a:pt x="103035" y="31661"/>
                    <a:pt x="116357" y="21018"/>
                    <a:pt x="129680" y="21018"/>
                  </a:cubicBezTo>
                  <a:cubicBezTo>
                    <a:pt x="143001" y="21018"/>
                    <a:pt x="158686" y="27813"/>
                    <a:pt x="163906" y="41313"/>
                  </a:cubicBezTo>
                  <a:lnTo>
                    <a:pt x="78904" y="41313"/>
                  </a:lnTo>
                  <a:cubicBezTo>
                    <a:pt x="79070" y="61049"/>
                    <a:pt x="79070" y="82271"/>
                    <a:pt x="78295" y="105461"/>
                  </a:cubicBezTo>
                  <a:cubicBezTo>
                    <a:pt x="75603" y="105766"/>
                    <a:pt x="72618" y="105169"/>
                    <a:pt x="69253" y="104572"/>
                  </a:cubicBezTo>
                  <a:cubicBezTo>
                    <a:pt x="63525" y="103581"/>
                    <a:pt x="56693" y="102578"/>
                    <a:pt x="48374" y="105842"/>
                  </a:cubicBezTo>
                  <a:cubicBezTo>
                    <a:pt x="47104" y="98247"/>
                    <a:pt x="47104" y="87604"/>
                    <a:pt x="47892" y="73508"/>
                  </a:cubicBezTo>
                  <a:cubicBezTo>
                    <a:pt x="46171" y="73895"/>
                    <a:pt x="43507" y="72561"/>
                    <a:pt x="40938" y="70548"/>
                  </a:cubicBezTo>
                  <a:lnTo>
                    <a:pt x="40772" y="70366"/>
                  </a:lnTo>
                  <a:lnTo>
                    <a:pt x="39719" y="55634"/>
                  </a:lnTo>
                  <a:lnTo>
                    <a:pt x="19480" y="55038"/>
                  </a:lnTo>
                  <a:lnTo>
                    <a:pt x="15449" y="51965"/>
                  </a:lnTo>
                  <a:cubicBezTo>
                    <a:pt x="10957" y="48330"/>
                    <a:pt x="5645" y="44215"/>
                    <a:pt x="0" y="41059"/>
                  </a:cubicBezTo>
                  <a:lnTo>
                    <a:pt x="0" y="749"/>
                  </a:lnTo>
                  <a:cubicBezTo>
                    <a:pt x="13550" y="5245"/>
                    <a:pt x="27927" y="5080"/>
                    <a:pt x="56324" y="0"/>
                  </a:cubicBezTo>
                  <a:close/>
                </a:path>
              </a:pathLst>
            </a:custGeom>
            <a:solidFill>
              <a:srgbClr val="95C2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640964" y="1641553"/>
              <a:ext cx="456819" cy="175006"/>
            </a:xfrm>
            <a:custGeom>
              <a:avLst/>
              <a:gdLst/>
              <a:ahLst/>
              <a:cxnLst/>
              <a:rect l="l" t="t" r="r" b="b"/>
              <a:pathLst>
                <a:path w="456819" h="175006" extrusionOk="0">
                  <a:moveTo>
                    <a:pt x="6096" y="0"/>
                  </a:moveTo>
                  <a:cubicBezTo>
                    <a:pt x="456819" y="4559"/>
                    <a:pt x="194919" y="13221"/>
                    <a:pt x="399097" y="610"/>
                  </a:cubicBezTo>
                  <a:lnTo>
                    <a:pt x="399097" y="22530"/>
                  </a:lnTo>
                  <a:cubicBezTo>
                    <a:pt x="399517" y="35852"/>
                    <a:pt x="394182" y="71399"/>
                    <a:pt x="391630" y="94094"/>
                  </a:cubicBezTo>
                  <a:cubicBezTo>
                    <a:pt x="360451" y="105613"/>
                    <a:pt x="306298" y="116434"/>
                    <a:pt x="292976" y="116434"/>
                  </a:cubicBezTo>
                  <a:cubicBezTo>
                    <a:pt x="279653" y="116434"/>
                    <a:pt x="234378" y="105778"/>
                    <a:pt x="221056" y="105778"/>
                  </a:cubicBezTo>
                  <a:cubicBezTo>
                    <a:pt x="184429" y="105778"/>
                    <a:pt x="62826" y="141161"/>
                    <a:pt x="40233" y="175006"/>
                  </a:cubicBezTo>
                  <a:cubicBezTo>
                    <a:pt x="28727" y="164922"/>
                    <a:pt x="25946" y="159042"/>
                    <a:pt x="18631" y="159042"/>
                  </a:cubicBezTo>
                  <a:cubicBezTo>
                    <a:pt x="5308" y="159042"/>
                    <a:pt x="10630" y="161709"/>
                    <a:pt x="8103" y="169697"/>
                  </a:cubicBezTo>
                  <a:cubicBezTo>
                    <a:pt x="0" y="114033"/>
                    <a:pt x="5308" y="55169"/>
                    <a:pt x="6096" y="0"/>
                  </a:cubicBezTo>
                  <a:close/>
                </a:path>
              </a:pathLst>
            </a:custGeom>
            <a:solidFill>
              <a:srgbClr val="95C2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646268" y="1289241"/>
              <a:ext cx="473659" cy="346215"/>
            </a:xfrm>
            <a:custGeom>
              <a:avLst/>
              <a:gdLst/>
              <a:ahLst/>
              <a:cxnLst/>
              <a:rect l="l" t="t" r="r" b="b"/>
              <a:pathLst>
                <a:path w="473659" h="346215" extrusionOk="0">
                  <a:moveTo>
                    <a:pt x="200317" y="0"/>
                  </a:moveTo>
                  <a:cubicBezTo>
                    <a:pt x="202438" y="7938"/>
                    <a:pt x="202438" y="15265"/>
                    <a:pt x="202438" y="28575"/>
                  </a:cubicBezTo>
                  <a:cubicBezTo>
                    <a:pt x="202438" y="57874"/>
                    <a:pt x="205765" y="154432"/>
                    <a:pt x="253047" y="154432"/>
                  </a:cubicBezTo>
                  <a:cubicBezTo>
                    <a:pt x="266357" y="154432"/>
                    <a:pt x="279679" y="143777"/>
                    <a:pt x="293002" y="143777"/>
                  </a:cubicBezTo>
                  <a:cubicBezTo>
                    <a:pt x="338277" y="143777"/>
                    <a:pt x="291643" y="195136"/>
                    <a:pt x="473659" y="240690"/>
                  </a:cubicBezTo>
                  <a:lnTo>
                    <a:pt x="473659" y="281648"/>
                  </a:lnTo>
                  <a:cubicBezTo>
                    <a:pt x="473659" y="281648"/>
                    <a:pt x="464718" y="292545"/>
                    <a:pt x="459842" y="289433"/>
                  </a:cubicBezTo>
                  <a:cubicBezTo>
                    <a:pt x="449656" y="287579"/>
                    <a:pt x="431508" y="282296"/>
                    <a:pt x="418185" y="282296"/>
                  </a:cubicBezTo>
                  <a:cubicBezTo>
                    <a:pt x="404876" y="282296"/>
                    <a:pt x="404089" y="286830"/>
                    <a:pt x="394208" y="295605"/>
                  </a:cubicBezTo>
                  <a:lnTo>
                    <a:pt x="404863" y="306451"/>
                  </a:lnTo>
                  <a:cubicBezTo>
                    <a:pt x="398767" y="313474"/>
                    <a:pt x="399542" y="322250"/>
                    <a:pt x="398932" y="334582"/>
                  </a:cubicBezTo>
                  <a:cubicBezTo>
                    <a:pt x="370763" y="340830"/>
                    <a:pt x="327622" y="346215"/>
                    <a:pt x="314312" y="346215"/>
                  </a:cubicBezTo>
                  <a:cubicBezTo>
                    <a:pt x="300990" y="346215"/>
                    <a:pt x="242150" y="340881"/>
                    <a:pt x="204508" y="337490"/>
                  </a:cubicBezTo>
                  <a:cubicBezTo>
                    <a:pt x="198831" y="335394"/>
                    <a:pt x="194475" y="343548"/>
                    <a:pt x="406" y="344792"/>
                  </a:cubicBezTo>
                  <a:lnTo>
                    <a:pt x="406" y="141783"/>
                  </a:lnTo>
                  <a:cubicBezTo>
                    <a:pt x="0" y="128461"/>
                    <a:pt x="10655" y="77191"/>
                    <a:pt x="10655" y="45225"/>
                  </a:cubicBezTo>
                  <a:cubicBezTo>
                    <a:pt x="10655" y="39903"/>
                    <a:pt x="23978" y="31915"/>
                    <a:pt x="31470" y="33033"/>
                  </a:cubicBezTo>
                  <a:cubicBezTo>
                    <a:pt x="25158" y="54750"/>
                    <a:pt x="13322" y="138456"/>
                    <a:pt x="50609" y="138456"/>
                  </a:cubicBezTo>
                  <a:cubicBezTo>
                    <a:pt x="63932" y="138456"/>
                    <a:pt x="66395" y="130467"/>
                    <a:pt x="77050" y="129807"/>
                  </a:cubicBezTo>
                  <a:cubicBezTo>
                    <a:pt x="140322" y="125146"/>
                    <a:pt x="174015" y="55499"/>
                    <a:pt x="200317" y="0"/>
                  </a:cubicBezTo>
                  <a:close/>
                </a:path>
              </a:pathLst>
            </a:custGeom>
            <a:solidFill>
              <a:srgbClr val="95C2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656925" y="1821913"/>
              <a:ext cx="15773" cy="13310"/>
            </a:xfrm>
            <a:custGeom>
              <a:avLst/>
              <a:gdLst/>
              <a:ahLst/>
              <a:cxnLst/>
              <a:rect l="l" t="t" r="r" b="b"/>
              <a:pathLst>
                <a:path w="15773" h="13310" extrusionOk="0">
                  <a:moveTo>
                    <a:pt x="15773" y="1638"/>
                  </a:moveTo>
                  <a:cubicBezTo>
                    <a:pt x="9868" y="9868"/>
                    <a:pt x="0" y="13310"/>
                    <a:pt x="0" y="7988"/>
                  </a:cubicBezTo>
                  <a:cubicBezTo>
                    <a:pt x="0" y="2667"/>
                    <a:pt x="7989" y="0"/>
                    <a:pt x="15773" y="16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832720" y="133180"/>
              <a:ext cx="133185" cy="149161"/>
            </a:xfrm>
            <a:custGeom>
              <a:avLst/>
              <a:gdLst/>
              <a:ahLst/>
              <a:cxnLst/>
              <a:rect l="l" t="t" r="r" b="b"/>
              <a:pathLst>
                <a:path w="133185" h="149161" extrusionOk="0">
                  <a:moveTo>
                    <a:pt x="71920" y="0"/>
                  </a:moveTo>
                  <a:cubicBezTo>
                    <a:pt x="116536" y="0"/>
                    <a:pt x="133185" y="75908"/>
                    <a:pt x="133185" y="79908"/>
                  </a:cubicBezTo>
                  <a:cubicBezTo>
                    <a:pt x="133185" y="122530"/>
                    <a:pt x="96558" y="149161"/>
                    <a:pt x="61264" y="149161"/>
                  </a:cubicBezTo>
                  <a:cubicBezTo>
                    <a:pt x="25311" y="149161"/>
                    <a:pt x="0" y="111214"/>
                    <a:pt x="0" y="82575"/>
                  </a:cubicBezTo>
                  <a:cubicBezTo>
                    <a:pt x="0" y="47282"/>
                    <a:pt x="31293" y="0"/>
                    <a:pt x="719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901971" y="186926"/>
              <a:ext cx="37287" cy="42151"/>
            </a:xfrm>
            <a:custGeom>
              <a:avLst/>
              <a:gdLst/>
              <a:ahLst/>
              <a:cxnLst/>
              <a:rect l="l" t="t" r="r" b="b"/>
              <a:pathLst>
                <a:path w="37287" h="42151" extrusionOk="0">
                  <a:moveTo>
                    <a:pt x="444" y="0"/>
                  </a:moveTo>
                  <a:lnTo>
                    <a:pt x="19799" y="0"/>
                  </a:lnTo>
                  <a:lnTo>
                    <a:pt x="37147" y="17285"/>
                  </a:lnTo>
                  <a:cubicBezTo>
                    <a:pt x="37287" y="23495"/>
                    <a:pt x="31178" y="36043"/>
                    <a:pt x="23978" y="42151"/>
                  </a:cubicBezTo>
                  <a:cubicBezTo>
                    <a:pt x="16763" y="36043"/>
                    <a:pt x="0" y="34150"/>
                    <a:pt x="444" y="28829"/>
                  </a:cubicBezTo>
                  <a:lnTo>
                    <a:pt x="4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960578" y="1607498"/>
              <a:ext cx="729818" cy="448805"/>
            </a:xfrm>
            <a:custGeom>
              <a:avLst/>
              <a:gdLst/>
              <a:ahLst/>
              <a:cxnLst/>
              <a:rect l="l" t="t" r="r" b="b"/>
              <a:pathLst>
                <a:path w="729818" h="448805" extrusionOk="0">
                  <a:moveTo>
                    <a:pt x="369062" y="0"/>
                  </a:moveTo>
                  <a:lnTo>
                    <a:pt x="595884" y="0"/>
                  </a:lnTo>
                  <a:lnTo>
                    <a:pt x="588975" y="6629"/>
                  </a:lnTo>
                  <a:cubicBezTo>
                    <a:pt x="591312" y="35776"/>
                    <a:pt x="591312" y="73127"/>
                    <a:pt x="596392" y="194653"/>
                  </a:cubicBezTo>
                  <a:cubicBezTo>
                    <a:pt x="614438" y="211125"/>
                    <a:pt x="729818" y="259690"/>
                    <a:pt x="729818" y="312966"/>
                  </a:cubicBezTo>
                  <a:cubicBezTo>
                    <a:pt x="729818" y="340258"/>
                    <a:pt x="684467" y="434721"/>
                    <a:pt x="641642" y="422161"/>
                  </a:cubicBezTo>
                  <a:lnTo>
                    <a:pt x="399974" y="436956"/>
                  </a:lnTo>
                  <a:cubicBezTo>
                    <a:pt x="405143" y="423647"/>
                    <a:pt x="405143" y="412991"/>
                    <a:pt x="410223" y="403962"/>
                  </a:cubicBezTo>
                  <a:cubicBezTo>
                    <a:pt x="405638" y="400088"/>
                    <a:pt x="402196" y="390207"/>
                    <a:pt x="398437" y="389699"/>
                  </a:cubicBezTo>
                  <a:cubicBezTo>
                    <a:pt x="394068" y="404368"/>
                    <a:pt x="388747" y="425678"/>
                    <a:pt x="382448" y="442798"/>
                  </a:cubicBezTo>
                  <a:lnTo>
                    <a:pt x="352298" y="442798"/>
                  </a:lnTo>
                  <a:cubicBezTo>
                    <a:pt x="351599" y="430162"/>
                    <a:pt x="356921" y="414185"/>
                    <a:pt x="357251" y="404825"/>
                  </a:cubicBezTo>
                  <a:lnTo>
                    <a:pt x="335140" y="389725"/>
                  </a:lnTo>
                  <a:cubicBezTo>
                    <a:pt x="340830" y="402780"/>
                    <a:pt x="340805" y="425678"/>
                    <a:pt x="334505" y="442976"/>
                  </a:cubicBezTo>
                  <a:cubicBezTo>
                    <a:pt x="322288" y="443484"/>
                    <a:pt x="312827" y="443192"/>
                    <a:pt x="299733" y="448488"/>
                  </a:cubicBezTo>
                  <a:cubicBezTo>
                    <a:pt x="295008" y="419837"/>
                    <a:pt x="298704" y="394246"/>
                    <a:pt x="285458" y="368859"/>
                  </a:cubicBezTo>
                  <a:cubicBezTo>
                    <a:pt x="282283" y="393395"/>
                    <a:pt x="282296" y="419049"/>
                    <a:pt x="286372" y="448119"/>
                  </a:cubicBezTo>
                  <a:lnTo>
                    <a:pt x="240944" y="448119"/>
                  </a:lnTo>
                  <a:cubicBezTo>
                    <a:pt x="229350" y="426021"/>
                    <a:pt x="224524" y="405409"/>
                    <a:pt x="210414" y="390207"/>
                  </a:cubicBezTo>
                  <a:cubicBezTo>
                    <a:pt x="206972" y="394754"/>
                    <a:pt x="207759" y="387541"/>
                    <a:pt x="207759" y="400863"/>
                  </a:cubicBezTo>
                  <a:cubicBezTo>
                    <a:pt x="207759" y="414185"/>
                    <a:pt x="218275" y="429323"/>
                    <a:pt x="223241" y="448259"/>
                  </a:cubicBezTo>
                  <a:lnTo>
                    <a:pt x="129845" y="448259"/>
                  </a:lnTo>
                  <a:cubicBezTo>
                    <a:pt x="87897" y="448805"/>
                    <a:pt x="0" y="432156"/>
                    <a:pt x="0" y="350253"/>
                  </a:cubicBezTo>
                  <a:cubicBezTo>
                    <a:pt x="0" y="300304"/>
                    <a:pt x="79222" y="246367"/>
                    <a:pt x="119837" y="246367"/>
                  </a:cubicBezTo>
                  <a:cubicBezTo>
                    <a:pt x="189103" y="245707"/>
                    <a:pt x="205321" y="253073"/>
                    <a:pt x="220650" y="250406"/>
                  </a:cubicBezTo>
                  <a:cubicBezTo>
                    <a:pt x="253936" y="245072"/>
                    <a:pt x="208407" y="237045"/>
                    <a:pt x="322263" y="235712"/>
                  </a:cubicBezTo>
                  <a:cubicBezTo>
                    <a:pt x="375539" y="235712"/>
                    <a:pt x="373609" y="173634"/>
                    <a:pt x="367627" y="143002"/>
                  </a:cubicBezTo>
                  <a:cubicBezTo>
                    <a:pt x="366293" y="135674"/>
                    <a:pt x="367576" y="14516"/>
                    <a:pt x="369062" y="0"/>
                  </a:cubicBezTo>
                  <a:close/>
                </a:path>
              </a:pathLst>
            </a:custGeom>
            <a:solidFill>
              <a:srgbClr val="6D6D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981885" y="127860"/>
              <a:ext cx="143840" cy="170472"/>
            </a:xfrm>
            <a:custGeom>
              <a:avLst/>
              <a:gdLst/>
              <a:ahLst/>
              <a:cxnLst/>
              <a:rect l="l" t="t" r="r" b="b"/>
              <a:pathLst>
                <a:path w="143840" h="170472" extrusionOk="0">
                  <a:moveTo>
                    <a:pt x="79908" y="0"/>
                  </a:moveTo>
                  <a:cubicBezTo>
                    <a:pt x="127851" y="0"/>
                    <a:pt x="143840" y="62586"/>
                    <a:pt x="143840" y="79896"/>
                  </a:cubicBezTo>
                  <a:cubicBezTo>
                    <a:pt x="143840" y="140500"/>
                    <a:pt x="92558" y="170472"/>
                    <a:pt x="58598" y="170472"/>
                  </a:cubicBezTo>
                  <a:cubicBezTo>
                    <a:pt x="27305" y="170472"/>
                    <a:pt x="0" y="156489"/>
                    <a:pt x="0" y="114529"/>
                  </a:cubicBezTo>
                  <a:cubicBezTo>
                    <a:pt x="0" y="89230"/>
                    <a:pt x="18644" y="35522"/>
                    <a:pt x="38633" y="12992"/>
                  </a:cubicBezTo>
                  <a:cubicBezTo>
                    <a:pt x="50114" y="10693"/>
                    <a:pt x="66586" y="0"/>
                    <a:pt x="799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2035526" y="186454"/>
              <a:ext cx="47574" cy="53277"/>
            </a:xfrm>
            <a:custGeom>
              <a:avLst/>
              <a:gdLst/>
              <a:ahLst/>
              <a:cxnLst/>
              <a:rect l="l" t="t" r="r" b="b"/>
              <a:pathLst>
                <a:path w="47574" h="53277" extrusionOk="0">
                  <a:moveTo>
                    <a:pt x="18415" y="0"/>
                  </a:moveTo>
                  <a:cubicBezTo>
                    <a:pt x="25489" y="6109"/>
                    <a:pt x="28931" y="5321"/>
                    <a:pt x="40983" y="5728"/>
                  </a:cubicBezTo>
                  <a:cubicBezTo>
                    <a:pt x="40983" y="5728"/>
                    <a:pt x="47574" y="5321"/>
                    <a:pt x="47574" y="18644"/>
                  </a:cubicBezTo>
                  <a:cubicBezTo>
                    <a:pt x="47574" y="31966"/>
                    <a:pt x="31597" y="53277"/>
                    <a:pt x="18276" y="53277"/>
                  </a:cubicBezTo>
                  <a:cubicBezTo>
                    <a:pt x="4953" y="53277"/>
                    <a:pt x="0" y="46838"/>
                    <a:pt x="0" y="46838"/>
                  </a:cubicBezTo>
                  <a:lnTo>
                    <a:pt x="0" y="17526"/>
                  </a:lnTo>
                  <a:lnTo>
                    <a:pt x="184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2137410" y="1540175"/>
              <a:ext cx="78460" cy="52667"/>
            </a:xfrm>
            <a:custGeom>
              <a:avLst/>
              <a:gdLst/>
              <a:ahLst/>
              <a:cxnLst/>
              <a:rect l="l" t="t" r="r" b="b"/>
              <a:pathLst>
                <a:path w="78460" h="52667" extrusionOk="0">
                  <a:moveTo>
                    <a:pt x="0" y="0"/>
                  </a:moveTo>
                  <a:cubicBezTo>
                    <a:pt x="34024" y="4763"/>
                    <a:pt x="55550" y="10122"/>
                    <a:pt x="78460" y="16396"/>
                  </a:cubicBezTo>
                  <a:lnTo>
                    <a:pt x="78460" y="40475"/>
                  </a:lnTo>
                  <a:cubicBezTo>
                    <a:pt x="72758" y="46558"/>
                    <a:pt x="65557" y="52667"/>
                    <a:pt x="52235" y="52667"/>
                  </a:cubicBezTo>
                  <a:cubicBezTo>
                    <a:pt x="38913" y="52667"/>
                    <a:pt x="18453" y="47193"/>
                    <a:pt x="0" y="521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2274875" y="1668540"/>
              <a:ext cx="42621" cy="153213"/>
            </a:xfrm>
            <a:custGeom>
              <a:avLst/>
              <a:gdLst/>
              <a:ahLst/>
              <a:cxnLst/>
              <a:rect l="l" t="t" r="r" b="b"/>
              <a:pathLst>
                <a:path w="42621" h="153213" extrusionOk="0">
                  <a:moveTo>
                    <a:pt x="406" y="0"/>
                  </a:moveTo>
                  <a:lnTo>
                    <a:pt x="41681" y="0"/>
                  </a:lnTo>
                  <a:cubicBezTo>
                    <a:pt x="28168" y="22365"/>
                    <a:pt x="42621" y="114072"/>
                    <a:pt x="42621" y="116078"/>
                  </a:cubicBezTo>
                  <a:cubicBezTo>
                    <a:pt x="42621" y="123406"/>
                    <a:pt x="34430" y="143789"/>
                    <a:pt x="12446" y="153213"/>
                  </a:cubicBezTo>
                  <a:cubicBezTo>
                    <a:pt x="5613" y="141250"/>
                    <a:pt x="0" y="126060"/>
                    <a:pt x="406" y="112751"/>
                  </a:cubicBezTo>
                  <a:lnTo>
                    <a:pt x="406" y="0"/>
                  </a:lnTo>
                  <a:close/>
                </a:path>
              </a:pathLst>
            </a:custGeom>
            <a:solidFill>
              <a:srgbClr val="95C2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2301538" y="1523935"/>
              <a:ext cx="89408" cy="36944"/>
            </a:xfrm>
            <a:custGeom>
              <a:avLst/>
              <a:gdLst/>
              <a:ahLst/>
              <a:cxnLst/>
              <a:rect l="l" t="t" r="r" b="b"/>
              <a:pathLst>
                <a:path w="89408" h="36944" extrusionOk="0">
                  <a:moveTo>
                    <a:pt x="83858" y="0"/>
                  </a:moveTo>
                  <a:lnTo>
                    <a:pt x="89408" y="36462"/>
                  </a:lnTo>
                  <a:cubicBezTo>
                    <a:pt x="76035" y="31331"/>
                    <a:pt x="69228" y="20955"/>
                    <a:pt x="55918" y="20955"/>
                  </a:cubicBezTo>
                  <a:cubicBezTo>
                    <a:pt x="42596" y="20955"/>
                    <a:pt x="37262" y="36944"/>
                    <a:pt x="23952" y="36944"/>
                  </a:cubicBezTo>
                  <a:cubicBezTo>
                    <a:pt x="10630" y="36944"/>
                    <a:pt x="12103" y="31331"/>
                    <a:pt x="0" y="23266"/>
                  </a:cubicBezTo>
                  <a:cubicBezTo>
                    <a:pt x="28753" y="15685"/>
                    <a:pt x="54928" y="10490"/>
                    <a:pt x="83858" y="0"/>
                  </a:cubicBezTo>
                  <a:close/>
                </a:path>
              </a:pathLst>
            </a:custGeom>
            <a:solidFill>
              <a:srgbClr val="B078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2402734" y="1486294"/>
              <a:ext cx="85192" cy="100139"/>
            </a:xfrm>
            <a:custGeom>
              <a:avLst/>
              <a:gdLst/>
              <a:ahLst/>
              <a:cxnLst/>
              <a:rect l="l" t="t" r="r" b="b"/>
              <a:pathLst>
                <a:path w="85192" h="100139" extrusionOk="0">
                  <a:moveTo>
                    <a:pt x="50609" y="0"/>
                  </a:moveTo>
                  <a:cubicBezTo>
                    <a:pt x="63932" y="0"/>
                    <a:pt x="66586" y="5321"/>
                    <a:pt x="73799" y="6109"/>
                  </a:cubicBezTo>
                  <a:cubicBezTo>
                    <a:pt x="74587" y="13322"/>
                    <a:pt x="79629" y="22784"/>
                    <a:pt x="85192" y="35052"/>
                  </a:cubicBezTo>
                  <a:cubicBezTo>
                    <a:pt x="79121" y="41834"/>
                    <a:pt x="79896" y="45009"/>
                    <a:pt x="84544" y="100139"/>
                  </a:cubicBezTo>
                  <a:lnTo>
                    <a:pt x="1054" y="100139"/>
                  </a:lnTo>
                  <a:cubicBezTo>
                    <a:pt x="20244" y="57442"/>
                    <a:pt x="0" y="63932"/>
                    <a:pt x="0" y="39954"/>
                  </a:cubicBezTo>
                  <a:cubicBezTo>
                    <a:pt x="0" y="15316"/>
                    <a:pt x="43282" y="0"/>
                    <a:pt x="50609" y="0"/>
                  </a:cubicBez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2504748" y="1251892"/>
              <a:ext cx="649110" cy="392811"/>
            </a:xfrm>
            <a:custGeom>
              <a:avLst/>
              <a:gdLst/>
              <a:ahLst/>
              <a:cxnLst/>
              <a:rect l="l" t="t" r="r" b="b"/>
              <a:pathLst>
                <a:path w="649110" h="392811" extrusionOk="0">
                  <a:moveTo>
                    <a:pt x="611822" y="0"/>
                  </a:moveTo>
                  <a:cubicBezTo>
                    <a:pt x="625145" y="0"/>
                    <a:pt x="635800" y="5334"/>
                    <a:pt x="648373" y="6147"/>
                  </a:cubicBezTo>
                  <a:lnTo>
                    <a:pt x="638467" y="287668"/>
                  </a:lnTo>
                  <a:cubicBezTo>
                    <a:pt x="638467" y="300990"/>
                    <a:pt x="649110" y="311645"/>
                    <a:pt x="649110" y="324968"/>
                  </a:cubicBezTo>
                  <a:cubicBezTo>
                    <a:pt x="649110" y="338277"/>
                    <a:pt x="643789" y="354267"/>
                    <a:pt x="643051" y="366763"/>
                  </a:cubicBezTo>
                  <a:lnTo>
                    <a:pt x="53454" y="392811"/>
                  </a:lnTo>
                  <a:cubicBezTo>
                    <a:pt x="70955" y="366027"/>
                    <a:pt x="33731" y="355956"/>
                    <a:pt x="52477" y="333121"/>
                  </a:cubicBezTo>
                  <a:cubicBezTo>
                    <a:pt x="47917" y="329514"/>
                    <a:pt x="44488" y="335623"/>
                    <a:pt x="0" y="334836"/>
                  </a:cubicBezTo>
                  <a:lnTo>
                    <a:pt x="0" y="293370"/>
                  </a:lnTo>
                  <a:lnTo>
                    <a:pt x="70447" y="293370"/>
                  </a:lnTo>
                  <a:cubicBezTo>
                    <a:pt x="83769" y="293002"/>
                    <a:pt x="87096" y="303657"/>
                    <a:pt x="100419" y="303657"/>
                  </a:cubicBezTo>
                  <a:cubicBezTo>
                    <a:pt x="119723" y="303657"/>
                    <a:pt x="124473" y="274663"/>
                    <a:pt x="146114" y="263195"/>
                  </a:cubicBezTo>
                  <a:cubicBezTo>
                    <a:pt x="155791" y="261099"/>
                    <a:pt x="171907" y="261734"/>
                    <a:pt x="182563" y="259741"/>
                  </a:cubicBezTo>
                  <a:cubicBezTo>
                    <a:pt x="196545" y="257746"/>
                    <a:pt x="212281" y="213093"/>
                    <a:pt x="212281" y="199771"/>
                  </a:cubicBezTo>
                  <a:cubicBezTo>
                    <a:pt x="212281" y="186449"/>
                    <a:pt x="201625" y="170472"/>
                    <a:pt x="201625" y="157163"/>
                  </a:cubicBezTo>
                  <a:cubicBezTo>
                    <a:pt x="201625" y="143840"/>
                    <a:pt x="217754" y="124346"/>
                    <a:pt x="225463" y="106553"/>
                  </a:cubicBezTo>
                  <a:cubicBezTo>
                    <a:pt x="234023" y="121438"/>
                    <a:pt x="276213" y="138506"/>
                    <a:pt x="289534" y="138506"/>
                  </a:cubicBezTo>
                  <a:cubicBezTo>
                    <a:pt x="325489" y="138506"/>
                    <a:pt x="334810" y="91237"/>
                    <a:pt x="334810" y="77254"/>
                  </a:cubicBezTo>
                  <a:cubicBezTo>
                    <a:pt x="334810" y="63932"/>
                    <a:pt x="329629" y="40805"/>
                    <a:pt x="324612" y="22492"/>
                  </a:cubicBezTo>
                  <a:cubicBezTo>
                    <a:pt x="411887" y="15989"/>
                    <a:pt x="462661" y="15989"/>
                    <a:pt x="475983" y="15989"/>
                  </a:cubicBezTo>
                  <a:cubicBezTo>
                    <a:pt x="489306" y="15989"/>
                    <a:pt x="598513" y="0"/>
                    <a:pt x="611822" y="0"/>
                  </a:cubicBezTo>
                  <a:close/>
                </a:path>
              </a:pathLst>
            </a:custGeom>
            <a:solidFill>
              <a:srgbClr val="95C2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2738626" y="1976403"/>
              <a:ext cx="36957" cy="85230"/>
            </a:xfrm>
            <a:custGeom>
              <a:avLst/>
              <a:gdLst/>
              <a:ahLst/>
              <a:cxnLst/>
              <a:rect l="l" t="t" r="r" b="b"/>
              <a:pathLst>
                <a:path w="36957" h="85230" extrusionOk="0">
                  <a:moveTo>
                    <a:pt x="7900" y="0"/>
                  </a:moveTo>
                  <a:cubicBezTo>
                    <a:pt x="15570" y="17793"/>
                    <a:pt x="25908" y="38468"/>
                    <a:pt x="36957" y="55410"/>
                  </a:cubicBezTo>
                  <a:lnTo>
                    <a:pt x="28969" y="85230"/>
                  </a:lnTo>
                  <a:cubicBezTo>
                    <a:pt x="21107" y="61900"/>
                    <a:pt x="16167" y="41453"/>
                    <a:pt x="1092" y="19139"/>
                  </a:cubicBezTo>
                  <a:cubicBezTo>
                    <a:pt x="1092" y="19139"/>
                    <a:pt x="0" y="12129"/>
                    <a:pt x="79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802272" y="1960418"/>
              <a:ext cx="10643" cy="77241"/>
            </a:xfrm>
            <a:custGeom>
              <a:avLst/>
              <a:gdLst/>
              <a:ahLst/>
              <a:cxnLst/>
              <a:rect l="l" t="t" r="r" b="b"/>
              <a:pathLst>
                <a:path w="10643" h="77241" extrusionOk="0">
                  <a:moveTo>
                    <a:pt x="2553" y="0"/>
                  </a:moveTo>
                  <a:cubicBezTo>
                    <a:pt x="10643" y="66370"/>
                    <a:pt x="5334" y="71920"/>
                    <a:pt x="2667" y="77241"/>
                  </a:cubicBezTo>
                  <a:cubicBezTo>
                    <a:pt x="0" y="34633"/>
                    <a:pt x="0" y="18644"/>
                    <a:pt x="25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2823769" y="1805265"/>
              <a:ext cx="53632" cy="59195"/>
            </a:xfrm>
            <a:custGeom>
              <a:avLst/>
              <a:gdLst/>
              <a:ahLst/>
              <a:cxnLst/>
              <a:rect l="l" t="t" r="r" b="b"/>
              <a:pathLst>
                <a:path w="53632" h="59195" extrusionOk="0">
                  <a:moveTo>
                    <a:pt x="0" y="2349"/>
                  </a:moveTo>
                  <a:cubicBezTo>
                    <a:pt x="22365" y="0"/>
                    <a:pt x="53632" y="41173"/>
                    <a:pt x="33820" y="59195"/>
                  </a:cubicBezTo>
                  <a:cubicBezTo>
                    <a:pt x="26581" y="41465"/>
                    <a:pt x="16573" y="21184"/>
                    <a:pt x="0" y="23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2835644" y="1971073"/>
              <a:ext cx="25222" cy="68936"/>
            </a:xfrm>
            <a:custGeom>
              <a:avLst/>
              <a:gdLst/>
              <a:ahLst/>
              <a:cxnLst/>
              <a:rect l="l" t="t" r="r" b="b"/>
              <a:pathLst>
                <a:path w="25222" h="68936" extrusionOk="0">
                  <a:moveTo>
                    <a:pt x="19114" y="775"/>
                  </a:moveTo>
                  <a:cubicBezTo>
                    <a:pt x="19901" y="7988"/>
                    <a:pt x="25222" y="5321"/>
                    <a:pt x="25222" y="18643"/>
                  </a:cubicBezTo>
                  <a:cubicBezTo>
                    <a:pt x="25222" y="31953"/>
                    <a:pt x="13792" y="57823"/>
                    <a:pt x="0" y="68936"/>
                  </a:cubicBezTo>
                  <a:cubicBezTo>
                    <a:pt x="3975" y="39433"/>
                    <a:pt x="9246" y="31953"/>
                    <a:pt x="9246" y="18643"/>
                  </a:cubicBezTo>
                  <a:cubicBezTo>
                    <a:pt x="9246" y="5321"/>
                    <a:pt x="6579" y="10655"/>
                    <a:pt x="1257" y="7988"/>
                  </a:cubicBezTo>
                  <a:cubicBezTo>
                    <a:pt x="6579" y="5321"/>
                    <a:pt x="11912" y="0"/>
                    <a:pt x="19114" y="7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2877168" y="1795272"/>
              <a:ext cx="26301" cy="47942"/>
            </a:xfrm>
            <a:custGeom>
              <a:avLst/>
              <a:gdLst/>
              <a:ahLst/>
              <a:cxnLst/>
              <a:rect l="l" t="t" r="r" b="b"/>
              <a:pathLst>
                <a:path w="26301" h="47942" extrusionOk="0">
                  <a:moveTo>
                    <a:pt x="0" y="1410"/>
                  </a:moveTo>
                  <a:cubicBezTo>
                    <a:pt x="7683" y="0"/>
                    <a:pt x="20713" y="6794"/>
                    <a:pt x="26301" y="18288"/>
                  </a:cubicBezTo>
                  <a:lnTo>
                    <a:pt x="18567" y="47942"/>
                  </a:lnTo>
                  <a:cubicBezTo>
                    <a:pt x="10617" y="35827"/>
                    <a:pt x="10795" y="20129"/>
                    <a:pt x="0" y="14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2931463" y="1785141"/>
              <a:ext cx="13564" cy="36754"/>
            </a:xfrm>
            <a:custGeom>
              <a:avLst/>
              <a:gdLst/>
              <a:ahLst/>
              <a:cxnLst/>
              <a:rect l="l" t="t" r="r" b="b"/>
              <a:pathLst>
                <a:path w="13564" h="36754" extrusionOk="0">
                  <a:moveTo>
                    <a:pt x="13564" y="0"/>
                  </a:moveTo>
                  <a:lnTo>
                    <a:pt x="6388" y="36754"/>
                  </a:lnTo>
                  <a:cubicBezTo>
                    <a:pt x="3987" y="28778"/>
                    <a:pt x="4521" y="19723"/>
                    <a:pt x="0" y="12713"/>
                  </a:cubicBezTo>
                  <a:cubicBezTo>
                    <a:pt x="0" y="12713"/>
                    <a:pt x="127" y="5080"/>
                    <a:pt x="135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159196" y="1169820"/>
              <a:ext cx="106540" cy="641439"/>
            </a:xfrm>
            <a:custGeom>
              <a:avLst/>
              <a:gdLst/>
              <a:ahLst/>
              <a:cxnLst/>
              <a:rect l="l" t="t" r="r" b="b"/>
              <a:pathLst>
                <a:path w="106540" h="641439" extrusionOk="0">
                  <a:moveTo>
                    <a:pt x="74575" y="2172"/>
                  </a:moveTo>
                  <a:cubicBezTo>
                    <a:pt x="89230" y="2172"/>
                    <a:pt x="104534" y="0"/>
                    <a:pt x="106540" y="31407"/>
                  </a:cubicBezTo>
                  <a:lnTo>
                    <a:pt x="93625" y="641401"/>
                  </a:lnTo>
                  <a:cubicBezTo>
                    <a:pt x="85369" y="623633"/>
                    <a:pt x="80683" y="608698"/>
                    <a:pt x="66307" y="593471"/>
                  </a:cubicBezTo>
                  <a:cubicBezTo>
                    <a:pt x="43396" y="609041"/>
                    <a:pt x="54394" y="623811"/>
                    <a:pt x="45365" y="641439"/>
                  </a:cubicBezTo>
                  <a:cubicBezTo>
                    <a:pt x="32245" y="618655"/>
                    <a:pt x="22187" y="604507"/>
                    <a:pt x="12192" y="581203"/>
                  </a:cubicBezTo>
                  <a:cubicBezTo>
                    <a:pt x="6197" y="566560"/>
                    <a:pt x="5994" y="549046"/>
                    <a:pt x="5334" y="532409"/>
                  </a:cubicBezTo>
                  <a:cubicBezTo>
                    <a:pt x="1333" y="479133"/>
                    <a:pt x="10655" y="470967"/>
                    <a:pt x="10655" y="457644"/>
                  </a:cubicBezTo>
                  <a:cubicBezTo>
                    <a:pt x="10655" y="444335"/>
                    <a:pt x="0" y="391058"/>
                    <a:pt x="0" y="377736"/>
                  </a:cubicBezTo>
                  <a:cubicBezTo>
                    <a:pt x="0" y="364426"/>
                    <a:pt x="5321" y="175311"/>
                    <a:pt x="5321" y="161988"/>
                  </a:cubicBezTo>
                  <a:cubicBezTo>
                    <a:pt x="5321" y="113373"/>
                    <a:pt x="10173" y="30848"/>
                    <a:pt x="29235" y="13208"/>
                  </a:cubicBezTo>
                  <a:cubicBezTo>
                    <a:pt x="44374" y="7658"/>
                    <a:pt x="61264" y="2172"/>
                    <a:pt x="74575" y="2172"/>
                  </a:cubicBezTo>
                  <a:close/>
                </a:path>
              </a:pathLst>
            </a:custGeom>
            <a:solidFill>
              <a:srgbClr val="D7B27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0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2656" y="296574"/>
            <a:ext cx="7786687" cy="610517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0"/>
          <p:cNvSpPr/>
          <p:nvPr/>
        </p:nvSpPr>
        <p:spPr>
          <a:xfrm>
            <a:off x="8586352" y="5902037"/>
            <a:ext cx="2026229" cy="6593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13" descr="A picture containing tex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90254" y="228545"/>
            <a:ext cx="8811492" cy="6121258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3"/>
          <p:cNvSpPr/>
          <p:nvPr/>
        </p:nvSpPr>
        <p:spPr>
          <a:xfrm>
            <a:off x="8797635" y="6096000"/>
            <a:ext cx="1704111" cy="465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4" descr="A picture containing text, clipar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08909" y="934800"/>
            <a:ext cx="7800110" cy="5536686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4"/>
          <p:cNvSpPr/>
          <p:nvPr/>
        </p:nvSpPr>
        <p:spPr>
          <a:xfrm>
            <a:off x="8354291" y="6234545"/>
            <a:ext cx="2089872" cy="3268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5" descr="A picture containing diagram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32880" y="789709"/>
            <a:ext cx="8346177" cy="527858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5"/>
          <p:cNvSpPr/>
          <p:nvPr/>
        </p:nvSpPr>
        <p:spPr>
          <a:xfrm>
            <a:off x="8221247" y="5975421"/>
            <a:ext cx="1857810" cy="1857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16" descr="A picture containing text, clipar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94154" y="500499"/>
            <a:ext cx="8803692" cy="5857002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6"/>
          <p:cNvSpPr/>
          <p:nvPr/>
        </p:nvSpPr>
        <p:spPr>
          <a:xfrm>
            <a:off x="8395855" y="6054435"/>
            <a:ext cx="2048308" cy="5069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1" descr="A frog riding a bicycl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0359" y="580209"/>
            <a:ext cx="8765131" cy="588986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1"/>
          <p:cNvSpPr/>
          <p:nvPr/>
        </p:nvSpPr>
        <p:spPr>
          <a:xfrm>
            <a:off x="8586353" y="6179127"/>
            <a:ext cx="1857810" cy="382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17" descr="Logo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31818" y="657912"/>
            <a:ext cx="8437418" cy="565356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7"/>
          <p:cNvSpPr/>
          <p:nvPr/>
        </p:nvSpPr>
        <p:spPr>
          <a:xfrm>
            <a:off x="8395855" y="6162804"/>
            <a:ext cx="2064327" cy="3349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18" descr="A frog holding a computer&#10;&#10;Description automatically generated with medium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40997" y="928254"/>
            <a:ext cx="8710006" cy="5669721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8"/>
          <p:cNvSpPr/>
          <p:nvPr/>
        </p:nvSpPr>
        <p:spPr>
          <a:xfrm>
            <a:off x="8243455" y="6234545"/>
            <a:ext cx="2200708" cy="3268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19" descr="A picture containing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4272" y="407262"/>
            <a:ext cx="8243455" cy="60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9"/>
          <p:cNvSpPr/>
          <p:nvPr/>
        </p:nvSpPr>
        <p:spPr>
          <a:xfrm>
            <a:off x="8742217" y="6206837"/>
            <a:ext cx="1701945" cy="3545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20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3381" y="524437"/>
            <a:ext cx="9161600" cy="5585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" descr="A picture containing 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9230" y="542925"/>
            <a:ext cx="9104586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"/>
          <p:cNvSpPr/>
          <p:nvPr/>
        </p:nvSpPr>
        <p:spPr>
          <a:xfrm>
            <a:off x="8372475" y="5929313"/>
            <a:ext cx="2786063" cy="3286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21" descr="A picture containing text,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5163" y="323232"/>
            <a:ext cx="7370502" cy="6211536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1"/>
          <p:cNvSpPr/>
          <p:nvPr/>
        </p:nvSpPr>
        <p:spPr>
          <a:xfrm>
            <a:off x="8586353" y="6109855"/>
            <a:ext cx="1857810" cy="4515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22" descr="A picture containing vector graphics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628" y="678872"/>
            <a:ext cx="6248744" cy="550025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2"/>
          <p:cNvSpPr/>
          <p:nvPr/>
        </p:nvSpPr>
        <p:spPr>
          <a:xfrm>
            <a:off x="8447808" y="5821508"/>
            <a:ext cx="1857810" cy="1857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1813" y="660618"/>
            <a:ext cx="6036474" cy="552587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3"/>
          <p:cNvSpPr/>
          <p:nvPr/>
        </p:nvSpPr>
        <p:spPr>
          <a:xfrm>
            <a:off x="8586353" y="5786439"/>
            <a:ext cx="1672072" cy="7749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24" descr="A picture containing tex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88176" y="466485"/>
            <a:ext cx="5998177" cy="5925029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4"/>
          <p:cNvSpPr/>
          <p:nvPr/>
        </p:nvSpPr>
        <p:spPr>
          <a:xfrm>
            <a:off x="8109679" y="5996067"/>
            <a:ext cx="2334484" cy="5653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25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3418" y="599607"/>
            <a:ext cx="8560254" cy="550139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5"/>
          <p:cNvSpPr/>
          <p:nvPr/>
        </p:nvSpPr>
        <p:spPr>
          <a:xfrm>
            <a:off x="8274569" y="5741233"/>
            <a:ext cx="2098623" cy="3597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g2830d000e1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125" y="677988"/>
            <a:ext cx="8343900" cy="541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g2830d000e11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6175" y="606050"/>
            <a:ext cx="8439150" cy="54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g2830d000e11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9025" y="530450"/>
            <a:ext cx="8401050" cy="547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g2830d000e11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3200" y="659000"/>
            <a:ext cx="8172450" cy="517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g2830d000e11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3188" y="583350"/>
            <a:ext cx="8734425" cy="513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4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549" y="214313"/>
            <a:ext cx="10155655" cy="6488953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"/>
          <p:cNvSpPr/>
          <p:nvPr/>
        </p:nvSpPr>
        <p:spPr>
          <a:xfrm>
            <a:off x="8434388" y="6315075"/>
            <a:ext cx="2786063" cy="3286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g2830d000e11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2675" y="553175"/>
            <a:ext cx="8286750" cy="534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g2830d000e11_0_33"/>
          <p:cNvPicPr preferRelativeResize="0"/>
          <p:nvPr/>
        </p:nvPicPr>
        <p:blipFill rotWithShape="1">
          <a:blip r:embed="rId3">
            <a:alphaModFix/>
          </a:blip>
          <a:srcRect l="1215"/>
          <a:stretch/>
        </p:blipFill>
        <p:spPr>
          <a:xfrm>
            <a:off x="1608675" y="838200"/>
            <a:ext cx="835535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g2830d000e11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6825" y="583375"/>
            <a:ext cx="8229600" cy="54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g2830d000e11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8275" y="621200"/>
            <a:ext cx="8124825" cy="530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g2830d000e11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3425" y="613650"/>
            <a:ext cx="8334375" cy="528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g2830d000e11_0_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7000" y="621200"/>
            <a:ext cx="8305800" cy="534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g2830d000e11_0_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3200" y="439725"/>
            <a:ext cx="7924800" cy="551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g2830d000e11_0_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3200" y="590975"/>
            <a:ext cx="8401050" cy="538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g2830d000e11_0_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8000" y="833438"/>
            <a:ext cx="8382000" cy="51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g2830d000e11_0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9750" y="590975"/>
            <a:ext cx="8172450" cy="538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5" descr="Engineer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0137" y="547246"/>
            <a:ext cx="10522851" cy="6310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2" descr="A picture containing text, clipar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92036" y="346364"/>
            <a:ext cx="7505743" cy="587514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2"/>
          <p:cNvSpPr/>
          <p:nvPr/>
        </p:nvSpPr>
        <p:spPr>
          <a:xfrm>
            <a:off x="8586353" y="5957455"/>
            <a:ext cx="1857810" cy="6039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1799595" y="928204"/>
            <a:ext cx="8409878" cy="4733125"/>
            <a:chOff x="338475" y="76377"/>
            <a:chExt cx="3464679" cy="2091673"/>
          </a:xfrm>
        </p:grpSpPr>
        <p:sp>
          <p:nvSpPr>
            <p:cNvPr id="85" name="Google Shape;85;p1"/>
            <p:cNvSpPr/>
            <p:nvPr/>
          </p:nvSpPr>
          <p:spPr>
            <a:xfrm>
              <a:off x="338475" y="1482199"/>
              <a:ext cx="3464679" cy="685851"/>
            </a:xfrm>
            <a:custGeom>
              <a:avLst/>
              <a:gdLst/>
              <a:ahLst/>
              <a:cxnLst/>
              <a:rect l="l" t="t" r="r" b="b"/>
              <a:pathLst>
                <a:path w="3464679" h="685851" extrusionOk="0">
                  <a:moveTo>
                    <a:pt x="1732356" y="0"/>
                  </a:moveTo>
                  <a:cubicBezTo>
                    <a:pt x="2629314" y="0"/>
                    <a:pt x="3367043" y="134928"/>
                    <a:pt x="3455756" y="307861"/>
                  </a:cubicBezTo>
                  <a:lnTo>
                    <a:pt x="3464679" y="342845"/>
                  </a:lnTo>
                  <a:lnTo>
                    <a:pt x="3464679" y="343006"/>
                  </a:lnTo>
                  <a:lnTo>
                    <a:pt x="3455756" y="377988"/>
                  </a:lnTo>
                  <a:cubicBezTo>
                    <a:pt x="3367043" y="550912"/>
                    <a:pt x="2629314" y="685851"/>
                    <a:pt x="1732356" y="685851"/>
                  </a:cubicBezTo>
                  <a:cubicBezTo>
                    <a:pt x="775576" y="685851"/>
                    <a:pt x="0" y="532320"/>
                    <a:pt x="0" y="342925"/>
                  </a:cubicBezTo>
                  <a:cubicBezTo>
                    <a:pt x="0" y="153518"/>
                    <a:pt x="775576" y="0"/>
                    <a:pt x="1732356" y="0"/>
                  </a:cubicBezTo>
                  <a:close/>
                </a:path>
              </a:pathLst>
            </a:custGeom>
            <a:solidFill>
              <a:srgbClr val="D2A6C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430202" y="76377"/>
              <a:ext cx="1758594" cy="1845691"/>
            </a:xfrm>
            <a:custGeom>
              <a:avLst/>
              <a:gdLst/>
              <a:ahLst/>
              <a:cxnLst/>
              <a:rect l="l" t="t" r="r" b="b"/>
              <a:pathLst>
                <a:path w="1758594" h="1845691" extrusionOk="0">
                  <a:moveTo>
                    <a:pt x="798132" y="0"/>
                  </a:moveTo>
                  <a:cubicBezTo>
                    <a:pt x="844360" y="0"/>
                    <a:pt x="947890" y="36335"/>
                    <a:pt x="970432" y="91580"/>
                  </a:cubicBezTo>
                  <a:cubicBezTo>
                    <a:pt x="973823" y="99466"/>
                    <a:pt x="987793" y="99682"/>
                    <a:pt x="995680" y="105880"/>
                  </a:cubicBezTo>
                  <a:cubicBezTo>
                    <a:pt x="1022731" y="127305"/>
                    <a:pt x="1019086" y="147676"/>
                    <a:pt x="1019086" y="162331"/>
                  </a:cubicBezTo>
                  <a:cubicBezTo>
                    <a:pt x="1019086" y="193891"/>
                    <a:pt x="1007351" y="219456"/>
                    <a:pt x="964933" y="245364"/>
                  </a:cubicBezTo>
                  <a:cubicBezTo>
                    <a:pt x="1213498" y="303301"/>
                    <a:pt x="1491742" y="351676"/>
                    <a:pt x="1736001" y="556425"/>
                  </a:cubicBezTo>
                  <a:cubicBezTo>
                    <a:pt x="1736001" y="556425"/>
                    <a:pt x="1731543" y="561391"/>
                    <a:pt x="1730464" y="567817"/>
                  </a:cubicBezTo>
                  <a:cubicBezTo>
                    <a:pt x="1692199" y="549885"/>
                    <a:pt x="1651838" y="531939"/>
                    <a:pt x="1616151" y="518516"/>
                  </a:cubicBezTo>
                  <a:cubicBezTo>
                    <a:pt x="1603032" y="518554"/>
                    <a:pt x="1600784" y="511785"/>
                    <a:pt x="1600784" y="523062"/>
                  </a:cubicBezTo>
                  <a:cubicBezTo>
                    <a:pt x="1600784" y="534340"/>
                    <a:pt x="1609154" y="648183"/>
                    <a:pt x="1624368" y="705104"/>
                  </a:cubicBezTo>
                  <a:cubicBezTo>
                    <a:pt x="1627188" y="716382"/>
                    <a:pt x="1645742" y="719455"/>
                    <a:pt x="1653642" y="723392"/>
                  </a:cubicBezTo>
                  <a:cubicBezTo>
                    <a:pt x="1672793" y="732980"/>
                    <a:pt x="1695907" y="752323"/>
                    <a:pt x="1702676" y="772605"/>
                  </a:cubicBezTo>
                  <a:cubicBezTo>
                    <a:pt x="1727480" y="847014"/>
                    <a:pt x="1758594" y="1001052"/>
                    <a:pt x="1758594" y="1012330"/>
                  </a:cubicBezTo>
                  <a:cubicBezTo>
                    <a:pt x="1758594" y="1023582"/>
                    <a:pt x="1753476" y="1076414"/>
                    <a:pt x="1747850" y="1107415"/>
                  </a:cubicBezTo>
                  <a:cubicBezTo>
                    <a:pt x="1744459" y="1126007"/>
                    <a:pt x="1734833" y="1148042"/>
                    <a:pt x="1720190" y="1162710"/>
                  </a:cubicBezTo>
                  <a:cubicBezTo>
                    <a:pt x="1681277" y="1202169"/>
                    <a:pt x="1654886" y="1164501"/>
                    <a:pt x="1654886" y="1219734"/>
                  </a:cubicBezTo>
                  <a:cubicBezTo>
                    <a:pt x="1654886" y="1243978"/>
                    <a:pt x="1693088" y="1486776"/>
                    <a:pt x="1708798" y="1536319"/>
                  </a:cubicBezTo>
                  <a:cubicBezTo>
                    <a:pt x="1677772" y="1550416"/>
                    <a:pt x="1562443" y="1578229"/>
                    <a:pt x="1508328" y="1578229"/>
                  </a:cubicBezTo>
                  <a:cubicBezTo>
                    <a:pt x="1497051" y="1578229"/>
                    <a:pt x="1345692" y="1604137"/>
                    <a:pt x="1265085" y="1613154"/>
                  </a:cubicBezTo>
                  <a:cubicBezTo>
                    <a:pt x="1229576" y="1617104"/>
                    <a:pt x="1192759" y="1625575"/>
                    <a:pt x="1116102" y="1627823"/>
                  </a:cubicBezTo>
                  <a:cubicBezTo>
                    <a:pt x="949249" y="1632331"/>
                    <a:pt x="992594" y="1627746"/>
                    <a:pt x="942353" y="1639697"/>
                  </a:cubicBezTo>
                  <a:cubicBezTo>
                    <a:pt x="946277" y="1642021"/>
                    <a:pt x="953694" y="1641348"/>
                    <a:pt x="1003567" y="1641374"/>
                  </a:cubicBezTo>
                  <a:cubicBezTo>
                    <a:pt x="1012863" y="1643672"/>
                    <a:pt x="1127303" y="1654874"/>
                    <a:pt x="1127303" y="1711249"/>
                  </a:cubicBezTo>
                  <a:cubicBezTo>
                    <a:pt x="1127303" y="1722527"/>
                    <a:pt x="1107135" y="1739087"/>
                    <a:pt x="1096429" y="1753172"/>
                  </a:cubicBezTo>
                  <a:cubicBezTo>
                    <a:pt x="1094169" y="1756550"/>
                    <a:pt x="1097242" y="1767395"/>
                    <a:pt x="1093851" y="1775282"/>
                  </a:cubicBezTo>
                  <a:cubicBezTo>
                    <a:pt x="1089342" y="1785417"/>
                    <a:pt x="1043877" y="1803680"/>
                    <a:pt x="1030351" y="1803680"/>
                  </a:cubicBezTo>
                  <a:cubicBezTo>
                    <a:pt x="1019086" y="1803680"/>
                    <a:pt x="885508" y="1799107"/>
                    <a:pt x="869048" y="1794434"/>
                  </a:cubicBezTo>
                  <a:cubicBezTo>
                    <a:pt x="848690" y="1845691"/>
                    <a:pt x="839838" y="1839760"/>
                    <a:pt x="804888" y="1839760"/>
                  </a:cubicBezTo>
                  <a:cubicBezTo>
                    <a:pt x="793623" y="1839760"/>
                    <a:pt x="745147" y="1830108"/>
                    <a:pt x="718655" y="1823352"/>
                  </a:cubicBezTo>
                  <a:cubicBezTo>
                    <a:pt x="696684" y="1817713"/>
                    <a:pt x="673164" y="1815490"/>
                    <a:pt x="651180" y="1811541"/>
                  </a:cubicBezTo>
                  <a:cubicBezTo>
                    <a:pt x="601574" y="1802524"/>
                    <a:pt x="548056" y="1777721"/>
                    <a:pt x="497891" y="1769275"/>
                  </a:cubicBezTo>
                  <a:cubicBezTo>
                    <a:pt x="444906" y="1760258"/>
                    <a:pt x="349466" y="1754086"/>
                    <a:pt x="338188" y="1754086"/>
                  </a:cubicBezTo>
                  <a:cubicBezTo>
                    <a:pt x="294234" y="1754086"/>
                    <a:pt x="250254" y="1776628"/>
                    <a:pt x="236728" y="1776628"/>
                  </a:cubicBezTo>
                  <a:cubicBezTo>
                    <a:pt x="212496" y="1776628"/>
                    <a:pt x="207416" y="1749578"/>
                    <a:pt x="207416" y="1740560"/>
                  </a:cubicBezTo>
                  <a:cubicBezTo>
                    <a:pt x="207416" y="1702791"/>
                    <a:pt x="255905" y="1656563"/>
                    <a:pt x="299860" y="1656563"/>
                  </a:cubicBezTo>
                  <a:cubicBezTo>
                    <a:pt x="326923" y="1656563"/>
                    <a:pt x="354254" y="1654899"/>
                    <a:pt x="380086" y="1658468"/>
                  </a:cubicBezTo>
                  <a:cubicBezTo>
                    <a:pt x="409588" y="1613611"/>
                    <a:pt x="405829" y="1592885"/>
                    <a:pt x="405829" y="1553426"/>
                  </a:cubicBezTo>
                  <a:cubicBezTo>
                    <a:pt x="405829" y="1542161"/>
                    <a:pt x="401320" y="1467841"/>
                    <a:pt x="399923" y="1428280"/>
                  </a:cubicBezTo>
                  <a:cubicBezTo>
                    <a:pt x="379794" y="1415529"/>
                    <a:pt x="352552" y="1411783"/>
                    <a:pt x="326060" y="1401064"/>
                  </a:cubicBezTo>
                  <a:cubicBezTo>
                    <a:pt x="298996" y="1389799"/>
                    <a:pt x="250254" y="1348245"/>
                    <a:pt x="238976" y="1348245"/>
                  </a:cubicBezTo>
                  <a:cubicBezTo>
                    <a:pt x="227724" y="1348245"/>
                    <a:pt x="211938" y="1361770"/>
                    <a:pt x="200660" y="1361770"/>
                  </a:cubicBezTo>
                  <a:cubicBezTo>
                    <a:pt x="170790" y="1361770"/>
                    <a:pt x="165379" y="1330109"/>
                    <a:pt x="150698" y="1298626"/>
                  </a:cubicBezTo>
                  <a:cubicBezTo>
                    <a:pt x="143637" y="1307008"/>
                    <a:pt x="126263" y="1316685"/>
                    <a:pt x="114986" y="1316685"/>
                  </a:cubicBezTo>
                  <a:cubicBezTo>
                    <a:pt x="81166" y="1316685"/>
                    <a:pt x="85992" y="1284034"/>
                    <a:pt x="73914" y="1262532"/>
                  </a:cubicBezTo>
                  <a:cubicBezTo>
                    <a:pt x="62128" y="1271207"/>
                    <a:pt x="45098" y="1285126"/>
                    <a:pt x="33820" y="1285126"/>
                  </a:cubicBezTo>
                  <a:cubicBezTo>
                    <a:pt x="15773" y="1285126"/>
                    <a:pt x="0" y="1265962"/>
                    <a:pt x="0" y="1251306"/>
                  </a:cubicBezTo>
                  <a:cubicBezTo>
                    <a:pt x="0" y="1194943"/>
                    <a:pt x="60884" y="1112838"/>
                    <a:pt x="107099" y="1060425"/>
                  </a:cubicBezTo>
                  <a:cubicBezTo>
                    <a:pt x="152756" y="1009129"/>
                    <a:pt x="163563" y="936130"/>
                    <a:pt x="181597" y="876376"/>
                  </a:cubicBezTo>
                  <a:cubicBezTo>
                    <a:pt x="205829" y="797471"/>
                    <a:pt x="300939" y="746049"/>
                    <a:pt x="366306" y="705460"/>
                  </a:cubicBezTo>
                  <a:cubicBezTo>
                    <a:pt x="416471" y="674459"/>
                    <a:pt x="474663" y="657479"/>
                    <a:pt x="528764" y="628726"/>
                  </a:cubicBezTo>
                  <a:cubicBezTo>
                    <a:pt x="534975" y="625348"/>
                    <a:pt x="689902" y="567030"/>
                    <a:pt x="689902" y="525310"/>
                  </a:cubicBezTo>
                  <a:cubicBezTo>
                    <a:pt x="689902" y="514045"/>
                    <a:pt x="680898" y="525310"/>
                    <a:pt x="680898" y="514045"/>
                  </a:cubicBezTo>
                  <a:cubicBezTo>
                    <a:pt x="680898" y="502780"/>
                    <a:pt x="703440" y="463880"/>
                    <a:pt x="703580" y="452615"/>
                  </a:cubicBezTo>
                  <a:lnTo>
                    <a:pt x="703580" y="431686"/>
                  </a:lnTo>
                  <a:cubicBezTo>
                    <a:pt x="691680" y="425869"/>
                    <a:pt x="637032" y="429959"/>
                    <a:pt x="649783" y="391401"/>
                  </a:cubicBezTo>
                  <a:cubicBezTo>
                    <a:pt x="622884" y="392862"/>
                    <a:pt x="580339" y="361785"/>
                    <a:pt x="599745" y="331673"/>
                  </a:cubicBezTo>
                  <a:cubicBezTo>
                    <a:pt x="579526" y="312166"/>
                    <a:pt x="554634" y="322415"/>
                    <a:pt x="554634" y="293091"/>
                  </a:cubicBezTo>
                  <a:cubicBezTo>
                    <a:pt x="554634" y="281813"/>
                    <a:pt x="568541" y="267043"/>
                    <a:pt x="577240" y="255308"/>
                  </a:cubicBezTo>
                  <a:cubicBezTo>
                    <a:pt x="556387" y="244920"/>
                    <a:pt x="536588" y="242379"/>
                    <a:pt x="536588" y="220955"/>
                  </a:cubicBezTo>
                  <a:cubicBezTo>
                    <a:pt x="536588" y="209677"/>
                    <a:pt x="560045" y="185331"/>
                    <a:pt x="577177" y="173799"/>
                  </a:cubicBezTo>
                  <a:cubicBezTo>
                    <a:pt x="569404" y="171107"/>
                    <a:pt x="554634" y="162331"/>
                    <a:pt x="554634" y="151054"/>
                  </a:cubicBezTo>
                  <a:cubicBezTo>
                    <a:pt x="554634" y="127940"/>
                    <a:pt x="586296" y="118453"/>
                    <a:pt x="613258" y="92431"/>
                  </a:cubicBezTo>
                  <a:lnTo>
                    <a:pt x="599834" y="79565"/>
                  </a:lnTo>
                  <a:cubicBezTo>
                    <a:pt x="604812" y="25705"/>
                    <a:pt x="756983" y="0"/>
                    <a:pt x="7981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437747" y="1807914"/>
              <a:ext cx="140830" cy="63106"/>
            </a:xfrm>
            <a:custGeom>
              <a:avLst/>
              <a:gdLst/>
              <a:ahLst/>
              <a:cxnLst/>
              <a:rect l="l" t="t" r="r" b="b"/>
              <a:pathLst>
                <a:path w="140830" h="63106" extrusionOk="0">
                  <a:moveTo>
                    <a:pt x="61925" y="241"/>
                  </a:moveTo>
                  <a:lnTo>
                    <a:pt x="77216" y="241"/>
                  </a:lnTo>
                  <a:cubicBezTo>
                    <a:pt x="77216" y="241"/>
                    <a:pt x="82639" y="0"/>
                    <a:pt x="82639" y="11265"/>
                  </a:cubicBezTo>
                  <a:cubicBezTo>
                    <a:pt x="82639" y="22542"/>
                    <a:pt x="63944" y="35408"/>
                    <a:pt x="55588" y="42837"/>
                  </a:cubicBezTo>
                  <a:cubicBezTo>
                    <a:pt x="59423" y="45758"/>
                    <a:pt x="53327" y="45098"/>
                    <a:pt x="64605" y="45098"/>
                  </a:cubicBezTo>
                  <a:cubicBezTo>
                    <a:pt x="75882" y="45098"/>
                    <a:pt x="107442" y="31572"/>
                    <a:pt x="118720" y="31572"/>
                  </a:cubicBezTo>
                  <a:cubicBezTo>
                    <a:pt x="129985" y="31572"/>
                    <a:pt x="136512" y="32817"/>
                    <a:pt x="140830" y="44171"/>
                  </a:cubicBezTo>
                  <a:cubicBezTo>
                    <a:pt x="119507" y="42253"/>
                    <a:pt x="88811" y="48755"/>
                    <a:pt x="62738" y="63106"/>
                  </a:cubicBezTo>
                  <a:lnTo>
                    <a:pt x="33249" y="57315"/>
                  </a:lnTo>
                  <a:cubicBezTo>
                    <a:pt x="37782" y="46342"/>
                    <a:pt x="47219" y="32233"/>
                    <a:pt x="55588" y="24803"/>
                  </a:cubicBezTo>
                  <a:cubicBezTo>
                    <a:pt x="51727" y="21882"/>
                    <a:pt x="57849" y="22542"/>
                    <a:pt x="46571" y="22542"/>
                  </a:cubicBezTo>
                  <a:cubicBezTo>
                    <a:pt x="35293" y="22542"/>
                    <a:pt x="18504" y="35687"/>
                    <a:pt x="2896" y="44933"/>
                  </a:cubicBezTo>
                  <a:lnTo>
                    <a:pt x="0" y="34569"/>
                  </a:lnTo>
                  <a:cubicBezTo>
                    <a:pt x="15964" y="22962"/>
                    <a:pt x="38976" y="9182"/>
                    <a:pt x="61925" y="2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448239" y="89895"/>
              <a:ext cx="969493" cy="1433944"/>
            </a:xfrm>
            <a:custGeom>
              <a:avLst/>
              <a:gdLst/>
              <a:ahLst/>
              <a:cxnLst/>
              <a:rect l="l" t="t" r="r" b="b"/>
              <a:pathLst>
                <a:path w="969493" h="1433944" extrusionOk="0">
                  <a:moveTo>
                    <a:pt x="782345" y="0"/>
                  </a:moveTo>
                  <a:cubicBezTo>
                    <a:pt x="820115" y="0"/>
                    <a:pt x="927151" y="29388"/>
                    <a:pt x="937908" y="79197"/>
                  </a:cubicBezTo>
                  <a:cubicBezTo>
                    <a:pt x="933183" y="88938"/>
                    <a:pt x="917537" y="92913"/>
                    <a:pt x="905701" y="104737"/>
                  </a:cubicBezTo>
                  <a:cubicBezTo>
                    <a:pt x="891045" y="119405"/>
                    <a:pt x="874801" y="146545"/>
                    <a:pt x="874801" y="157823"/>
                  </a:cubicBezTo>
                  <a:cubicBezTo>
                    <a:pt x="874801" y="186017"/>
                    <a:pt x="915365" y="219266"/>
                    <a:pt x="915365" y="234493"/>
                  </a:cubicBezTo>
                  <a:cubicBezTo>
                    <a:pt x="915365" y="245758"/>
                    <a:pt x="880758" y="268186"/>
                    <a:pt x="871169" y="287338"/>
                  </a:cubicBezTo>
                  <a:cubicBezTo>
                    <a:pt x="863295" y="303682"/>
                    <a:pt x="861276" y="331432"/>
                    <a:pt x="861276" y="342710"/>
                  </a:cubicBezTo>
                  <a:cubicBezTo>
                    <a:pt x="861276" y="366370"/>
                    <a:pt x="859206" y="374701"/>
                    <a:pt x="897242" y="402933"/>
                  </a:cubicBezTo>
                  <a:cubicBezTo>
                    <a:pt x="883666" y="439890"/>
                    <a:pt x="816178" y="440792"/>
                    <a:pt x="816178" y="484746"/>
                  </a:cubicBezTo>
                  <a:cubicBezTo>
                    <a:pt x="816178" y="496024"/>
                    <a:pt x="818960" y="520510"/>
                    <a:pt x="821779" y="538531"/>
                  </a:cubicBezTo>
                  <a:cubicBezTo>
                    <a:pt x="822922" y="548119"/>
                    <a:pt x="833971" y="555879"/>
                    <a:pt x="838530" y="566814"/>
                  </a:cubicBezTo>
                  <a:cubicBezTo>
                    <a:pt x="789191" y="582168"/>
                    <a:pt x="766572" y="553504"/>
                    <a:pt x="766572" y="595211"/>
                  </a:cubicBezTo>
                  <a:cubicBezTo>
                    <a:pt x="766572" y="606488"/>
                    <a:pt x="780085" y="696481"/>
                    <a:pt x="784123" y="747662"/>
                  </a:cubicBezTo>
                  <a:cubicBezTo>
                    <a:pt x="728599" y="756958"/>
                    <a:pt x="702259" y="853377"/>
                    <a:pt x="651561" y="852246"/>
                  </a:cubicBezTo>
                  <a:cubicBezTo>
                    <a:pt x="610997" y="852246"/>
                    <a:pt x="604126" y="850697"/>
                    <a:pt x="599554" y="862660"/>
                  </a:cubicBezTo>
                  <a:cubicBezTo>
                    <a:pt x="607505" y="866013"/>
                    <a:pt x="617766" y="865772"/>
                    <a:pt x="629031" y="865772"/>
                  </a:cubicBezTo>
                  <a:cubicBezTo>
                    <a:pt x="705129" y="865772"/>
                    <a:pt x="671627" y="844817"/>
                    <a:pt x="773633" y="766585"/>
                  </a:cubicBezTo>
                  <a:cubicBezTo>
                    <a:pt x="798246" y="798474"/>
                    <a:pt x="791363" y="851433"/>
                    <a:pt x="794550" y="880085"/>
                  </a:cubicBezTo>
                  <a:cubicBezTo>
                    <a:pt x="806590" y="893598"/>
                    <a:pt x="830263" y="906361"/>
                    <a:pt x="841540" y="906361"/>
                  </a:cubicBezTo>
                  <a:lnTo>
                    <a:pt x="899020" y="906361"/>
                  </a:lnTo>
                  <a:cubicBezTo>
                    <a:pt x="953694" y="906361"/>
                    <a:pt x="969493" y="892835"/>
                    <a:pt x="969493" y="955967"/>
                  </a:cubicBezTo>
                  <a:cubicBezTo>
                    <a:pt x="969493" y="987527"/>
                    <a:pt x="954824" y="1016533"/>
                    <a:pt x="905218" y="1044727"/>
                  </a:cubicBezTo>
                  <a:cubicBezTo>
                    <a:pt x="885482" y="1055992"/>
                    <a:pt x="854672" y="1055154"/>
                    <a:pt x="832142" y="1056843"/>
                  </a:cubicBezTo>
                  <a:cubicBezTo>
                    <a:pt x="805078" y="1059104"/>
                    <a:pt x="773240" y="1064184"/>
                    <a:pt x="746849" y="1062977"/>
                  </a:cubicBezTo>
                  <a:cubicBezTo>
                    <a:pt x="746849" y="1062977"/>
                    <a:pt x="743356" y="1063523"/>
                    <a:pt x="739483" y="1066800"/>
                  </a:cubicBezTo>
                  <a:cubicBezTo>
                    <a:pt x="744347" y="1075576"/>
                    <a:pt x="763194" y="1077709"/>
                    <a:pt x="771080" y="1077709"/>
                  </a:cubicBezTo>
                  <a:cubicBezTo>
                    <a:pt x="807720" y="1077709"/>
                    <a:pt x="903783" y="1063574"/>
                    <a:pt x="931875" y="1041756"/>
                  </a:cubicBezTo>
                  <a:cubicBezTo>
                    <a:pt x="951941" y="1120013"/>
                    <a:pt x="855625" y="1181418"/>
                    <a:pt x="802640" y="1181418"/>
                  </a:cubicBezTo>
                  <a:cubicBezTo>
                    <a:pt x="791375" y="1181418"/>
                    <a:pt x="794284" y="1176249"/>
                    <a:pt x="791070" y="1172388"/>
                  </a:cubicBezTo>
                  <a:cubicBezTo>
                    <a:pt x="784606" y="1176617"/>
                    <a:pt x="765404" y="1176134"/>
                    <a:pt x="761530" y="1195743"/>
                  </a:cubicBezTo>
                  <a:cubicBezTo>
                    <a:pt x="764312" y="1194943"/>
                    <a:pt x="766572" y="1199464"/>
                    <a:pt x="777850" y="1199464"/>
                  </a:cubicBezTo>
                  <a:cubicBezTo>
                    <a:pt x="789102" y="1199464"/>
                    <a:pt x="844944" y="1181481"/>
                    <a:pt x="883374" y="1172870"/>
                  </a:cubicBezTo>
                  <a:lnTo>
                    <a:pt x="883374" y="1187628"/>
                  </a:lnTo>
                  <a:cubicBezTo>
                    <a:pt x="883806" y="1271042"/>
                    <a:pt x="705129" y="1276109"/>
                    <a:pt x="689915" y="1276109"/>
                  </a:cubicBezTo>
                  <a:cubicBezTo>
                    <a:pt x="653275" y="1276109"/>
                    <a:pt x="541846" y="1240574"/>
                    <a:pt x="520433" y="1237196"/>
                  </a:cubicBezTo>
                  <a:cubicBezTo>
                    <a:pt x="440385" y="1223099"/>
                    <a:pt x="360210" y="1135952"/>
                    <a:pt x="369761" y="1079894"/>
                  </a:cubicBezTo>
                  <a:lnTo>
                    <a:pt x="366535" y="1041426"/>
                  </a:lnTo>
                  <a:cubicBezTo>
                    <a:pt x="362636" y="1045718"/>
                    <a:pt x="347205" y="1064743"/>
                    <a:pt x="347205" y="1073201"/>
                  </a:cubicBezTo>
                  <a:cubicBezTo>
                    <a:pt x="347205" y="1084479"/>
                    <a:pt x="353390" y="1089216"/>
                    <a:pt x="354521" y="1097674"/>
                  </a:cubicBezTo>
                  <a:cubicBezTo>
                    <a:pt x="377063" y="1248156"/>
                    <a:pt x="582257" y="1289647"/>
                    <a:pt x="696684" y="1289647"/>
                  </a:cubicBezTo>
                  <a:cubicBezTo>
                    <a:pt x="733311" y="1289647"/>
                    <a:pt x="783400" y="1280160"/>
                    <a:pt x="828789" y="1267536"/>
                  </a:cubicBezTo>
                  <a:cubicBezTo>
                    <a:pt x="829704" y="1291895"/>
                    <a:pt x="838721" y="1332484"/>
                    <a:pt x="838721" y="1343762"/>
                  </a:cubicBezTo>
                  <a:cubicBezTo>
                    <a:pt x="838721" y="1355027"/>
                    <a:pt x="816813" y="1373276"/>
                    <a:pt x="801599" y="1382865"/>
                  </a:cubicBezTo>
                  <a:cubicBezTo>
                    <a:pt x="740715" y="1421194"/>
                    <a:pt x="674421" y="1425473"/>
                    <a:pt x="610997" y="1433944"/>
                  </a:cubicBezTo>
                  <a:lnTo>
                    <a:pt x="478358" y="1414894"/>
                  </a:lnTo>
                  <a:cubicBezTo>
                    <a:pt x="487070" y="1377582"/>
                    <a:pt x="451485" y="1361783"/>
                    <a:pt x="426136" y="1361783"/>
                  </a:cubicBezTo>
                  <a:cubicBezTo>
                    <a:pt x="399059" y="1361783"/>
                    <a:pt x="407632" y="1369898"/>
                    <a:pt x="386347" y="1397711"/>
                  </a:cubicBezTo>
                  <a:cubicBezTo>
                    <a:pt x="340563" y="1388809"/>
                    <a:pt x="274460" y="1368311"/>
                    <a:pt x="231610" y="1316622"/>
                  </a:cubicBezTo>
                  <a:cubicBezTo>
                    <a:pt x="219405" y="1321092"/>
                    <a:pt x="193891" y="1339253"/>
                    <a:pt x="182626" y="1339253"/>
                  </a:cubicBezTo>
                  <a:cubicBezTo>
                    <a:pt x="167399" y="1339253"/>
                    <a:pt x="153314" y="1303173"/>
                    <a:pt x="153314" y="1300912"/>
                  </a:cubicBezTo>
                  <a:cubicBezTo>
                    <a:pt x="153314" y="1260323"/>
                    <a:pt x="153975" y="1252906"/>
                    <a:pt x="150901" y="1249058"/>
                  </a:cubicBezTo>
                  <a:cubicBezTo>
                    <a:pt x="134379" y="1262139"/>
                    <a:pt x="115811" y="1284973"/>
                    <a:pt x="91999" y="1294105"/>
                  </a:cubicBezTo>
                  <a:cubicBezTo>
                    <a:pt x="81839" y="1284478"/>
                    <a:pt x="72149" y="1267104"/>
                    <a:pt x="72149" y="1255827"/>
                  </a:cubicBezTo>
                  <a:cubicBezTo>
                    <a:pt x="72149" y="1240612"/>
                    <a:pt x="90945" y="1233068"/>
                    <a:pt x="82664" y="1212850"/>
                  </a:cubicBezTo>
                  <a:cubicBezTo>
                    <a:pt x="66396" y="1221766"/>
                    <a:pt x="53454" y="1234872"/>
                    <a:pt x="34595" y="1253439"/>
                  </a:cubicBezTo>
                  <a:lnTo>
                    <a:pt x="279" y="1248283"/>
                  </a:lnTo>
                  <a:lnTo>
                    <a:pt x="279" y="1211301"/>
                  </a:lnTo>
                  <a:cubicBezTo>
                    <a:pt x="0" y="1181976"/>
                    <a:pt x="115316" y="1040460"/>
                    <a:pt x="124905" y="1024674"/>
                  </a:cubicBezTo>
                  <a:cubicBezTo>
                    <a:pt x="142926" y="995362"/>
                    <a:pt x="150609" y="960882"/>
                    <a:pt x="160757" y="930453"/>
                  </a:cubicBezTo>
                  <a:cubicBezTo>
                    <a:pt x="164135" y="920306"/>
                    <a:pt x="169659" y="913206"/>
                    <a:pt x="169659" y="904189"/>
                  </a:cubicBezTo>
                  <a:cubicBezTo>
                    <a:pt x="166294" y="825271"/>
                    <a:pt x="285153" y="745490"/>
                    <a:pt x="357302" y="700964"/>
                  </a:cubicBezTo>
                  <a:cubicBezTo>
                    <a:pt x="400139" y="674472"/>
                    <a:pt x="451688" y="655726"/>
                    <a:pt x="501853" y="633184"/>
                  </a:cubicBezTo>
                  <a:cubicBezTo>
                    <a:pt x="519328" y="625297"/>
                    <a:pt x="694423" y="567601"/>
                    <a:pt x="694423" y="493763"/>
                  </a:cubicBezTo>
                  <a:cubicBezTo>
                    <a:pt x="694423" y="482498"/>
                    <a:pt x="685406" y="496024"/>
                    <a:pt x="685406" y="484746"/>
                  </a:cubicBezTo>
                  <a:cubicBezTo>
                    <a:pt x="685406" y="473469"/>
                    <a:pt x="703440" y="426123"/>
                    <a:pt x="703440" y="414846"/>
                  </a:cubicBezTo>
                  <a:cubicBezTo>
                    <a:pt x="703440" y="385547"/>
                    <a:pt x="661734" y="401320"/>
                    <a:pt x="655231" y="401155"/>
                  </a:cubicBezTo>
                  <a:lnTo>
                    <a:pt x="644931" y="390754"/>
                  </a:lnTo>
                  <a:cubicBezTo>
                    <a:pt x="644817" y="385547"/>
                    <a:pt x="654495" y="374929"/>
                    <a:pt x="662864" y="367640"/>
                  </a:cubicBezTo>
                  <a:cubicBezTo>
                    <a:pt x="644550" y="354051"/>
                    <a:pt x="590703" y="380467"/>
                    <a:pt x="590703" y="335940"/>
                  </a:cubicBezTo>
                  <a:cubicBezTo>
                    <a:pt x="590703" y="324663"/>
                    <a:pt x="595452" y="312382"/>
                    <a:pt x="599897" y="305232"/>
                  </a:cubicBezTo>
                  <a:cubicBezTo>
                    <a:pt x="587743" y="302006"/>
                    <a:pt x="570421" y="297612"/>
                    <a:pt x="556031" y="297434"/>
                  </a:cubicBezTo>
                  <a:cubicBezTo>
                    <a:pt x="550786" y="292443"/>
                    <a:pt x="550126" y="293103"/>
                    <a:pt x="550126" y="281826"/>
                  </a:cubicBezTo>
                  <a:cubicBezTo>
                    <a:pt x="550126" y="270561"/>
                    <a:pt x="573583" y="248463"/>
                    <a:pt x="590728" y="236372"/>
                  </a:cubicBezTo>
                  <a:cubicBezTo>
                    <a:pt x="580961" y="223368"/>
                    <a:pt x="559778" y="224892"/>
                    <a:pt x="542531" y="225311"/>
                  </a:cubicBezTo>
                  <a:cubicBezTo>
                    <a:pt x="537261" y="220294"/>
                    <a:pt x="537261" y="215786"/>
                    <a:pt x="532168" y="210249"/>
                  </a:cubicBezTo>
                  <a:cubicBezTo>
                    <a:pt x="537807" y="189332"/>
                    <a:pt x="573342" y="172021"/>
                    <a:pt x="590703" y="155600"/>
                  </a:cubicBezTo>
                  <a:cubicBezTo>
                    <a:pt x="580136" y="146495"/>
                    <a:pt x="557428" y="146888"/>
                    <a:pt x="550126" y="137452"/>
                  </a:cubicBezTo>
                  <a:cubicBezTo>
                    <a:pt x="573342" y="113398"/>
                    <a:pt x="600532" y="95212"/>
                    <a:pt x="626783" y="74308"/>
                  </a:cubicBezTo>
                  <a:cubicBezTo>
                    <a:pt x="618427" y="66980"/>
                    <a:pt x="610997" y="67640"/>
                    <a:pt x="600075" y="66573"/>
                  </a:cubicBezTo>
                  <a:cubicBezTo>
                    <a:pt x="604469" y="55359"/>
                    <a:pt x="609422" y="43078"/>
                    <a:pt x="619011" y="37998"/>
                  </a:cubicBezTo>
                  <a:cubicBezTo>
                    <a:pt x="643242" y="26162"/>
                    <a:pt x="768820" y="0"/>
                    <a:pt x="782345" y="0"/>
                  </a:cubicBezTo>
                  <a:close/>
                </a:path>
              </a:pathLst>
            </a:custGeom>
            <a:solidFill>
              <a:srgbClr val="B078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651165" y="1465221"/>
              <a:ext cx="648830" cy="437388"/>
            </a:xfrm>
            <a:custGeom>
              <a:avLst/>
              <a:gdLst/>
              <a:ahLst/>
              <a:cxnLst/>
              <a:rect l="l" t="t" r="r" b="b"/>
              <a:pathLst>
                <a:path w="648830" h="437388" extrusionOk="0">
                  <a:moveTo>
                    <a:pt x="229959" y="0"/>
                  </a:moveTo>
                  <a:cubicBezTo>
                    <a:pt x="260401" y="0"/>
                    <a:pt x="261531" y="36068"/>
                    <a:pt x="261531" y="45098"/>
                  </a:cubicBezTo>
                  <a:cubicBezTo>
                    <a:pt x="261531" y="56363"/>
                    <a:pt x="243484" y="180365"/>
                    <a:pt x="243484" y="191643"/>
                  </a:cubicBezTo>
                  <a:cubicBezTo>
                    <a:pt x="243484" y="251384"/>
                    <a:pt x="262649" y="279565"/>
                    <a:pt x="322961" y="279565"/>
                  </a:cubicBezTo>
                  <a:lnTo>
                    <a:pt x="384963" y="279565"/>
                  </a:lnTo>
                  <a:cubicBezTo>
                    <a:pt x="396240" y="279565"/>
                    <a:pt x="449021" y="291427"/>
                    <a:pt x="480594" y="296507"/>
                  </a:cubicBezTo>
                  <a:cubicBezTo>
                    <a:pt x="527926" y="304394"/>
                    <a:pt x="599427" y="304279"/>
                    <a:pt x="648830" y="343967"/>
                  </a:cubicBezTo>
                  <a:lnTo>
                    <a:pt x="648830" y="364655"/>
                  </a:lnTo>
                  <a:cubicBezTo>
                    <a:pt x="638048" y="365239"/>
                    <a:pt x="633527" y="369748"/>
                    <a:pt x="622262" y="369748"/>
                  </a:cubicBezTo>
                  <a:cubicBezTo>
                    <a:pt x="610984" y="369748"/>
                    <a:pt x="571678" y="349415"/>
                    <a:pt x="542938" y="344348"/>
                  </a:cubicBezTo>
                  <a:cubicBezTo>
                    <a:pt x="476999" y="331953"/>
                    <a:pt x="407784" y="324637"/>
                    <a:pt x="341160" y="315519"/>
                  </a:cubicBezTo>
                  <a:cubicBezTo>
                    <a:pt x="337528" y="319494"/>
                    <a:pt x="333019" y="319494"/>
                    <a:pt x="329133" y="322072"/>
                  </a:cubicBezTo>
                  <a:cubicBezTo>
                    <a:pt x="378130" y="346901"/>
                    <a:pt x="414020" y="343281"/>
                    <a:pt x="466992" y="350609"/>
                  </a:cubicBezTo>
                  <a:cubicBezTo>
                    <a:pt x="487858" y="353428"/>
                    <a:pt x="626770" y="370319"/>
                    <a:pt x="626770" y="414833"/>
                  </a:cubicBezTo>
                  <a:cubicBezTo>
                    <a:pt x="626770" y="429501"/>
                    <a:pt x="599148" y="437388"/>
                    <a:pt x="592963" y="437388"/>
                  </a:cubicBezTo>
                  <a:cubicBezTo>
                    <a:pt x="487540" y="437388"/>
                    <a:pt x="315074" y="351714"/>
                    <a:pt x="114986" y="351714"/>
                  </a:cubicBezTo>
                  <a:cubicBezTo>
                    <a:pt x="87922" y="351714"/>
                    <a:pt x="62255" y="347840"/>
                    <a:pt x="34442" y="369659"/>
                  </a:cubicBezTo>
                  <a:lnTo>
                    <a:pt x="267" y="364465"/>
                  </a:lnTo>
                  <a:lnTo>
                    <a:pt x="267" y="340995"/>
                  </a:lnTo>
                  <a:cubicBezTo>
                    <a:pt x="0" y="329730"/>
                    <a:pt x="22936" y="309283"/>
                    <a:pt x="37021" y="299695"/>
                  </a:cubicBezTo>
                  <a:cubicBezTo>
                    <a:pt x="71971" y="274904"/>
                    <a:pt x="124993" y="285204"/>
                    <a:pt x="168415" y="283045"/>
                  </a:cubicBezTo>
                  <a:cubicBezTo>
                    <a:pt x="200038" y="263563"/>
                    <a:pt x="196710" y="223025"/>
                    <a:pt x="198399" y="200470"/>
                  </a:cubicBezTo>
                  <a:cubicBezTo>
                    <a:pt x="204610" y="119317"/>
                    <a:pt x="188824" y="105791"/>
                    <a:pt x="193891" y="42647"/>
                  </a:cubicBezTo>
                  <a:cubicBezTo>
                    <a:pt x="197269" y="368"/>
                    <a:pt x="208547" y="0"/>
                    <a:pt x="229959" y="0"/>
                  </a:cubicBez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912691" y="1524321"/>
              <a:ext cx="175870" cy="206934"/>
            </a:xfrm>
            <a:custGeom>
              <a:avLst/>
              <a:gdLst/>
              <a:ahLst/>
              <a:cxnLst/>
              <a:rect l="l" t="t" r="r" b="b"/>
              <a:pathLst>
                <a:path w="175870" h="206934" extrusionOk="0">
                  <a:moveTo>
                    <a:pt x="14376" y="0"/>
                  </a:moveTo>
                  <a:cubicBezTo>
                    <a:pt x="92710" y="8547"/>
                    <a:pt x="128511" y="13043"/>
                    <a:pt x="166040" y="13564"/>
                  </a:cubicBezTo>
                  <a:cubicBezTo>
                    <a:pt x="171323" y="41986"/>
                    <a:pt x="175870" y="82931"/>
                    <a:pt x="175870" y="94209"/>
                  </a:cubicBezTo>
                  <a:cubicBezTo>
                    <a:pt x="175870" y="105473"/>
                    <a:pt x="174180" y="109982"/>
                    <a:pt x="174180" y="119012"/>
                  </a:cubicBezTo>
                  <a:cubicBezTo>
                    <a:pt x="174180" y="132537"/>
                    <a:pt x="169151" y="154254"/>
                    <a:pt x="160134" y="165519"/>
                  </a:cubicBezTo>
                  <a:cubicBezTo>
                    <a:pt x="147168" y="181305"/>
                    <a:pt x="108217" y="206934"/>
                    <a:pt x="96939" y="206934"/>
                  </a:cubicBezTo>
                  <a:cubicBezTo>
                    <a:pt x="19164" y="206934"/>
                    <a:pt x="0" y="203556"/>
                    <a:pt x="0" y="128029"/>
                  </a:cubicBezTo>
                  <a:cubicBezTo>
                    <a:pt x="0" y="116751"/>
                    <a:pt x="9030" y="42100"/>
                    <a:pt x="143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912698" y="1562997"/>
              <a:ext cx="175857" cy="168240"/>
            </a:xfrm>
            <a:custGeom>
              <a:avLst/>
              <a:gdLst/>
              <a:ahLst/>
              <a:cxnLst/>
              <a:rect l="l" t="t" r="r" b="b"/>
              <a:pathLst>
                <a:path w="175857" h="168240" extrusionOk="0">
                  <a:moveTo>
                    <a:pt x="169737" y="0"/>
                  </a:moveTo>
                  <a:lnTo>
                    <a:pt x="172925" y="21642"/>
                  </a:lnTo>
                  <a:cubicBezTo>
                    <a:pt x="174720" y="36845"/>
                    <a:pt x="175857" y="49907"/>
                    <a:pt x="175857" y="55539"/>
                  </a:cubicBezTo>
                  <a:cubicBezTo>
                    <a:pt x="175857" y="66805"/>
                    <a:pt x="174168" y="71300"/>
                    <a:pt x="174168" y="80330"/>
                  </a:cubicBezTo>
                  <a:cubicBezTo>
                    <a:pt x="174168" y="93855"/>
                    <a:pt x="169151" y="115598"/>
                    <a:pt x="160122" y="126850"/>
                  </a:cubicBezTo>
                  <a:cubicBezTo>
                    <a:pt x="147142" y="142624"/>
                    <a:pt x="108204" y="168240"/>
                    <a:pt x="96939" y="168240"/>
                  </a:cubicBezTo>
                  <a:cubicBezTo>
                    <a:pt x="19164" y="168240"/>
                    <a:pt x="0" y="164887"/>
                    <a:pt x="0" y="89360"/>
                  </a:cubicBezTo>
                  <a:cubicBezTo>
                    <a:pt x="0" y="83715"/>
                    <a:pt x="2254" y="62229"/>
                    <a:pt x="5177" y="36894"/>
                  </a:cubicBezTo>
                  <a:lnTo>
                    <a:pt x="5571" y="33578"/>
                  </a:lnTo>
                  <a:lnTo>
                    <a:pt x="53735" y="22346"/>
                  </a:lnTo>
                  <a:lnTo>
                    <a:pt x="169737" y="0"/>
                  </a:lnTo>
                  <a:close/>
                </a:path>
              </a:pathLst>
            </a:custGeom>
            <a:solidFill>
              <a:srgbClr val="D2A6C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1043488" y="1524409"/>
              <a:ext cx="495986" cy="288011"/>
            </a:xfrm>
            <a:custGeom>
              <a:avLst/>
              <a:gdLst/>
              <a:ahLst/>
              <a:cxnLst/>
              <a:rect l="l" t="t" r="r" b="b"/>
              <a:pathLst>
                <a:path w="495986" h="288011" extrusionOk="0">
                  <a:moveTo>
                    <a:pt x="120967" y="0"/>
                  </a:moveTo>
                  <a:cubicBezTo>
                    <a:pt x="121717" y="42266"/>
                    <a:pt x="121717" y="109893"/>
                    <a:pt x="121717" y="121171"/>
                  </a:cubicBezTo>
                  <a:cubicBezTo>
                    <a:pt x="121717" y="186563"/>
                    <a:pt x="166065" y="207988"/>
                    <a:pt x="236652" y="202349"/>
                  </a:cubicBezTo>
                  <a:lnTo>
                    <a:pt x="385839" y="206870"/>
                  </a:lnTo>
                  <a:cubicBezTo>
                    <a:pt x="390563" y="208039"/>
                    <a:pt x="495986" y="223190"/>
                    <a:pt x="495986" y="260960"/>
                  </a:cubicBezTo>
                  <a:cubicBezTo>
                    <a:pt x="495986" y="272237"/>
                    <a:pt x="482460" y="288011"/>
                    <a:pt x="471183" y="288011"/>
                  </a:cubicBezTo>
                  <a:cubicBezTo>
                    <a:pt x="459905" y="288011"/>
                    <a:pt x="406362" y="276682"/>
                    <a:pt x="375933" y="268783"/>
                  </a:cubicBezTo>
                  <a:cubicBezTo>
                    <a:pt x="357899" y="264274"/>
                    <a:pt x="335902" y="247434"/>
                    <a:pt x="324637" y="247434"/>
                  </a:cubicBezTo>
                  <a:cubicBezTo>
                    <a:pt x="313360" y="247434"/>
                    <a:pt x="331394" y="256451"/>
                    <a:pt x="320116" y="256426"/>
                  </a:cubicBezTo>
                  <a:lnTo>
                    <a:pt x="240729" y="256426"/>
                  </a:lnTo>
                  <a:cubicBezTo>
                    <a:pt x="167056" y="224701"/>
                    <a:pt x="81267" y="222034"/>
                    <a:pt x="0" y="204953"/>
                  </a:cubicBezTo>
                  <a:cubicBezTo>
                    <a:pt x="41707" y="180073"/>
                    <a:pt x="58585" y="161760"/>
                    <a:pt x="58585" y="118351"/>
                  </a:cubicBezTo>
                  <a:lnTo>
                    <a:pt x="58585" y="74384"/>
                  </a:lnTo>
                  <a:cubicBezTo>
                    <a:pt x="58585" y="63119"/>
                    <a:pt x="49619" y="33693"/>
                    <a:pt x="45580" y="9271"/>
                  </a:cubicBezTo>
                  <a:cubicBezTo>
                    <a:pt x="60846" y="8446"/>
                    <a:pt x="78626" y="3950"/>
                    <a:pt x="120967" y="0"/>
                  </a:cubicBez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1169717" y="153030"/>
              <a:ext cx="153314" cy="157823"/>
            </a:xfrm>
            <a:custGeom>
              <a:avLst/>
              <a:gdLst/>
              <a:ahLst/>
              <a:cxnLst/>
              <a:rect l="l" t="t" r="r" b="b"/>
              <a:pathLst>
                <a:path w="153314" h="157823" extrusionOk="0">
                  <a:moveTo>
                    <a:pt x="85674" y="0"/>
                  </a:moveTo>
                  <a:cubicBezTo>
                    <a:pt x="124562" y="0"/>
                    <a:pt x="153314" y="48476"/>
                    <a:pt x="153314" y="69888"/>
                  </a:cubicBezTo>
                  <a:cubicBezTo>
                    <a:pt x="153314" y="124015"/>
                    <a:pt x="102019" y="157823"/>
                    <a:pt x="67640" y="157823"/>
                  </a:cubicBezTo>
                  <a:cubicBezTo>
                    <a:pt x="28740" y="157823"/>
                    <a:pt x="0" y="127381"/>
                    <a:pt x="0" y="94691"/>
                  </a:cubicBezTo>
                  <a:cubicBezTo>
                    <a:pt x="0" y="42837"/>
                    <a:pt x="46215" y="0"/>
                    <a:pt x="856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1169908" y="1460846"/>
              <a:ext cx="143599" cy="256883"/>
            </a:xfrm>
            <a:custGeom>
              <a:avLst/>
              <a:gdLst/>
              <a:ahLst/>
              <a:cxnLst/>
              <a:rect l="l" t="t" r="r" b="b"/>
              <a:pathLst>
                <a:path w="143599" h="256883" extrusionOk="0">
                  <a:moveTo>
                    <a:pt x="120078" y="0"/>
                  </a:moveTo>
                  <a:cubicBezTo>
                    <a:pt x="126060" y="105727"/>
                    <a:pt x="130581" y="193764"/>
                    <a:pt x="130581" y="205029"/>
                  </a:cubicBezTo>
                  <a:cubicBezTo>
                    <a:pt x="130581" y="216306"/>
                    <a:pt x="139560" y="231635"/>
                    <a:pt x="143599" y="256476"/>
                  </a:cubicBezTo>
                  <a:lnTo>
                    <a:pt x="127749" y="256476"/>
                  </a:lnTo>
                  <a:cubicBezTo>
                    <a:pt x="106909" y="256883"/>
                    <a:pt x="25933" y="239751"/>
                    <a:pt x="19164" y="223977"/>
                  </a:cubicBezTo>
                  <a:cubicBezTo>
                    <a:pt x="0" y="180581"/>
                    <a:pt x="15659" y="114821"/>
                    <a:pt x="4394" y="69164"/>
                  </a:cubicBezTo>
                  <a:cubicBezTo>
                    <a:pt x="28638" y="43929"/>
                    <a:pt x="79870" y="41732"/>
                    <a:pt x="120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1174693" y="1531835"/>
              <a:ext cx="138805" cy="185901"/>
            </a:xfrm>
            <a:custGeom>
              <a:avLst/>
              <a:gdLst/>
              <a:ahLst/>
              <a:cxnLst/>
              <a:rect l="l" t="t" r="r" b="b"/>
              <a:pathLst>
                <a:path w="138805" h="185901" extrusionOk="0">
                  <a:moveTo>
                    <a:pt x="119230" y="0"/>
                  </a:moveTo>
                  <a:lnTo>
                    <a:pt x="119456" y="4067"/>
                  </a:lnTo>
                  <a:cubicBezTo>
                    <a:pt x="123257" y="73953"/>
                    <a:pt x="125800" y="125586"/>
                    <a:pt x="125800" y="134035"/>
                  </a:cubicBezTo>
                  <a:cubicBezTo>
                    <a:pt x="125800" y="145312"/>
                    <a:pt x="134766" y="160654"/>
                    <a:pt x="138805" y="185470"/>
                  </a:cubicBezTo>
                  <a:lnTo>
                    <a:pt x="122980" y="185470"/>
                  </a:lnTo>
                  <a:cubicBezTo>
                    <a:pt x="102127" y="185901"/>
                    <a:pt x="21139" y="168756"/>
                    <a:pt x="14383" y="152983"/>
                  </a:cubicBezTo>
                  <a:cubicBezTo>
                    <a:pt x="0" y="120427"/>
                    <a:pt x="5212" y="75311"/>
                    <a:pt x="3971" y="35522"/>
                  </a:cubicBezTo>
                  <a:lnTo>
                    <a:pt x="1716" y="16200"/>
                  </a:lnTo>
                  <a:lnTo>
                    <a:pt x="37669" y="10502"/>
                  </a:lnTo>
                  <a:lnTo>
                    <a:pt x="119230" y="0"/>
                  </a:lnTo>
                  <a:close/>
                </a:path>
              </a:pathLst>
            </a:custGeom>
            <a:solidFill>
              <a:srgbClr val="D2A6C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1183245" y="166562"/>
              <a:ext cx="121742" cy="130759"/>
            </a:xfrm>
            <a:custGeom>
              <a:avLst/>
              <a:gdLst/>
              <a:ahLst/>
              <a:cxnLst/>
              <a:rect l="l" t="t" r="r" b="b"/>
              <a:pathLst>
                <a:path w="121742" h="130759" extrusionOk="0">
                  <a:moveTo>
                    <a:pt x="67640" y="0"/>
                  </a:moveTo>
                  <a:cubicBezTo>
                    <a:pt x="108217" y="0"/>
                    <a:pt x="121742" y="32118"/>
                    <a:pt x="121742" y="56350"/>
                  </a:cubicBezTo>
                  <a:cubicBezTo>
                    <a:pt x="121742" y="92431"/>
                    <a:pt x="93561" y="130759"/>
                    <a:pt x="54102" y="130759"/>
                  </a:cubicBezTo>
                  <a:cubicBezTo>
                    <a:pt x="20866" y="130759"/>
                    <a:pt x="0" y="109334"/>
                    <a:pt x="0" y="78905"/>
                  </a:cubicBezTo>
                  <a:cubicBezTo>
                    <a:pt x="0" y="48476"/>
                    <a:pt x="31560" y="0"/>
                    <a:pt x="676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1228858" y="608466"/>
              <a:ext cx="819582" cy="369265"/>
            </a:xfrm>
            <a:custGeom>
              <a:avLst/>
              <a:gdLst/>
              <a:ahLst/>
              <a:cxnLst/>
              <a:rect l="l" t="t" r="r" b="b"/>
              <a:pathLst>
                <a:path w="819582" h="369265" extrusionOk="0">
                  <a:moveTo>
                    <a:pt x="728282" y="292"/>
                  </a:moveTo>
                  <a:lnTo>
                    <a:pt x="787857" y="292"/>
                  </a:lnTo>
                  <a:lnTo>
                    <a:pt x="819582" y="274307"/>
                  </a:lnTo>
                  <a:cubicBezTo>
                    <a:pt x="813384" y="275057"/>
                    <a:pt x="804380" y="284086"/>
                    <a:pt x="798411" y="283553"/>
                  </a:cubicBezTo>
                  <a:cubicBezTo>
                    <a:pt x="784111" y="205562"/>
                    <a:pt x="775081" y="124295"/>
                    <a:pt x="764540" y="43726"/>
                  </a:cubicBezTo>
                  <a:cubicBezTo>
                    <a:pt x="757530" y="35230"/>
                    <a:pt x="748017" y="36068"/>
                    <a:pt x="736740" y="36068"/>
                  </a:cubicBezTo>
                  <a:lnTo>
                    <a:pt x="340042" y="76645"/>
                  </a:lnTo>
                  <a:lnTo>
                    <a:pt x="244666" y="76645"/>
                  </a:lnTo>
                  <a:cubicBezTo>
                    <a:pt x="233388" y="76645"/>
                    <a:pt x="55842" y="94691"/>
                    <a:pt x="44577" y="94691"/>
                  </a:cubicBezTo>
                  <a:cubicBezTo>
                    <a:pt x="33299" y="94691"/>
                    <a:pt x="31039" y="96939"/>
                    <a:pt x="31039" y="108217"/>
                  </a:cubicBezTo>
                  <a:cubicBezTo>
                    <a:pt x="31039" y="119494"/>
                    <a:pt x="49047" y="272491"/>
                    <a:pt x="62052" y="369265"/>
                  </a:cubicBezTo>
                  <a:lnTo>
                    <a:pt x="45936" y="369265"/>
                  </a:lnTo>
                  <a:cubicBezTo>
                    <a:pt x="14338" y="342138"/>
                    <a:pt x="30048" y="280340"/>
                    <a:pt x="17920" y="244450"/>
                  </a:cubicBezTo>
                  <a:cubicBezTo>
                    <a:pt x="24270" y="243497"/>
                    <a:pt x="31712" y="244145"/>
                    <a:pt x="35573" y="240881"/>
                  </a:cubicBezTo>
                  <a:cubicBezTo>
                    <a:pt x="31280" y="233223"/>
                    <a:pt x="23165" y="225158"/>
                    <a:pt x="14453" y="219850"/>
                  </a:cubicBezTo>
                  <a:cubicBezTo>
                    <a:pt x="13017" y="173660"/>
                    <a:pt x="4001" y="124206"/>
                    <a:pt x="0" y="72949"/>
                  </a:cubicBezTo>
                  <a:cubicBezTo>
                    <a:pt x="105258" y="63132"/>
                    <a:pt x="172606" y="54153"/>
                    <a:pt x="235915" y="40589"/>
                  </a:cubicBezTo>
                  <a:lnTo>
                    <a:pt x="614794" y="22555"/>
                  </a:lnTo>
                  <a:cubicBezTo>
                    <a:pt x="650773" y="18047"/>
                    <a:pt x="717004" y="0"/>
                    <a:pt x="728282" y="292"/>
                  </a:cubicBezTo>
                  <a:close/>
                </a:path>
              </a:pathLst>
            </a:custGeom>
            <a:solidFill>
              <a:srgbClr val="85548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1260276" y="220868"/>
              <a:ext cx="36081" cy="35395"/>
            </a:xfrm>
            <a:custGeom>
              <a:avLst/>
              <a:gdLst/>
              <a:ahLst/>
              <a:cxnLst/>
              <a:rect l="l" t="t" r="r" b="b"/>
              <a:pathLst>
                <a:path w="36081" h="35395" extrusionOk="0">
                  <a:moveTo>
                    <a:pt x="10414" y="0"/>
                  </a:moveTo>
                  <a:lnTo>
                    <a:pt x="25806" y="0"/>
                  </a:lnTo>
                  <a:cubicBezTo>
                    <a:pt x="30899" y="4978"/>
                    <a:pt x="30899" y="9474"/>
                    <a:pt x="36081" y="15570"/>
                  </a:cubicBezTo>
                  <a:cubicBezTo>
                    <a:pt x="30899" y="21679"/>
                    <a:pt x="26391" y="30709"/>
                    <a:pt x="21158" y="35395"/>
                  </a:cubicBezTo>
                  <a:lnTo>
                    <a:pt x="5067" y="35395"/>
                  </a:lnTo>
                  <a:cubicBezTo>
                    <a:pt x="4521" y="29096"/>
                    <a:pt x="0" y="31369"/>
                    <a:pt x="0" y="20091"/>
                  </a:cubicBezTo>
                  <a:cubicBezTo>
                    <a:pt x="0" y="8814"/>
                    <a:pt x="5169" y="4978"/>
                    <a:pt x="104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1278470" y="663048"/>
              <a:ext cx="779297" cy="991502"/>
            </a:xfrm>
            <a:custGeom>
              <a:avLst/>
              <a:gdLst/>
              <a:ahLst/>
              <a:cxnLst/>
              <a:rect l="l" t="t" r="r" b="b"/>
              <a:pathLst>
                <a:path w="779297" h="991502" extrusionOk="0">
                  <a:moveTo>
                    <a:pt x="697522" y="0"/>
                  </a:moveTo>
                  <a:cubicBezTo>
                    <a:pt x="711886" y="78054"/>
                    <a:pt x="720941" y="159347"/>
                    <a:pt x="729539" y="242075"/>
                  </a:cubicBezTo>
                  <a:cubicBezTo>
                    <a:pt x="695516" y="250292"/>
                    <a:pt x="680352" y="275717"/>
                    <a:pt x="680352" y="303898"/>
                  </a:cubicBezTo>
                  <a:cubicBezTo>
                    <a:pt x="680352" y="352933"/>
                    <a:pt x="729958" y="336588"/>
                    <a:pt x="729958" y="369278"/>
                  </a:cubicBezTo>
                  <a:cubicBezTo>
                    <a:pt x="729958" y="378295"/>
                    <a:pt x="689381" y="445935"/>
                    <a:pt x="689381" y="468490"/>
                  </a:cubicBezTo>
                  <a:cubicBezTo>
                    <a:pt x="689381" y="493281"/>
                    <a:pt x="705129" y="501244"/>
                    <a:pt x="738848" y="510565"/>
                  </a:cubicBezTo>
                  <a:cubicBezTo>
                    <a:pt x="725005" y="530708"/>
                    <a:pt x="707415" y="556412"/>
                    <a:pt x="707415" y="567690"/>
                  </a:cubicBezTo>
                  <a:cubicBezTo>
                    <a:pt x="707415" y="582346"/>
                    <a:pt x="738099" y="600964"/>
                    <a:pt x="751675" y="599758"/>
                  </a:cubicBezTo>
                  <a:lnTo>
                    <a:pt x="770534" y="867550"/>
                  </a:lnTo>
                  <a:cubicBezTo>
                    <a:pt x="770534" y="878827"/>
                    <a:pt x="774929" y="898398"/>
                    <a:pt x="779297" y="913714"/>
                  </a:cubicBezTo>
                  <a:cubicBezTo>
                    <a:pt x="710248" y="932866"/>
                    <a:pt x="637832" y="941934"/>
                    <a:pt x="570128" y="950951"/>
                  </a:cubicBezTo>
                  <a:lnTo>
                    <a:pt x="249999" y="978002"/>
                  </a:lnTo>
                  <a:cubicBezTo>
                    <a:pt x="223037" y="982498"/>
                    <a:pt x="196329" y="982421"/>
                    <a:pt x="168046" y="991502"/>
                  </a:cubicBezTo>
                  <a:cubicBezTo>
                    <a:pt x="162458" y="986384"/>
                    <a:pt x="159677" y="987044"/>
                    <a:pt x="85992" y="991070"/>
                  </a:cubicBezTo>
                  <a:cubicBezTo>
                    <a:pt x="71653" y="913041"/>
                    <a:pt x="54140" y="836130"/>
                    <a:pt x="49073" y="759485"/>
                  </a:cubicBezTo>
                  <a:cubicBezTo>
                    <a:pt x="45682" y="705358"/>
                    <a:pt x="44564" y="691693"/>
                    <a:pt x="44564" y="680415"/>
                  </a:cubicBezTo>
                  <a:cubicBezTo>
                    <a:pt x="44564" y="669150"/>
                    <a:pt x="63259" y="612673"/>
                    <a:pt x="72847" y="582790"/>
                  </a:cubicBezTo>
                  <a:cubicBezTo>
                    <a:pt x="76225" y="571525"/>
                    <a:pt x="91148" y="559676"/>
                    <a:pt x="97358" y="550659"/>
                  </a:cubicBezTo>
                  <a:cubicBezTo>
                    <a:pt x="108636" y="533197"/>
                    <a:pt x="121221" y="500050"/>
                    <a:pt x="121221" y="488772"/>
                  </a:cubicBezTo>
                  <a:cubicBezTo>
                    <a:pt x="121221" y="477495"/>
                    <a:pt x="117361" y="472326"/>
                    <a:pt x="107696" y="461531"/>
                  </a:cubicBezTo>
                  <a:cubicBezTo>
                    <a:pt x="146380" y="432829"/>
                    <a:pt x="152781" y="407606"/>
                    <a:pt x="152781" y="380556"/>
                  </a:cubicBezTo>
                  <a:cubicBezTo>
                    <a:pt x="152781" y="344475"/>
                    <a:pt x="139243" y="310667"/>
                    <a:pt x="96418" y="310667"/>
                  </a:cubicBezTo>
                  <a:cubicBezTo>
                    <a:pt x="85141" y="310667"/>
                    <a:pt x="60706" y="315138"/>
                    <a:pt x="32017" y="319278"/>
                  </a:cubicBezTo>
                  <a:cubicBezTo>
                    <a:pt x="13602" y="232194"/>
                    <a:pt x="9627" y="186842"/>
                    <a:pt x="0" y="58941"/>
                  </a:cubicBezTo>
                  <a:lnTo>
                    <a:pt x="6975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1284437" y="701265"/>
              <a:ext cx="757615" cy="950468"/>
            </a:xfrm>
            <a:custGeom>
              <a:avLst/>
              <a:gdLst/>
              <a:ahLst/>
              <a:cxnLst/>
              <a:rect l="l" t="t" r="r" b="b"/>
              <a:pathLst>
                <a:path w="757615" h="950468" extrusionOk="0">
                  <a:moveTo>
                    <a:pt x="239271" y="0"/>
                  </a:moveTo>
                  <a:lnTo>
                    <a:pt x="243077" y="1724"/>
                  </a:lnTo>
                  <a:cubicBezTo>
                    <a:pt x="261886" y="36573"/>
                    <a:pt x="257898" y="75435"/>
                    <a:pt x="290258" y="106512"/>
                  </a:cubicBezTo>
                  <a:lnTo>
                    <a:pt x="298145" y="104836"/>
                  </a:lnTo>
                  <a:cubicBezTo>
                    <a:pt x="311886" y="70380"/>
                    <a:pt x="304101" y="40459"/>
                    <a:pt x="306679" y="6677"/>
                  </a:cubicBezTo>
                  <a:cubicBezTo>
                    <a:pt x="325043" y="25181"/>
                    <a:pt x="325437" y="46886"/>
                    <a:pt x="333222" y="66494"/>
                  </a:cubicBezTo>
                  <a:cubicBezTo>
                    <a:pt x="337654" y="77975"/>
                    <a:pt x="335432" y="93698"/>
                    <a:pt x="345528" y="101584"/>
                  </a:cubicBezTo>
                  <a:cubicBezTo>
                    <a:pt x="355612" y="109458"/>
                    <a:pt x="371614" y="108950"/>
                    <a:pt x="378929" y="115732"/>
                  </a:cubicBezTo>
                  <a:cubicBezTo>
                    <a:pt x="408673" y="110030"/>
                    <a:pt x="448779" y="123543"/>
                    <a:pt x="456031" y="157693"/>
                  </a:cubicBezTo>
                  <a:cubicBezTo>
                    <a:pt x="458647" y="169961"/>
                    <a:pt x="455675" y="204658"/>
                    <a:pt x="431761" y="209484"/>
                  </a:cubicBezTo>
                  <a:cubicBezTo>
                    <a:pt x="459130" y="208366"/>
                    <a:pt x="488810" y="214081"/>
                    <a:pt x="518109" y="214284"/>
                  </a:cubicBezTo>
                  <a:cubicBezTo>
                    <a:pt x="563733" y="214656"/>
                    <a:pt x="619600" y="225689"/>
                    <a:pt x="677186" y="245138"/>
                  </a:cubicBezTo>
                  <a:lnTo>
                    <a:pt x="677343" y="245199"/>
                  </a:lnTo>
                  <a:lnTo>
                    <a:pt x="677298" y="245292"/>
                  </a:lnTo>
                  <a:cubicBezTo>
                    <a:pt x="675346" y="251769"/>
                    <a:pt x="674399" y="258646"/>
                    <a:pt x="674399" y="265698"/>
                  </a:cubicBezTo>
                  <a:cubicBezTo>
                    <a:pt x="674399" y="302474"/>
                    <a:pt x="702288" y="302459"/>
                    <a:pt x="716232" y="313945"/>
                  </a:cubicBezTo>
                  <a:lnTo>
                    <a:pt x="723102" y="329114"/>
                  </a:lnTo>
                  <a:lnTo>
                    <a:pt x="661225" y="318411"/>
                  </a:lnTo>
                  <a:cubicBezTo>
                    <a:pt x="641057" y="315872"/>
                    <a:pt x="609790" y="307782"/>
                    <a:pt x="602132" y="309407"/>
                  </a:cubicBezTo>
                  <a:lnTo>
                    <a:pt x="408863" y="328038"/>
                  </a:lnTo>
                  <a:cubicBezTo>
                    <a:pt x="401205" y="329677"/>
                    <a:pt x="397992" y="337182"/>
                    <a:pt x="399541" y="344866"/>
                  </a:cubicBezTo>
                  <a:lnTo>
                    <a:pt x="417575" y="429714"/>
                  </a:lnTo>
                  <a:cubicBezTo>
                    <a:pt x="467169" y="454289"/>
                    <a:pt x="550532" y="471154"/>
                    <a:pt x="592975" y="522996"/>
                  </a:cubicBezTo>
                  <a:cubicBezTo>
                    <a:pt x="595833" y="507273"/>
                    <a:pt x="606932" y="484756"/>
                    <a:pt x="621118" y="481733"/>
                  </a:cubicBezTo>
                  <a:cubicBezTo>
                    <a:pt x="655342" y="474466"/>
                    <a:pt x="716090" y="564368"/>
                    <a:pt x="745975" y="617536"/>
                  </a:cubicBezTo>
                  <a:lnTo>
                    <a:pt x="750211" y="625551"/>
                  </a:lnTo>
                  <a:lnTo>
                    <a:pt x="757615" y="730551"/>
                  </a:lnTo>
                  <a:lnTo>
                    <a:pt x="745154" y="770741"/>
                  </a:lnTo>
                  <a:cubicBezTo>
                    <a:pt x="739882" y="783365"/>
                    <a:pt x="733710" y="794128"/>
                    <a:pt x="726820" y="801304"/>
                  </a:cubicBezTo>
                  <a:cubicBezTo>
                    <a:pt x="712698" y="815934"/>
                    <a:pt x="695680" y="826361"/>
                    <a:pt x="688949" y="841829"/>
                  </a:cubicBezTo>
                  <a:cubicBezTo>
                    <a:pt x="685676" y="849538"/>
                    <a:pt x="681647" y="859700"/>
                    <a:pt x="676743" y="871000"/>
                  </a:cubicBezTo>
                  <a:lnTo>
                    <a:pt x="663359" y="898607"/>
                  </a:lnTo>
                  <a:lnTo>
                    <a:pt x="564163" y="912750"/>
                  </a:lnTo>
                  <a:lnTo>
                    <a:pt x="244034" y="939788"/>
                  </a:lnTo>
                  <a:cubicBezTo>
                    <a:pt x="230546" y="942036"/>
                    <a:pt x="217129" y="943141"/>
                    <a:pt x="203546" y="944817"/>
                  </a:cubicBezTo>
                  <a:lnTo>
                    <a:pt x="175837" y="950468"/>
                  </a:lnTo>
                  <a:lnTo>
                    <a:pt x="154955" y="925879"/>
                  </a:lnTo>
                  <a:cubicBezTo>
                    <a:pt x="122906" y="885436"/>
                    <a:pt x="94424" y="840013"/>
                    <a:pt x="85737" y="799170"/>
                  </a:cubicBezTo>
                  <a:cubicBezTo>
                    <a:pt x="78079" y="763115"/>
                    <a:pt x="94449" y="718944"/>
                    <a:pt x="100875" y="683118"/>
                  </a:cubicBezTo>
                  <a:cubicBezTo>
                    <a:pt x="102082" y="675650"/>
                    <a:pt x="106641" y="671268"/>
                    <a:pt x="105016" y="663598"/>
                  </a:cubicBezTo>
                  <a:cubicBezTo>
                    <a:pt x="103390" y="655927"/>
                    <a:pt x="87134" y="650148"/>
                    <a:pt x="79171" y="641004"/>
                  </a:cubicBezTo>
                  <a:lnTo>
                    <a:pt x="48695" y="601925"/>
                  </a:lnTo>
                  <a:lnTo>
                    <a:pt x="49143" y="600367"/>
                  </a:lnTo>
                  <a:cubicBezTo>
                    <a:pt x="55013" y="581102"/>
                    <a:pt x="62081" y="559512"/>
                    <a:pt x="66869" y="544577"/>
                  </a:cubicBezTo>
                  <a:cubicBezTo>
                    <a:pt x="70272" y="533300"/>
                    <a:pt x="85182" y="521450"/>
                    <a:pt x="91392" y="512446"/>
                  </a:cubicBezTo>
                  <a:cubicBezTo>
                    <a:pt x="102645" y="494971"/>
                    <a:pt x="115243" y="461811"/>
                    <a:pt x="115243" y="450559"/>
                  </a:cubicBezTo>
                  <a:cubicBezTo>
                    <a:pt x="115243" y="439281"/>
                    <a:pt x="111395" y="434113"/>
                    <a:pt x="101717" y="423317"/>
                  </a:cubicBezTo>
                  <a:cubicBezTo>
                    <a:pt x="140440" y="394628"/>
                    <a:pt x="146828" y="369380"/>
                    <a:pt x="146828" y="342342"/>
                  </a:cubicBezTo>
                  <a:cubicBezTo>
                    <a:pt x="146828" y="306249"/>
                    <a:pt x="133277" y="272441"/>
                    <a:pt x="90453" y="272441"/>
                  </a:cubicBezTo>
                  <a:cubicBezTo>
                    <a:pt x="79175" y="272441"/>
                    <a:pt x="54727" y="276924"/>
                    <a:pt x="26038" y="281065"/>
                  </a:cubicBezTo>
                  <a:cubicBezTo>
                    <a:pt x="12236" y="215752"/>
                    <a:pt x="6536" y="173906"/>
                    <a:pt x="498" y="103112"/>
                  </a:cubicBezTo>
                  <a:lnTo>
                    <a:pt x="0" y="96976"/>
                  </a:lnTo>
                  <a:lnTo>
                    <a:pt x="2589" y="95013"/>
                  </a:lnTo>
                  <a:cubicBezTo>
                    <a:pt x="9141" y="90808"/>
                    <a:pt x="15014" y="87894"/>
                    <a:pt x="19329" y="86979"/>
                  </a:cubicBezTo>
                  <a:cubicBezTo>
                    <a:pt x="67639" y="76692"/>
                    <a:pt x="104038" y="147419"/>
                    <a:pt x="161835" y="172273"/>
                  </a:cubicBezTo>
                  <a:lnTo>
                    <a:pt x="160451" y="154950"/>
                  </a:lnTo>
                  <a:cubicBezTo>
                    <a:pt x="141846" y="127264"/>
                    <a:pt x="123126" y="99298"/>
                    <a:pt x="101015" y="70368"/>
                  </a:cubicBezTo>
                  <a:cubicBezTo>
                    <a:pt x="105244" y="68717"/>
                    <a:pt x="107949" y="64958"/>
                    <a:pt x="107949" y="64958"/>
                  </a:cubicBezTo>
                  <a:cubicBezTo>
                    <a:pt x="129857" y="80858"/>
                    <a:pt x="175767" y="140307"/>
                    <a:pt x="190347" y="137208"/>
                  </a:cubicBezTo>
                  <a:cubicBezTo>
                    <a:pt x="198005" y="135570"/>
                    <a:pt x="194678" y="133843"/>
                    <a:pt x="194678" y="133843"/>
                  </a:cubicBezTo>
                  <a:cubicBezTo>
                    <a:pt x="193306" y="128559"/>
                    <a:pt x="196049" y="126362"/>
                    <a:pt x="194424" y="118704"/>
                  </a:cubicBezTo>
                  <a:cubicBezTo>
                    <a:pt x="192798" y="111033"/>
                    <a:pt x="158737" y="41310"/>
                    <a:pt x="157098" y="33639"/>
                  </a:cubicBezTo>
                  <a:cubicBezTo>
                    <a:pt x="155473" y="25969"/>
                    <a:pt x="159969" y="25016"/>
                    <a:pt x="159969" y="25016"/>
                  </a:cubicBezTo>
                  <a:cubicBezTo>
                    <a:pt x="179603" y="42783"/>
                    <a:pt x="213156" y="116329"/>
                    <a:pt x="234632" y="111757"/>
                  </a:cubicBezTo>
                  <a:cubicBezTo>
                    <a:pt x="255911" y="107233"/>
                    <a:pt x="245771" y="66111"/>
                    <a:pt x="240111" y="30842"/>
                  </a:cubicBezTo>
                  <a:lnTo>
                    <a:pt x="237369" y="161"/>
                  </a:lnTo>
                  <a:lnTo>
                    <a:pt x="2392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1947763" y="1431650"/>
              <a:ext cx="94341" cy="168291"/>
            </a:xfrm>
            <a:custGeom>
              <a:avLst/>
              <a:gdLst/>
              <a:ahLst/>
              <a:cxnLst/>
              <a:rect l="l" t="t" r="r" b="b"/>
              <a:pathLst>
                <a:path w="94341" h="168291" extrusionOk="0">
                  <a:moveTo>
                    <a:pt x="0" y="168291"/>
                  </a:moveTo>
                  <a:lnTo>
                    <a:pt x="13417" y="140616"/>
                  </a:lnTo>
                  <a:cubicBezTo>
                    <a:pt x="18321" y="129316"/>
                    <a:pt x="22350" y="119154"/>
                    <a:pt x="25623" y="111445"/>
                  </a:cubicBezTo>
                  <a:cubicBezTo>
                    <a:pt x="32354" y="95977"/>
                    <a:pt x="49372" y="85550"/>
                    <a:pt x="63495" y="70920"/>
                  </a:cubicBezTo>
                  <a:cubicBezTo>
                    <a:pt x="70384" y="63744"/>
                    <a:pt x="76556" y="52981"/>
                    <a:pt x="81828" y="40356"/>
                  </a:cubicBezTo>
                  <a:lnTo>
                    <a:pt x="94341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1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1333084" y="1303129"/>
              <a:ext cx="127237" cy="348660"/>
            </a:xfrm>
            <a:custGeom>
              <a:avLst/>
              <a:gdLst/>
              <a:ahLst/>
              <a:cxnLst/>
              <a:rect l="l" t="t" r="r" b="b"/>
              <a:pathLst>
                <a:path w="127237" h="348660" extrusionOk="0">
                  <a:moveTo>
                    <a:pt x="127237" y="348660"/>
                  </a:moveTo>
                  <a:lnTo>
                    <a:pt x="106308" y="324016"/>
                  </a:lnTo>
                  <a:cubicBezTo>
                    <a:pt x="74259" y="283572"/>
                    <a:pt x="45777" y="238150"/>
                    <a:pt x="37090" y="197307"/>
                  </a:cubicBezTo>
                  <a:cubicBezTo>
                    <a:pt x="29432" y="161252"/>
                    <a:pt x="45802" y="117081"/>
                    <a:pt x="52228" y="81254"/>
                  </a:cubicBezTo>
                  <a:cubicBezTo>
                    <a:pt x="53435" y="73787"/>
                    <a:pt x="57994" y="69405"/>
                    <a:pt x="56369" y="61734"/>
                  </a:cubicBezTo>
                  <a:cubicBezTo>
                    <a:pt x="54743" y="54064"/>
                    <a:pt x="38487" y="48285"/>
                    <a:pt x="30524" y="39141"/>
                  </a:cubicBez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1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1682429" y="1009047"/>
              <a:ext cx="352292" cy="317908"/>
            </a:xfrm>
            <a:custGeom>
              <a:avLst/>
              <a:gdLst/>
              <a:ahLst/>
              <a:cxnLst/>
              <a:rect l="l" t="t" r="r" b="b"/>
              <a:pathLst>
                <a:path w="352292" h="317908" extrusionOk="0">
                  <a:moveTo>
                    <a:pt x="352292" y="317908"/>
                  </a:moveTo>
                  <a:lnTo>
                    <a:pt x="347983" y="309755"/>
                  </a:lnTo>
                  <a:cubicBezTo>
                    <a:pt x="318098" y="256586"/>
                    <a:pt x="257350" y="166684"/>
                    <a:pt x="223126" y="173952"/>
                  </a:cubicBezTo>
                  <a:cubicBezTo>
                    <a:pt x="208940" y="176974"/>
                    <a:pt x="197841" y="199492"/>
                    <a:pt x="194983" y="215214"/>
                  </a:cubicBezTo>
                  <a:cubicBezTo>
                    <a:pt x="152540" y="163373"/>
                    <a:pt x="69177" y="146507"/>
                    <a:pt x="19583" y="121933"/>
                  </a:cubicBezTo>
                  <a:lnTo>
                    <a:pt x="1549" y="37084"/>
                  </a:lnTo>
                  <a:cubicBezTo>
                    <a:pt x="0" y="29400"/>
                    <a:pt x="3213" y="21895"/>
                    <a:pt x="10871" y="20257"/>
                  </a:cubicBezTo>
                  <a:lnTo>
                    <a:pt x="204140" y="1625"/>
                  </a:lnTo>
                  <a:cubicBezTo>
                    <a:pt x="211798" y="0"/>
                    <a:pt x="243065" y="8090"/>
                    <a:pt x="263233" y="10630"/>
                  </a:cubicBezTo>
                  <a:lnTo>
                    <a:pt x="325179" y="2134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1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1284377" y="701363"/>
              <a:ext cx="255971" cy="172175"/>
            </a:xfrm>
            <a:custGeom>
              <a:avLst/>
              <a:gdLst/>
              <a:ahLst/>
              <a:cxnLst/>
              <a:rect l="l" t="t" r="r" b="b"/>
              <a:pathLst>
                <a:path w="255971" h="172175" extrusionOk="0">
                  <a:moveTo>
                    <a:pt x="0" y="96924"/>
                  </a:moveTo>
                  <a:lnTo>
                    <a:pt x="2649" y="94916"/>
                  </a:lnTo>
                  <a:cubicBezTo>
                    <a:pt x="9201" y="90710"/>
                    <a:pt x="15074" y="87796"/>
                    <a:pt x="19389" y="86882"/>
                  </a:cubicBezTo>
                  <a:cubicBezTo>
                    <a:pt x="67700" y="76595"/>
                    <a:pt x="104098" y="147321"/>
                    <a:pt x="161896" y="172175"/>
                  </a:cubicBezTo>
                  <a:lnTo>
                    <a:pt x="160511" y="154852"/>
                  </a:lnTo>
                  <a:cubicBezTo>
                    <a:pt x="141906" y="127166"/>
                    <a:pt x="123186" y="99201"/>
                    <a:pt x="101075" y="70270"/>
                  </a:cubicBezTo>
                  <a:cubicBezTo>
                    <a:pt x="105304" y="68619"/>
                    <a:pt x="108009" y="64860"/>
                    <a:pt x="108009" y="64860"/>
                  </a:cubicBezTo>
                  <a:cubicBezTo>
                    <a:pt x="129917" y="80761"/>
                    <a:pt x="175827" y="140209"/>
                    <a:pt x="190407" y="137111"/>
                  </a:cubicBezTo>
                  <a:cubicBezTo>
                    <a:pt x="198065" y="135472"/>
                    <a:pt x="194738" y="133745"/>
                    <a:pt x="194738" y="133745"/>
                  </a:cubicBezTo>
                  <a:cubicBezTo>
                    <a:pt x="193366" y="128462"/>
                    <a:pt x="196109" y="126265"/>
                    <a:pt x="194484" y="118607"/>
                  </a:cubicBezTo>
                  <a:cubicBezTo>
                    <a:pt x="192858" y="110936"/>
                    <a:pt x="158797" y="41213"/>
                    <a:pt x="157158" y="33542"/>
                  </a:cubicBezTo>
                  <a:cubicBezTo>
                    <a:pt x="155533" y="25871"/>
                    <a:pt x="160029" y="24919"/>
                    <a:pt x="160029" y="24919"/>
                  </a:cubicBezTo>
                  <a:cubicBezTo>
                    <a:pt x="179663" y="42686"/>
                    <a:pt x="213216" y="116232"/>
                    <a:pt x="234692" y="111660"/>
                  </a:cubicBezTo>
                  <a:cubicBezTo>
                    <a:pt x="255971" y="107135"/>
                    <a:pt x="245832" y="66014"/>
                    <a:pt x="240171" y="30744"/>
                  </a:cubicBezTo>
                  <a:lnTo>
                    <a:pt x="237423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1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1523589" y="701212"/>
              <a:ext cx="438250" cy="245275"/>
            </a:xfrm>
            <a:custGeom>
              <a:avLst/>
              <a:gdLst/>
              <a:ahLst/>
              <a:cxnLst/>
              <a:rect l="l" t="t" r="r" b="b"/>
              <a:pathLst>
                <a:path w="438250" h="245275" extrusionOk="0">
                  <a:moveTo>
                    <a:pt x="438250" y="245275"/>
                  </a:moveTo>
                  <a:lnTo>
                    <a:pt x="438034" y="245192"/>
                  </a:lnTo>
                  <a:cubicBezTo>
                    <a:pt x="380448" y="225743"/>
                    <a:pt x="324581" y="214709"/>
                    <a:pt x="278956" y="214338"/>
                  </a:cubicBezTo>
                  <a:cubicBezTo>
                    <a:pt x="249658" y="214135"/>
                    <a:pt x="219978" y="208420"/>
                    <a:pt x="192609" y="209537"/>
                  </a:cubicBezTo>
                  <a:cubicBezTo>
                    <a:pt x="216523" y="204711"/>
                    <a:pt x="219495" y="170015"/>
                    <a:pt x="216879" y="157747"/>
                  </a:cubicBezTo>
                  <a:cubicBezTo>
                    <a:pt x="209627" y="123596"/>
                    <a:pt x="169521" y="110084"/>
                    <a:pt x="139777" y="115786"/>
                  </a:cubicBezTo>
                  <a:cubicBezTo>
                    <a:pt x="132462" y="109004"/>
                    <a:pt x="116460" y="109512"/>
                    <a:pt x="106376" y="101638"/>
                  </a:cubicBezTo>
                  <a:cubicBezTo>
                    <a:pt x="96280" y="93751"/>
                    <a:pt x="98502" y="78029"/>
                    <a:pt x="94070" y="66548"/>
                  </a:cubicBezTo>
                  <a:cubicBezTo>
                    <a:pt x="86285" y="46939"/>
                    <a:pt x="85891" y="25235"/>
                    <a:pt x="67527" y="6731"/>
                  </a:cubicBezTo>
                  <a:cubicBezTo>
                    <a:pt x="64949" y="40513"/>
                    <a:pt x="72734" y="70434"/>
                    <a:pt x="58993" y="104889"/>
                  </a:cubicBezTo>
                  <a:lnTo>
                    <a:pt x="51106" y="106566"/>
                  </a:lnTo>
                  <a:cubicBezTo>
                    <a:pt x="18746" y="75489"/>
                    <a:pt x="22734" y="36627"/>
                    <a:pt x="3925" y="1778"/>
                  </a:cubicBez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1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1669564" y="920732"/>
              <a:ext cx="332098" cy="96669"/>
            </a:xfrm>
            <a:custGeom>
              <a:avLst/>
              <a:gdLst/>
              <a:ahLst/>
              <a:cxnLst/>
              <a:rect l="l" t="t" r="r" b="b"/>
              <a:pathLst>
                <a:path w="332098" h="96669" extrusionOk="0">
                  <a:moveTo>
                    <a:pt x="64077" y="275"/>
                  </a:moveTo>
                  <a:cubicBezTo>
                    <a:pt x="90088" y="0"/>
                    <a:pt x="122606" y="3929"/>
                    <a:pt x="134950" y="4015"/>
                  </a:cubicBezTo>
                  <a:cubicBezTo>
                    <a:pt x="162408" y="4491"/>
                    <a:pt x="192170" y="8368"/>
                    <a:pt x="223237" y="15367"/>
                  </a:cubicBezTo>
                  <a:lnTo>
                    <a:pt x="290658" y="36476"/>
                  </a:lnTo>
                  <a:lnTo>
                    <a:pt x="289272" y="46231"/>
                  </a:lnTo>
                  <a:cubicBezTo>
                    <a:pt x="289272" y="83007"/>
                    <a:pt x="317161" y="82993"/>
                    <a:pt x="331106" y="94478"/>
                  </a:cubicBezTo>
                  <a:lnTo>
                    <a:pt x="332098" y="96669"/>
                  </a:lnTo>
                  <a:lnTo>
                    <a:pt x="250839" y="77429"/>
                  </a:lnTo>
                  <a:cubicBezTo>
                    <a:pt x="165332" y="61714"/>
                    <a:pt x="81763" y="54669"/>
                    <a:pt x="2286" y="51678"/>
                  </a:cubicBezTo>
                  <a:lnTo>
                    <a:pt x="0" y="40921"/>
                  </a:lnTo>
                  <a:cubicBezTo>
                    <a:pt x="18326" y="7660"/>
                    <a:pt x="21285" y="6491"/>
                    <a:pt x="41224" y="2249"/>
                  </a:cubicBezTo>
                  <a:cubicBezTo>
                    <a:pt x="47460" y="926"/>
                    <a:pt x="55407" y="367"/>
                    <a:pt x="64077" y="275"/>
                  </a:cubicBez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1669564" y="917686"/>
              <a:ext cx="332168" cy="99733"/>
            </a:xfrm>
            <a:custGeom>
              <a:avLst/>
              <a:gdLst/>
              <a:ahLst/>
              <a:cxnLst/>
              <a:rect l="l" t="t" r="r" b="b"/>
              <a:pathLst>
                <a:path w="332168" h="99733" extrusionOk="0">
                  <a:moveTo>
                    <a:pt x="332168" y="99733"/>
                  </a:moveTo>
                  <a:lnTo>
                    <a:pt x="250839" y="80475"/>
                  </a:lnTo>
                  <a:cubicBezTo>
                    <a:pt x="165332" y="64761"/>
                    <a:pt x="81763" y="57715"/>
                    <a:pt x="2286" y="54724"/>
                  </a:cubicBezTo>
                  <a:lnTo>
                    <a:pt x="0" y="43967"/>
                  </a:lnTo>
                  <a:cubicBezTo>
                    <a:pt x="18326" y="10706"/>
                    <a:pt x="21285" y="9538"/>
                    <a:pt x="41224" y="5296"/>
                  </a:cubicBezTo>
                  <a:cubicBezTo>
                    <a:pt x="66167" y="0"/>
                    <a:pt x="118491" y="6947"/>
                    <a:pt x="134950" y="7061"/>
                  </a:cubicBezTo>
                  <a:cubicBezTo>
                    <a:pt x="162408" y="7538"/>
                    <a:pt x="192170" y="11414"/>
                    <a:pt x="223237" y="18414"/>
                  </a:cubicBezTo>
                  <a:lnTo>
                    <a:pt x="290718" y="3954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1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1733624" y="1188061"/>
              <a:ext cx="320485" cy="383337"/>
            </a:xfrm>
            <a:custGeom>
              <a:avLst/>
              <a:gdLst/>
              <a:ahLst/>
              <a:cxnLst/>
              <a:rect l="l" t="t" r="r" b="b"/>
              <a:pathLst>
                <a:path w="320485" h="383337" extrusionOk="0">
                  <a:moveTo>
                    <a:pt x="172352" y="4483"/>
                  </a:moveTo>
                  <a:cubicBezTo>
                    <a:pt x="193446" y="0"/>
                    <a:pt x="230238" y="41428"/>
                    <a:pt x="234569" y="51969"/>
                  </a:cubicBezTo>
                  <a:cubicBezTo>
                    <a:pt x="228917" y="49695"/>
                    <a:pt x="227914" y="47180"/>
                    <a:pt x="229552" y="54839"/>
                  </a:cubicBezTo>
                  <a:cubicBezTo>
                    <a:pt x="231191" y="62509"/>
                    <a:pt x="246596" y="69786"/>
                    <a:pt x="252781" y="78080"/>
                  </a:cubicBezTo>
                  <a:cubicBezTo>
                    <a:pt x="281140" y="115354"/>
                    <a:pt x="295300" y="137871"/>
                    <a:pt x="302311" y="170853"/>
                  </a:cubicBezTo>
                  <a:cubicBezTo>
                    <a:pt x="320485" y="256375"/>
                    <a:pt x="256667" y="352120"/>
                    <a:pt x="179197" y="368579"/>
                  </a:cubicBezTo>
                  <a:cubicBezTo>
                    <a:pt x="162712" y="372085"/>
                    <a:pt x="123012" y="383337"/>
                    <a:pt x="115913" y="349961"/>
                  </a:cubicBezTo>
                  <a:cubicBezTo>
                    <a:pt x="108496" y="315062"/>
                    <a:pt x="166700" y="300342"/>
                    <a:pt x="179007" y="294119"/>
                  </a:cubicBezTo>
                  <a:cubicBezTo>
                    <a:pt x="184810" y="291274"/>
                    <a:pt x="191922" y="282969"/>
                    <a:pt x="196545" y="276708"/>
                  </a:cubicBezTo>
                  <a:cubicBezTo>
                    <a:pt x="189789" y="272860"/>
                    <a:pt x="189167" y="270269"/>
                    <a:pt x="181496" y="271882"/>
                  </a:cubicBezTo>
                  <a:lnTo>
                    <a:pt x="110160" y="287045"/>
                  </a:lnTo>
                  <a:cubicBezTo>
                    <a:pt x="98285" y="289585"/>
                    <a:pt x="54737" y="288417"/>
                    <a:pt x="50013" y="266167"/>
                  </a:cubicBezTo>
                  <a:cubicBezTo>
                    <a:pt x="46342" y="248907"/>
                    <a:pt x="83693" y="228549"/>
                    <a:pt x="102108" y="224625"/>
                  </a:cubicBezTo>
                  <a:cubicBezTo>
                    <a:pt x="103251" y="224396"/>
                    <a:pt x="168974" y="222441"/>
                    <a:pt x="164249" y="200203"/>
                  </a:cubicBezTo>
                  <a:cubicBezTo>
                    <a:pt x="162624" y="192532"/>
                    <a:pt x="160541" y="195694"/>
                    <a:pt x="160541" y="195694"/>
                  </a:cubicBezTo>
                  <a:cubicBezTo>
                    <a:pt x="107569" y="180391"/>
                    <a:pt x="32944" y="227228"/>
                    <a:pt x="0" y="151295"/>
                  </a:cubicBezTo>
                  <a:cubicBezTo>
                    <a:pt x="19482" y="120422"/>
                    <a:pt x="34252" y="120409"/>
                    <a:pt x="56502" y="115684"/>
                  </a:cubicBezTo>
                  <a:cubicBezTo>
                    <a:pt x="125908" y="100927"/>
                    <a:pt x="146241" y="128664"/>
                    <a:pt x="181140" y="121247"/>
                  </a:cubicBezTo>
                  <a:cubicBezTo>
                    <a:pt x="189192" y="119545"/>
                    <a:pt x="191630" y="117818"/>
                    <a:pt x="188608" y="103632"/>
                  </a:cubicBezTo>
                  <a:cubicBezTo>
                    <a:pt x="186982" y="95961"/>
                    <a:pt x="155080" y="51435"/>
                    <a:pt x="153441" y="43777"/>
                  </a:cubicBezTo>
                  <a:cubicBezTo>
                    <a:pt x="152946" y="41465"/>
                    <a:pt x="155867" y="7976"/>
                    <a:pt x="172352" y="4483"/>
                  </a:cubicBez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1733624" y="1188061"/>
              <a:ext cx="320485" cy="383337"/>
            </a:xfrm>
            <a:custGeom>
              <a:avLst/>
              <a:gdLst/>
              <a:ahLst/>
              <a:cxnLst/>
              <a:rect l="l" t="t" r="r" b="b"/>
              <a:pathLst>
                <a:path w="320485" h="383337" extrusionOk="0">
                  <a:moveTo>
                    <a:pt x="302311" y="170853"/>
                  </a:moveTo>
                  <a:cubicBezTo>
                    <a:pt x="295300" y="137871"/>
                    <a:pt x="281140" y="115354"/>
                    <a:pt x="252781" y="78080"/>
                  </a:cubicBezTo>
                  <a:cubicBezTo>
                    <a:pt x="246596" y="69786"/>
                    <a:pt x="231191" y="62509"/>
                    <a:pt x="229552" y="54839"/>
                  </a:cubicBezTo>
                  <a:cubicBezTo>
                    <a:pt x="227914" y="47180"/>
                    <a:pt x="228917" y="49695"/>
                    <a:pt x="234569" y="51969"/>
                  </a:cubicBezTo>
                  <a:cubicBezTo>
                    <a:pt x="230238" y="41428"/>
                    <a:pt x="193446" y="0"/>
                    <a:pt x="172352" y="4483"/>
                  </a:cubicBezTo>
                  <a:cubicBezTo>
                    <a:pt x="155867" y="7976"/>
                    <a:pt x="152946" y="41465"/>
                    <a:pt x="153441" y="43777"/>
                  </a:cubicBezTo>
                  <a:cubicBezTo>
                    <a:pt x="155080" y="51435"/>
                    <a:pt x="186982" y="95961"/>
                    <a:pt x="188608" y="103632"/>
                  </a:cubicBezTo>
                  <a:cubicBezTo>
                    <a:pt x="191630" y="117818"/>
                    <a:pt x="189192" y="119545"/>
                    <a:pt x="181140" y="121247"/>
                  </a:cubicBezTo>
                  <a:cubicBezTo>
                    <a:pt x="146241" y="128664"/>
                    <a:pt x="125908" y="100927"/>
                    <a:pt x="56502" y="115684"/>
                  </a:cubicBezTo>
                  <a:cubicBezTo>
                    <a:pt x="34252" y="120409"/>
                    <a:pt x="19482" y="120422"/>
                    <a:pt x="0" y="151295"/>
                  </a:cubicBezTo>
                  <a:cubicBezTo>
                    <a:pt x="32944" y="227228"/>
                    <a:pt x="107569" y="180391"/>
                    <a:pt x="160541" y="195694"/>
                  </a:cubicBezTo>
                  <a:cubicBezTo>
                    <a:pt x="160541" y="195694"/>
                    <a:pt x="162624" y="192532"/>
                    <a:pt x="164249" y="200203"/>
                  </a:cubicBezTo>
                  <a:cubicBezTo>
                    <a:pt x="168974" y="222441"/>
                    <a:pt x="103251" y="224396"/>
                    <a:pt x="102108" y="224625"/>
                  </a:cubicBezTo>
                  <a:cubicBezTo>
                    <a:pt x="83693" y="228549"/>
                    <a:pt x="46342" y="248907"/>
                    <a:pt x="50013" y="266167"/>
                  </a:cubicBezTo>
                  <a:cubicBezTo>
                    <a:pt x="54737" y="288417"/>
                    <a:pt x="98285" y="289585"/>
                    <a:pt x="110160" y="287045"/>
                  </a:cubicBezTo>
                  <a:lnTo>
                    <a:pt x="181496" y="271882"/>
                  </a:lnTo>
                  <a:cubicBezTo>
                    <a:pt x="189167" y="270269"/>
                    <a:pt x="189789" y="272860"/>
                    <a:pt x="196545" y="276708"/>
                  </a:cubicBezTo>
                  <a:cubicBezTo>
                    <a:pt x="191922" y="282969"/>
                    <a:pt x="184810" y="291274"/>
                    <a:pt x="179007" y="294119"/>
                  </a:cubicBezTo>
                  <a:cubicBezTo>
                    <a:pt x="166700" y="300342"/>
                    <a:pt x="108496" y="315062"/>
                    <a:pt x="115913" y="349961"/>
                  </a:cubicBezTo>
                  <a:cubicBezTo>
                    <a:pt x="123012" y="383337"/>
                    <a:pt x="162712" y="372085"/>
                    <a:pt x="179197" y="368579"/>
                  </a:cubicBezTo>
                  <a:cubicBezTo>
                    <a:pt x="256667" y="352120"/>
                    <a:pt x="320485" y="256375"/>
                    <a:pt x="302311" y="17085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1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1671807" y="981962"/>
              <a:ext cx="201765" cy="53035"/>
            </a:xfrm>
            <a:custGeom>
              <a:avLst/>
              <a:gdLst/>
              <a:ahLst/>
              <a:cxnLst/>
              <a:rect l="l" t="t" r="r" b="b"/>
              <a:pathLst>
                <a:path w="201765" h="53035" extrusionOk="0">
                  <a:moveTo>
                    <a:pt x="3086" y="0"/>
                  </a:moveTo>
                  <a:cubicBezTo>
                    <a:pt x="30455" y="3861"/>
                    <a:pt x="59639" y="2413"/>
                    <a:pt x="84633" y="3112"/>
                  </a:cubicBezTo>
                  <a:cubicBezTo>
                    <a:pt x="123787" y="4407"/>
                    <a:pt x="164059" y="13932"/>
                    <a:pt x="201765" y="20676"/>
                  </a:cubicBezTo>
                  <a:cubicBezTo>
                    <a:pt x="165189" y="23203"/>
                    <a:pt x="130835" y="27292"/>
                    <a:pt x="99098" y="28829"/>
                  </a:cubicBezTo>
                  <a:cubicBezTo>
                    <a:pt x="77737" y="30163"/>
                    <a:pt x="9893" y="53035"/>
                    <a:pt x="1740" y="14681"/>
                  </a:cubicBezTo>
                  <a:cubicBezTo>
                    <a:pt x="102" y="6998"/>
                    <a:pt x="0" y="4280"/>
                    <a:pt x="3086" y="0"/>
                  </a:cubicBez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1671807" y="981962"/>
              <a:ext cx="201765" cy="53035"/>
            </a:xfrm>
            <a:custGeom>
              <a:avLst/>
              <a:gdLst/>
              <a:ahLst/>
              <a:cxnLst/>
              <a:rect l="l" t="t" r="r" b="b"/>
              <a:pathLst>
                <a:path w="201765" h="53035" extrusionOk="0">
                  <a:moveTo>
                    <a:pt x="201765" y="20676"/>
                  </a:moveTo>
                  <a:cubicBezTo>
                    <a:pt x="164059" y="13932"/>
                    <a:pt x="123787" y="4407"/>
                    <a:pt x="84633" y="3112"/>
                  </a:cubicBezTo>
                  <a:cubicBezTo>
                    <a:pt x="59639" y="2413"/>
                    <a:pt x="30455" y="3861"/>
                    <a:pt x="3086" y="0"/>
                  </a:cubicBezTo>
                  <a:cubicBezTo>
                    <a:pt x="0" y="4280"/>
                    <a:pt x="102" y="6998"/>
                    <a:pt x="1740" y="14681"/>
                  </a:cubicBezTo>
                  <a:cubicBezTo>
                    <a:pt x="9893" y="53035"/>
                    <a:pt x="77737" y="30163"/>
                    <a:pt x="99098" y="28829"/>
                  </a:cubicBezTo>
                  <a:cubicBezTo>
                    <a:pt x="130835" y="27292"/>
                    <a:pt x="165189" y="23203"/>
                    <a:pt x="201765" y="2067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1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1343766" y="929908"/>
              <a:ext cx="107110" cy="90059"/>
            </a:xfrm>
            <a:custGeom>
              <a:avLst/>
              <a:gdLst/>
              <a:ahLst/>
              <a:cxnLst/>
              <a:rect l="l" t="t" r="r" b="b"/>
              <a:pathLst>
                <a:path w="107110" h="90059" extrusionOk="0">
                  <a:moveTo>
                    <a:pt x="69980" y="31"/>
                  </a:moveTo>
                  <a:cubicBezTo>
                    <a:pt x="85161" y="124"/>
                    <a:pt x="98953" y="6660"/>
                    <a:pt x="103545" y="28235"/>
                  </a:cubicBezTo>
                  <a:cubicBezTo>
                    <a:pt x="107110" y="45014"/>
                    <a:pt x="105190" y="57673"/>
                    <a:pt x="100520" y="68235"/>
                  </a:cubicBezTo>
                  <a:lnTo>
                    <a:pt x="84979" y="90059"/>
                  </a:lnTo>
                  <a:lnTo>
                    <a:pt x="84712" y="87550"/>
                  </a:lnTo>
                  <a:cubicBezTo>
                    <a:pt x="78893" y="62815"/>
                    <a:pt x="63241" y="43798"/>
                    <a:pt x="31123" y="43798"/>
                  </a:cubicBezTo>
                  <a:cubicBezTo>
                    <a:pt x="25484" y="43798"/>
                    <a:pt x="16553" y="44919"/>
                    <a:pt x="5445" y="46558"/>
                  </a:cubicBezTo>
                  <a:lnTo>
                    <a:pt x="0" y="47382"/>
                  </a:lnTo>
                  <a:lnTo>
                    <a:pt x="6597" y="37117"/>
                  </a:lnTo>
                  <a:cubicBezTo>
                    <a:pt x="19491" y="21823"/>
                    <a:pt x="41965" y="4444"/>
                    <a:pt x="54624" y="1768"/>
                  </a:cubicBezTo>
                  <a:cubicBezTo>
                    <a:pt x="59704" y="685"/>
                    <a:pt x="64919" y="0"/>
                    <a:pt x="69980" y="31"/>
                  </a:cubicBezTo>
                  <a:close/>
                </a:path>
              </a:pathLst>
            </a:custGeom>
            <a:solidFill>
              <a:srgbClr val="B078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1285183" y="790300"/>
              <a:ext cx="86973" cy="192030"/>
            </a:xfrm>
            <a:custGeom>
              <a:avLst/>
              <a:gdLst/>
              <a:ahLst/>
              <a:cxnLst/>
              <a:rect l="l" t="t" r="r" b="b"/>
              <a:pathLst>
                <a:path w="86973" h="192030" extrusionOk="0">
                  <a:moveTo>
                    <a:pt x="19888" y="4064"/>
                  </a:moveTo>
                  <a:cubicBezTo>
                    <a:pt x="39065" y="0"/>
                    <a:pt x="71387" y="27597"/>
                    <a:pt x="75781" y="48311"/>
                  </a:cubicBezTo>
                  <a:cubicBezTo>
                    <a:pt x="86973" y="100946"/>
                    <a:pt x="49330" y="136000"/>
                    <a:pt x="36758" y="182921"/>
                  </a:cubicBezTo>
                  <a:lnTo>
                    <a:pt x="35574" y="190474"/>
                  </a:lnTo>
                  <a:lnTo>
                    <a:pt x="25292" y="192030"/>
                  </a:lnTo>
                  <a:cubicBezTo>
                    <a:pt x="13790" y="137603"/>
                    <a:pt x="7915" y="99472"/>
                    <a:pt x="2781" y="47305"/>
                  </a:cubicBezTo>
                  <a:lnTo>
                    <a:pt x="0" y="16805"/>
                  </a:lnTo>
                  <a:lnTo>
                    <a:pt x="6980" y="10982"/>
                  </a:lnTo>
                  <a:cubicBezTo>
                    <a:pt x="11522" y="7611"/>
                    <a:pt x="16053" y="4890"/>
                    <a:pt x="19888" y="4064"/>
                  </a:cubicBezTo>
                  <a:close/>
                </a:path>
              </a:pathLst>
            </a:custGeom>
            <a:solidFill>
              <a:srgbClr val="B078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1335341" y="759274"/>
              <a:ext cx="625635" cy="890207"/>
            </a:xfrm>
            <a:custGeom>
              <a:avLst/>
              <a:gdLst/>
              <a:ahLst/>
              <a:cxnLst/>
              <a:rect l="l" t="t" r="r" b="b"/>
              <a:pathLst>
                <a:path w="625635" h="890207" extrusionOk="0">
                  <a:moveTo>
                    <a:pt x="202763" y="0"/>
                  </a:moveTo>
                  <a:cubicBezTo>
                    <a:pt x="205938" y="7341"/>
                    <a:pt x="221889" y="61671"/>
                    <a:pt x="242221" y="57353"/>
                  </a:cubicBezTo>
                  <a:cubicBezTo>
                    <a:pt x="261005" y="53365"/>
                    <a:pt x="266479" y="18656"/>
                    <a:pt x="267075" y="762"/>
                  </a:cubicBezTo>
                  <a:lnTo>
                    <a:pt x="279115" y="34887"/>
                  </a:lnTo>
                  <a:cubicBezTo>
                    <a:pt x="284995" y="51245"/>
                    <a:pt x="305175" y="58877"/>
                    <a:pt x="320098" y="61697"/>
                  </a:cubicBezTo>
                  <a:cubicBezTo>
                    <a:pt x="302877" y="71272"/>
                    <a:pt x="297797" y="95085"/>
                    <a:pt x="293809" y="110503"/>
                  </a:cubicBezTo>
                  <a:cubicBezTo>
                    <a:pt x="279712" y="100101"/>
                    <a:pt x="253563" y="80582"/>
                    <a:pt x="241282" y="83198"/>
                  </a:cubicBezTo>
                  <a:cubicBezTo>
                    <a:pt x="214447" y="88913"/>
                    <a:pt x="192094" y="123317"/>
                    <a:pt x="198140" y="151701"/>
                  </a:cubicBezTo>
                  <a:cubicBezTo>
                    <a:pt x="204248" y="180467"/>
                    <a:pt x="237268" y="196279"/>
                    <a:pt x="264116" y="190576"/>
                  </a:cubicBezTo>
                  <a:cubicBezTo>
                    <a:pt x="280982" y="186995"/>
                    <a:pt x="308122" y="174752"/>
                    <a:pt x="312148" y="138709"/>
                  </a:cubicBezTo>
                  <a:cubicBezTo>
                    <a:pt x="325572" y="149301"/>
                    <a:pt x="338513" y="152489"/>
                    <a:pt x="353156" y="156959"/>
                  </a:cubicBezTo>
                  <a:cubicBezTo>
                    <a:pt x="324390" y="202946"/>
                    <a:pt x="321660" y="204800"/>
                    <a:pt x="328010" y="234721"/>
                  </a:cubicBezTo>
                  <a:cubicBezTo>
                    <a:pt x="330144" y="244691"/>
                    <a:pt x="344876" y="268808"/>
                    <a:pt x="345053" y="269570"/>
                  </a:cubicBezTo>
                  <a:cubicBezTo>
                    <a:pt x="346679" y="277254"/>
                    <a:pt x="337332" y="291757"/>
                    <a:pt x="338983" y="301422"/>
                  </a:cubicBezTo>
                  <a:cubicBezTo>
                    <a:pt x="344507" y="338722"/>
                    <a:pt x="353778" y="355905"/>
                    <a:pt x="356382" y="372872"/>
                  </a:cubicBezTo>
                  <a:cubicBezTo>
                    <a:pt x="350921" y="370472"/>
                    <a:pt x="347606" y="374383"/>
                    <a:pt x="345371" y="376733"/>
                  </a:cubicBezTo>
                  <a:cubicBezTo>
                    <a:pt x="407652" y="398005"/>
                    <a:pt x="511868" y="422897"/>
                    <a:pt x="544456" y="487921"/>
                  </a:cubicBezTo>
                  <a:cubicBezTo>
                    <a:pt x="553854" y="498577"/>
                    <a:pt x="573869" y="516357"/>
                    <a:pt x="575152" y="524091"/>
                  </a:cubicBezTo>
                  <a:lnTo>
                    <a:pt x="578606" y="540322"/>
                  </a:lnTo>
                  <a:cubicBezTo>
                    <a:pt x="530257" y="532714"/>
                    <a:pt x="496158" y="526047"/>
                    <a:pt x="455899" y="534619"/>
                  </a:cubicBezTo>
                  <a:cubicBezTo>
                    <a:pt x="453969" y="535026"/>
                    <a:pt x="382417" y="551028"/>
                    <a:pt x="389440" y="584010"/>
                  </a:cubicBezTo>
                  <a:cubicBezTo>
                    <a:pt x="405975" y="661873"/>
                    <a:pt x="517088" y="622452"/>
                    <a:pt x="544164" y="633336"/>
                  </a:cubicBezTo>
                  <a:cubicBezTo>
                    <a:pt x="533712" y="636727"/>
                    <a:pt x="523628" y="642074"/>
                    <a:pt x="515957" y="643700"/>
                  </a:cubicBezTo>
                  <a:cubicBezTo>
                    <a:pt x="507524" y="645490"/>
                    <a:pt x="429801" y="653199"/>
                    <a:pt x="439402" y="698449"/>
                  </a:cubicBezTo>
                  <a:cubicBezTo>
                    <a:pt x="450654" y="751370"/>
                    <a:pt x="548164" y="707517"/>
                    <a:pt x="574034" y="713448"/>
                  </a:cubicBezTo>
                  <a:cubicBezTo>
                    <a:pt x="545078" y="720484"/>
                    <a:pt x="495167" y="749529"/>
                    <a:pt x="502254" y="782892"/>
                  </a:cubicBezTo>
                  <a:cubicBezTo>
                    <a:pt x="506572" y="803224"/>
                    <a:pt x="534182" y="816191"/>
                    <a:pt x="555276" y="811708"/>
                  </a:cubicBezTo>
                  <a:lnTo>
                    <a:pt x="609721" y="800138"/>
                  </a:lnTo>
                  <a:cubicBezTo>
                    <a:pt x="617405" y="798500"/>
                    <a:pt x="621088" y="791299"/>
                    <a:pt x="625635" y="791147"/>
                  </a:cubicBezTo>
                  <a:cubicBezTo>
                    <a:pt x="621951" y="803948"/>
                    <a:pt x="616970" y="817115"/>
                    <a:pt x="611277" y="829532"/>
                  </a:cubicBezTo>
                  <a:lnTo>
                    <a:pt x="604578" y="841721"/>
                  </a:lnTo>
                  <a:lnTo>
                    <a:pt x="513259" y="854742"/>
                  </a:lnTo>
                  <a:lnTo>
                    <a:pt x="193130" y="881780"/>
                  </a:lnTo>
                  <a:cubicBezTo>
                    <a:pt x="179642" y="884028"/>
                    <a:pt x="166225" y="885133"/>
                    <a:pt x="152642" y="886809"/>
                  </a:cubicBezTo>
                  <a:lnTo>
                    <a:pt x="135981" y="890207"/>
                  </a:lnTo>
                  <a:lnTo>
                    <a:pt x="118473" y="869062"/>
                  </a:lnTo>
                  <a:cubicBezTo>
                    <a:pt x="101512" y="848585"/>
                    <a:pt x="82329" y="824725"/>
                    <a:pt x="72626" y="807352"/>
                  </a:cubicBezTo>
                  <a:cubicBezTo>
                    <a:pt x="61704" y="788035"/>
                    <a:pt x="49715" y="750811"/>
                    <a:pt x="48089" y="743153"/>
                  </a:cubicBezTo>
                  <a:cubicBezTo>
                    <a:pt x="31363" y="664527"/>
                    <a:pt x="71876" y="643903"/>
                    <a:pt x="62986" y="602094"/>
                  </a:cubicBezTo>
                  <a:cubicBezTo>
                    <a:pt x="61361" y="594423"/>
                    <a:pt x="33268" y="576326"/>
                    <a:pt x="20645" y="562178"/>
                  </a:cubicBezTo>
                  <a:lnTo>
                    <a:pt x="0" y="536749"/>
                  </a:lnTo>
                  <a:lnTo>
                    <a:pt x="7508" y="512840"/>
                  </a:lnTo>
                  <a:cubicBezTo>
                    <a:pt x="10607" y="503168"/>
                    <a:pt x="13571" y="494037"/>
                    <a:pt x="15965" y="486569"/>
                  </a:cubicBezTo>
                  <a:cubicBezTo>
                    <a:pt x="19368" y="475291"/>
                    <a:pt x="34278" y="463442"/>
                    <a:pt x="40488" y="454438"/>
                  </a:cubicBezTo>
                  <a:cubicBezTo>
                    <a:pt x="51741" y="436963"/>
                    <a:pt x="64339" y="403803"/>
                    <a:pt x="64339" y="392551"/>
                  </a:cubicBezTo>
                  <a:cubicBezTo>
                    <a:pt x="64339" y="381273"/>
                    <a:pt x="60491" y="376104"/>
                    <a:pt x="50813" y="365309"/>
                  </a:cubicBezTo>
                  <a:cubicBezTo>
                    <a:pt x="79855" y="343792"/>
                    <a:pt x="90709" y="324211"/>
                    <a:pt x="94321" y="304359"/>
                  </a:cubicBezTo>
                  <a:lnTo>
                    <a:pt x="95032" y="295473"/>
                  </a:lnTo>
                  <a:lnTo>
                    <a:pt x="102185" y="287241"/>
                  </a:lnTo>
                  <a:cubicBezTo>
                    <a:pt x="106886" y="283372"/>
                    <a:pt x="112097" y="280610"/>
                    <a:pt x="117850" y="279387"/>
                  </a:cubicBezTo>
                  <a:cubicBezTo>
                    <a:pt x="142006" y="274244"/>
                    <a:pt x="162072" y="298844"/>
                    <a:pt x="165983" y="317259"/>
                  </a:cubicBezTo>
                  <a:cubicBezTo>
                    <a:pt x="172092" y="346024"/>
                    <a:pt x="140621" y="359664"/>
                    <a:pt x="124645" y="394564"/>
                  </a:cubicBezTo>
                  <a:cubicBezTo>
                    <a:pt x="138196" y="396659"/>
                    <a:pt x="134894" y="418643"/>
                    <a:pt x="138208" y="423354"/>
                  </a:cubicBezTo>
                  <a:cubicBezTo>
                    <a:pt x="156166" y="438607"/>
                    <a:pt x="186786" y="460350"/>
                    <a:pt x="194457" y="458711"/>
                  </a:cubicBezTo>
                  <a:cubicBezTo>
                    <a:pt x="202128" y="457073"/>
                    <a:pt x="198940" y="455016"/>
                    <a:pt x="201150" y="452476"/>
                  </a:cubicBezTo>
                  <a:cubicBezTo>
                    <a:pt x="186938" y="443814"/>
                    <a:pt x="154096" y="427203"/>
                    <a:pt x="152445" y="419545"/>
                  </a:cubicBezTo>
                  <a:cubicBezTo>
                    <a:pt x="146336" y="390779"/>
                    <a:pt x="246527" y="364274"/>
                    <a:pt x="237078" y="319786"/>
                  </a:cubicBezTo>
                  <a:cubicBezTo>
                    <a:pt x="232671" y="299072"/>
                    <a:pt x="210065" y="267780"/>
                    <a:pt x="182455" y="268033"/>
                  </a:cubicBezTo>
                  <a:cubicBezTo>
                    <a:pt x="166847" y="268135"/>
                    <a:pt x="123870" y="254876"/>
                    <a:pt x="119793" y="235687"/>
                  </a:cubicBezTo>
                  <a:cubicBezTo>
                    <a:pt x="118155" y="228016"/>
                    <a:pt x="122803" y="204584"/>
                    <a:pt x="121178" y="196913"/>
                  </a:cubicBezTo>
                  <a:cubicBezTo>
                    <a:pt x="118066" y="182334"/>
                    <a:pt x="101124" y="153848"/>
                    <a:pt x="81871" y="161354"/>
                  </a:cubicBezTo>
                  <a:cubicBezTo>
                    <a:pt x="83141" y="152971"/>
                    <a:pt x="87624" y="144717"/>
                    <a:pt x="85986" y="137058"/>
                  </a:cubicBezTo>
                  <a:cubicBezTo>
                    <a:pt x="84361" y="129388"/>
                    <a:pt x="67317" y="109347"/>
                    <a:pt x="62021" y="95859"/>
                  </a:cubicBezTo>
                  <a:cubicBezTo>
                    <a:pt x="82519" y="107797"/>
                    <a:pt x="97238" y="117373"/>
                    <a:pt x="114332" y="126225"/>
                  </a:cubicBezTo>
                  <a:cubicBezTo>
                    <a:pt x="118993" y="122199"/>
                    <a:pt x="125686" y="112586"/>
                    <a:pt x="124061" y="104915"/>
                  </a:cubicBezTo>
                  <a:cubicBezTo>
                    <a:pt x="122422" y="97244"/>
                    <a:pt x="104515" y="72784"/>
                    <a:pt x="95473" y="56629"/>
                  </a:cubicBezTo>
                  <a:cubicBezTo>
                    <a:pt x="105112" y="65684"/>
                    <a:pt x="127299" y="86017"/>
                    <a:pt x="142031" y="91465"/>
                  </a:cubicBezTo>
                  <a:cubicBezTo>
                    <a:pt x="148280" y="85179"/>
                    <a:pt x="153702" y="63335"/>
                    <a:pt x="153055" y="60261"/>
                  </a:cubicBezTo>
                  <a:cubicBezTo>
                    <a:pt x="151417" y="52603"/>
                    <a:pt x="145219" y="38278"/>
                    <a:pt x="140202" y="24587"/>
                  </a:cubicBezTo>
                  <a:cubicBezTo>
                    <a:pt x="144812" y="29451"/>
                    <a:pt x="163329" y="70917"/>
                    <a:pt x="184805" y="66345"/>
                  </a:cubicBezTo>
                  <a:cubicBezTo>
                    <a:pt x="208579" y="61290"/>
                    <a:pt x="201721" y="2629"/>
                    <a:pt x="202763" y="0"/>
                  </a:cubicBezTo>
                  <a:close/>
                </a:path>
              </a:pathLst>
            </a:custGeom>
            <a:solidFill>
              <a:srgbClr val="B078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1335293" y="1295964"/>
              <a:ext cx="136075" cy="353572"/>
            </a:xfrm>
            <a:custGeom>
              <a:avLst/>
              <a:gdLst/>
              <a:ahLst/>
              <a:cxnLst/>
              <a:rect l="l" t="t" r="r" b="b"/>
              <a:pathLst>
                <a:path w="136075" h="353572" extrusionOk="0">
                  <a:moveTo>
                    <a:pt x="136075" y="353572"/>
                  </a:moveTo>
                  <a:lnTo>
                    <a:pt x="118520" y="332372"/>
                  </a:lnTo>
                  <a:cubicBezTo>
                    <a:pt x="101560" y="311895"/>
                    <a:pt x="82376" y="288035"/>
                    <a:pt x="72673" y="270662"/>
                  </a:cubicBezTo>
                  <a:cubicBezTo>
                    <a:pt x="61751" y="251345"/>
                    <a:pt x="49763" y="214121"/>
                    <a:pt x="48137" y="206463"/>
                  </a:cubicBezTo>
                  <a:cubicBezTo>
                    <a:pt x="31411" y="127837"/>
                    <a:pt x="71924" y="107213"/>
                    <a:pt x="63034" y="65404"/>
                  </a:cubicBezTo>
                  <a:cubicBezTo>
                    <a:pt x="61409" y="57733"/>
                    <a:pt x="33316" y="39636"/>
                    <a:pt x="20693" y="25488"/>
                  </a:cubicBez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1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1343721" y="927345"/>
              <a:ext cx="107156" cy="92700"/>
            </a:xfrm>
            <a:custGeom>
              <a:avLst/>
              <a:gdLst/>
              <a:ahLst/>
              <a:cxnLst/>
              <a:rect l="l" t="t" r="r" b="b"/>
              <a:pathLst>
                <a:path w="107156" h="92700" extrusionOk="0">
                  <a:moveTo>
                    <a:pt x="0" y="50016"/>
                  </a:moveTo>
                  <a:lnTo>
                    <a:pt x="6643" y="39680"/>
                  </a:lnTo>
                  <a:cubicBezTo>
                    <a:pt x="19537" y="24386"/>
                    <a:pt x="42011" y="7007"/>
                    <a:pt x="54670" y="4331"/>
                  </a:cubicBezTo>
                  <a:cubicBezTo>
                    <a:pt x="74990" y="0"/>
                    <a:pt x="97469" y="2032"/>
                    <a:pt x="103591" y="30798"/>
                  </a:cubicBezTo>
                  <a:cubicBezTo>
                    <a:pt x="107156" y="47577"/>
                    <a:pt x="105236" y="60236"/>
                    <a:pt x="100566" y="70798"/>
                  </a:cubicBezTo>
                  <a:lnTo>
                    <a:pt x="84970" y="9270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1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1285124" y="790300"/>
              <a:ext cx="87032" cy="190540"/>
            </a:xfrm>
            <a:custGeom>
              <a:avLst/>
              <a:gdLst/>
              <a:ahLst/>
              <a:cxnLst/>
              <a:rect l="l" t="t" r="r" b="b"/>
              <a:pathLst>
                <a:path w="87032" h="190540" extrusionOk="0">
                  <a:moveTo>
                    <a:pt x="0" y="16855"/>
                  </a:moveTo>
                  <a:lnTo>
                    <a:pt x="7039" y="10982"/>
                  </a:lnTo>
                  <a:cubicBezTo>
                    <a:pt x="11581" y="7611"/>
                    <a:pt x="16112" y="4890"/>
                    <a:pt x="19947" y="4064"/>
                  </a:cubicBezTo>
                  <a:cubicBezTo>
                    <a:pt x="39124" y="0"/>
                    <a:pt x="71446" y="27597"/>
                    <a:pt x="75840" y="48311"/>
                  </a:cubicBezTo>
                  <a:cubicBezTo>
                    <a:pt x="87032" y="100946"/>
                    <a:pt x="49389" y="136000"/>
                    <a:pt x="36817" y="182921"/>
                  </a:cubicBezTo>
                  <a:lnTo>
                    <a:pt x="35623" y="19054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1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1397362" y="759274"/>
              <a:ext cx="563613" cy="841791"/>
            </a:xfrm>
            <a:custGeom>
              <a:avLst/>
              <a:gdLst/>
              <a:ahLst/>
              <a:cxnLst/>
              <a:rect l="l" t="t" r="r" b="b"/>
              <a:pathLst>
                <a:path w="563613" h="841791" extrusionOk="0">
                  <a:moveTo>
                    <a:pt x="32941" y="295553"/>
                  </a:moveTo>
                  <a:lnTo>
                    <a:pt x="40164" y="287241"/>
                  </a:lnTo>
                  <a:cubicBezTo>
                    <a:pt x="44864" y="283372"/>
                    <a:pt x="50076" y="280610"/>
                    <a:pt x="55829" y="279387"/>
                  </a:cubicBezTo>
                  <a:cubicBezTo>
                    <a:pt x="79985" y="274244"/>
                    <a:pt x="100050" y="298844"/>
                    <a:pt x="103962" y="317259"/>
                  </a:cubicBezTo>
                  <a:cubicBezTo>
                    <a:pt x="110071" y="346024"/>
                    <a:pt x="78600" y="359664"/>
                    <a:pt x="62624" y="394564"/>
                  </a:cubicBezTo>
                  <a:cubicBezTo>
                    <a:pt x="76174" y="396659"/>
                    <a:pt x="72872" y="418643"/>
                    <a:pt x="76187" y="423354"/>
                  </a:cubicBezTo>
                  <a:cubicBezTo>
                    <a:pt x="94145" y="438607"/>
                    <a:pt x="124765" y="460350"/>
                    <a:pt x="132436" y="458711"/>
                  </a:cubicBezTo>
                  <a:cubicBezTo>
                    <a:pt x="140106" y="457073"/>
                    <a:pt x="136919" y="455016"/>
                    <a:pt x="139128" y="452476"/>
                  </a:cubicBezTo>
                  <a:cubicBezTo>
                    <a:pt x="124917" y="443814"/>
                    <a:pt x="92075" y="427203"/>
                    <a:pt x="90424" y="419545"/>
                  </a:cubicBezTo>
                  <a:cubicBezTo>
                    <a:pt x="84315" y="390779"/>
                    <a:pt x="184506" y="364274"/>
                    <a:pt x="175057" y="319786"/>
                  </a:cubicBezTo>
                  <a:cubicBezTo>
                    <a:pt x="170650" y="299072"/>
                    <a:pt x="148044" y="267780"/>
                    <a:pt x="120434" y="268033"/>
                  </a:cubicBezTo>
                  <a:cubicBezTo>
                    <a:pt x="104826" y="268135"/>
                    <a:pt x="61849" y="254876"/>
                    <a:pt x="57772" y="235687"/>
                  </a:cubicBezTo>
                  <a:cubicBezTo>
                    <a:pt x="56134" y="228016"/>
                    <a:pt x="60782" y="204584"/>
                    <a:pt x="59156" y="196913"/>
                  </a:cubicBezTo>
                  <a:cubicBezTo>
                    <a:pt x="56045" y="182334"/>
                    <a:pt x="39103" y="153848"/>
                    <a:pt x="19850" y="161354"/>
                  </a:cubicBezTo>
                  <a:cubicBezTo>
                    <a:pt x="21120" y="152971"/>
                    <a:pt x="25603" y="144717"/>
                    <a:pt x="23965" y="137058"/>
                  </a:cubicBezTo>
                  <a:cubicBezTo>
                    <a:pt x="22339" y="129388"/>
                    <a:pt x="5296" y="109347"/>
                    <a:pt x="0" y="95859"/>
                  </a:cubicBezTo>
                  <a:cubicBezTo>
                    <a:pt x="20498" y="107797"/>
                    <a:pt x="35217" y="117373"/>
                    <a:pt x="52311" y="126225"/>
                  </a:cubicBezTo>
                  <a:cubicBezTo>
                    <a:pt x="56972" y="122199"/>
                    <a:pt x="63665" y="112586"/>
                    <a:pt x="62039" y="104915"/>
                  </a:cubicBezTo>
                  <a:cubicBezTo>
                    <a:pt x="60401" y="97244"/>
                    <a:pt x="42494" y="72784"/>
                    <a:pt x="33452" y="56629"/>
                  </a:cubicBezTo>
                  <a:cubicBezTo>
                    <a:pt x="43091" y="65684"/>
                    <a:pt x="65278" y="86017"/>
                    <a:pt x="80010" y="91465"/>
                  </a:cubicBezTo>
                  <a:cubicBezTo>
                    <a:pt x="86258" y="85179"/>
                    <a:pt x="91681" y="63335"/>
                    <a:pt x="91034" y="60261"/>
                  </a:cubicBezTo>
                  <a:cubicBezTo>
                    <a:pt x="89395" y="52603"/>
                    <a:pt x="83198" y="38278"/>
                    <a:pt x="78181" y="24587"/>
                  </a:cubicBezTo>
                  <a:cubicBezTo>
                    <a:pt x="82791" y="29451"/>
                    <a:pt x="101308" y="70917"/>
                    <a:pt x="122784" y="66345"/>
                  </a:cubicBezTo>
                  <a:cubicBezTo>
                    <a:pt x="146558" y="61290"/>
                    <a:pt x="139700" y="2629"/>
                    <a:pt x="140741" y="0"/>
                  </a:cubicBezTo>
                  <a:cubicBezTo>
                    <a:pt x="143916" y="7341"/>
                    <a:pt x="159868" y="61671"/>
                    <a:pt x="180200" y="57353"/>
                  </a:cubicBezTo>
                  <a:cubicBezTo>
                    <a:pt x="198984" y="53365"/>
                    <a:pt x="204457" y="18656"/>
                    <a:pt x="205054" y="762"/>
                  </a:cubicBezTo>
                  <a:lnTo>
                    <a:pt x="217094" y="34887"/>
                  </a:lnTo>
                  <a:cubicBezTo>
                    <a:pt x="222974" y="51245"/>
                    <a:pt x="243154" y="58877"/>
                    <a:pt x="258077" y="61697"/>
                  </a:cubicBezTo>
                  <a:cubicBezTo>
                    <a:pt x="240855" y="71272"/>
                    <a:pt x="235776" y="95085"/>
                    <a:pt x="231788" y="110503"/>
                  </a:cubicBezTo>
                  <a:cubicBezTo>
                    <a:pt x="217691" y="100101"/>
                    <a:pt x="191541" y="80582"/>
                    <a:pt x="179260" y="83198"/>
                  </a:cubicBezTo>
                  <a:cubicBezTo>
                    <a:pt x="152425" y="88913"/>
                    <a:pt x="130073" y="123317"/>
                    <a:pt x="136118" y="151701"/>
                  </a:cubicBezTo>
                  <a:cubicBezTo>
                    <a:pt x="142227" y="180467"/>
                    <a:pt x="175247" y="196279"/>
                    <a:pt x="202095" y="190576"/>
                  </a:cubicBezTo>
                  <a:cubicBezTo>
                    <a:pt x="218961" y="186995"/>
                    <a:pt x="246100" y="174752"/>
                    <a:pt x="250126" y="138709"/>
                  </a:cubicBezTo>
                  <a:cubicBezTo>
                    <a:pt x="263550" y="149301"/>
                    <a:pt x="276492" y="152489"/>
                    <a:pt x="291135" y="156959"/>
                  </a:cubicBezTo>
                  <a:cubicBezTo>
                    <a:pt x="262369" y="202946"/>
                    <a:pt x="259639" y="204800"/>
                    <a:pt x="265989" y="234721"/>
                  </a:cubicBezTo>
                  <a:cubicBezTo>
                    <a:pt x="268122" y="244691"/>
                    <a:pt x="282854" y="268808"/>
                    <a:pt x="283032" y="269570"/>
                  </a:cubicBezTo>
                  <a:cubicBezTo>
                    <a:pt x="284658" y="277254"/>
                    <a:pt x="275311" y="291757"/>
                    <a:pt x="276962" y="301422"/>
                  </a:cubicBezTo>
                  <a:cubicBezTo>
                    <a:pt x="282486" y="338722"/>
                    <a:pt x="291757" y="355905"/>
                    <a:pt x="294361" y="372872"/>
                  </a:cubicBezTo>
                  <a:cubicBezTo>
                    <a:pt x="288900" y="370472"/>
                    <a:pt x="285585" y="374383"/>
                    <a:pt x="283350" y="376733"/>
                  </a:cubicBezTo>
                  <a:cubicBezTo>
                    <a:pt x="345630" y="398005"/>
                    <a:pt x="449847" y="422897"/>
                    <a:pt x="482435" y="487921"/>
                  </a:cubicBezTo>
                  <a:cubicBezTo>
                    <a:pt x="491833" y="498577"/>
                    <a:pt x="511848" y="516357"/>
                    <a:pt x="513131" y="524091"/>
                  </a:cubicBezTo>
                  <a:lnTo>
                    <a:pt x="516585" y="540322"/>
                  </a:lnTo>
                  <a:cubicBezTo>
                    <a:pt x="468236" y="532714"/>
                    <a:pt x="434137" y="526047"/>
                    <a:pt x="393878" y="534619"/>
                  </a:cubicBezTo>
                  <a:cubicBezTo>
                    <a:pt x="391947" y="535026"/>
                    <a:pt x="320396" y="551028"/>
                    <a:pt x="327419" y="584010"/>
                  </a:cubicBezTo>
                  <a:cubicBezTo>
                    <a:pt x="343954" y="661873"/>
                    <a:pt x="455066" y="622452"/>
                    <a:pt x="482143" y="633336"/>
                  </a:cubicBezTo>
                  <a:cubicBezTo>
                    <a:pt x="471691" y="636727"/>
                    <a:pt x="461607" y="642074"/>
                    <a:pt x="453936" y="643700"/>
                  </a:cubicBezTo>
                  <a:cubicBezTo>
                    <a:pt x="445503" y="645490"/>
                    <a:pt x="367779" y="653199"/>
                    <a:pt x="377380" y="698449"/>
                  </a:cubicBezTo>
                  <a:cubicBezTo>
                    <a:pt x="388633" y="751370"/>
                    <a:pt x="486143" y="707517"/>
                    <a:pt x="512013" y="713448"/>
                  </a:cubicBezTo>
                  <a:cubicBezTo>
                    <a:pt x="483057" y="720484"/>
                    <a:pt x="433146" y="749529"/>
                    <a:pt x="440233" y="782892"/>
                  </a:cubicBezTo>
                  <a:cubicBezTo>
                    <a:pt x="444551" y="803224"/>
                    <a:pt x="472161" y="816191"/>
                    <a:pt x="493255" y="811708"/>
                  </a:cubicBezTo>
                  <a:lnTo>
                    <a:pt x="547700" y="800138"/>
                  </a:lnTo>
                  <a:cubicBezTo>
                    <a:pt x="555384" y="798500"/>
                    <a:pt x="559067" y="791299"/>
                    <a:pt x="563613" y="791147"/>
                  </a:cubicBezTo>
                  <a:cubicBezTo>
                    <a:pt x="559930" y="803948"/>
                    <a:pt x="554949" y="817115"/>
                    <a:pt x="549256" y="829532"/>
                  </a:cubicBezTo>
                  <a:lnTo>
                    <a:pt x="542519" y="84179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1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1638062" y="821877"/>
              <a:ext cx="97930" cy="85882"/>
            </a:xfrm>
            <a:custGeom>
              <a:avLst/>
              <a:gdLst/>
              <a:ahLst/>
              <a:cxnLst/>
              <a:rect l="l" t="t" r="r" b="b"/>
              <a:pathLst>
                <a:path w="97930" h="85882" extrusionOk="0">
                  <a:moveTo>
                    <a:pt x="47232" y="952"/>
                  </a:moveTo>
                  <a:cubicBezTo>
                    <a:pt x="65871" y="3808"/>
                    <a:pt x="88243" y="15734"/>
                    <a:pt x="93205" y="39032"/>
                  </a:cubicBezTo>
                  <a:cubicBezTo>
                    <a:pt x="97930" y="61270"/>
                    <a:pt x="86462" y="78935"/>
                    <a:pt x="64211" y="83660"/>
                  </a:cubicBezTo>
                  <a:cubicBezTo>
                    <a:pt x="53861" y="85882"/>
                    <a:pt x="9119" y="80942"/>
                    <a:pt x="2604" y="50271"/>
                  </a:cubicBezTo>
                  <a:cubicBezTo>
                    <a:pt x="0" y="38003"/>
                    <a:pt x="2997" y="6901"/>
                    <a:pt x="30620" y="1033"/>
                  </a:cubicBezTo>
                  <a:cubicBezTo>
                    <a:pt x="35220" y="56"/>
                    <a:pt x="41019" y="0"/>
                    <a:pt x="47232" y="9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1638062" y="818999"/>
              <a:ext cx="97930" cy="88760"/>
            </a:xfrm>
            <a:custGeom>
              <a:avLst/>
              <a:gdLst/>
              <a:ahLst/>
              <a:cxnLst/>
              <a:rect l="l" t="t" r="r" b="b"/>
              <a:pathLst>
                <a:path w="97930" h="88760" extrusionOk="0">
                  <a:moveTo>
                    <a:pt x="93205" y="41910"/>
                  </a:moveTo>
                  <a:cubicBezTo>
                    <a:pt x="86589" y="10846"/>
                    <a:pt x="49022" y="0"/>
                    <a:pt x="30620" y="3912"/>
                  </a:cubicBezTo>
                  <a:cubicBezTo>
                    <a:pt x="2997" y="9779"/>
                    <a:pt x="0" y="40881"/>
                    <a:pt x="2604" y="53149"/>
                  </a:cubicBezTo>
                  <a:cubicBezTo>
                    <a:pt x="9119" y="83820"/>
                    <a:pt x="53861" y="88760"/>
                    <a:pt x="64211" y="86538"/>
                  </a:cubicBezTo>
                  <a:cubicBezTo>
                    <a:pt x="86462" y="81813"/>
                    <a:pt x="97930" y="64148"/>
                    <a:pt x="93205" y="4191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1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1692889" y="854177"/>
              <a:ext cx="24003" cy="22784"/>
            </a:xfrm>
            <a:custGeom>
              <a:avLst/>
              <a:gdLst/>
              <a:ahLst/>
              <a:cxnLst/>
              <a:rect l="l" t="t" r="r" b="b"/>
              <a:pathLst>
                <a:path w="24003" h="22784" extrusionOk="0">
                  <a:moveTo>
                    <a:pt x="10300" y="0"/>
                  </a:moveTo>
                  <a:cubicBezTo>
                    <a:pt x="14592" y="2642"/>
                    <a:pt x="17666" y="1981"/>
                    <a:pt x="21780" y="4737"/>
                  </a:cubicBezTo>
                  <a:lnTo>
                    <a:pt x="24003" y="15215"/>
                  </a:lnTo>
                  <a:cubicBezTo>
                    <a:pt x="21387" y="19495"/>
                    <a:pt x="23469" y="19520"/>
                    <a:pt x="15786" y="21145"/>
                  </a:cubicBezTo>
                  <a:cubicBezTo>
                    <a:pt x="8128" y="22784"/>
                    <a:pt x="6286" y="19495"/>
                    <a:pt x="2324" y="16701"/>
                  </a:cubicBezTo>
                  <a:lnTo>
                    <a:pt x="0" y="5740"/>
                  </a:lnTo>
                  <a:cubicBezTo>
                    <a:pt x="4204" y="4382"/>
                    <a:pt x="6617" y="660"/>
                    <a:pt x="103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1692889" y="854177"/>
              <a:ext cx="24003" cy="22784"/>
            </a:xfrm>
            <a:custGeom>
              <a:avLst/>
              <a:gdLst/>
              <a:ahLst/>
              <a:cxnLst/>
              <a:rect l="l" t="t" r="r" b="b"/>
              <a:pathLst>
                <a:path w="24003" h="22784" extrusionOk="0">
                  <a:moveTo>
                    <a:pt x="24003" y="15215"/>
                  </a:moveTo>
                  <a:lnTo>
                    <a:pt x="21780" y="4737"/>
                  </a:lnTo>
                  <a:cubicBezTo>
                    <a:pt x="17666" y="1981"/>
                    <a:pt x="14592" y="2642"/>
                    <a:pt x="10300" y="0"/>
                  </a:cubicBezTo>
                  <a:cubicBezTo>
                    <a:pt x="6617" y="660"/>
                    <a:pt x="4204" y="4382"/>
                    <a:pt x="0" y="5740"/>
                  </a:cubicBezTo>
                  <a:lnTo>
                    <a:pt x="2324" y="16701"/>
                  </a:lnTo>
                  <a:cubicBezTo>
                    <a:pt x="6286" y="19495"/>
                    <a:pt x="8128" y="22784"/>
                    <a:pt x="15786" y="21145"/>
                  </a:cubicBezTo>
                  <a:cubicBezTo>
                    <a:pt x="23469" y="19520"/>
                    <a:pt x="21387" y="19495"/>
                    <a:pt x="24003" y="1521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1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1538365" y="848167"/>
              <a:ext cx="102387" cy="94844"/>
            </a:xfrm>
            <a:custGeom>
              <a:avLst/>
              <a:gdLst/>
              <a:ahLst/>
              <a:cxnLst/>
              <a:rect l="l" t="t" r="r" b="b"/>
              <a:pathLst>
                <a:path w="102387" h="94844" extrusionOk="0">
                  <a:moveTo>
                    <a:pt x="38697" y="3835"/>
                  </a:moveTo>
                  <a:cubicBezTo>
                    <a:pt x="56731" y="0"/>
                    <a:pt x="94805" y="33998"/>
                    <a:pt x="98311" y="50483"/>
                  </a:cubicBezTo>
                  <a:cubicBezTo>
                    <a:pt x="102387" y="69647"/>
                    <a:pt x="76403" y="88811"/>
                    <a:pt x="62205" y="91821"/>
                  </a:cubicBezTo>
                  <a:cubicBezTo>
                    <a:pt x="48019" y="94844"/>
                    <a:pt x="10338" y="89230"/>
                    <a:pt x="4318" y="60833"/>
                  </a:cubicBezTo>
                  <a:cubicBezTo>
                    <a:pt x="0" y="40513"/>
                    <a:pt x="14148" y="9055"/>
                    <a:pt x="38697" y="38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1538365" y="848167"/>
              <a:ext cx="102387" cy="94844"/>
            </a:xfrm>
            <a:custGeom>
              <a:avLst/>
              <a:gdLst/>
              <a:ahLst/>
              <a:cxnLst/>
              <a:rect l="l" t="t" r="r" b="b"/>
              <a:pathLst>
                <a:path w="102387" h="94844" extrusionOk="0">
                  <a:moveTo>
                    <a:pt x="98311" y="50483"/>
                  </a:moveTo>
                  <a:cubicBezTo>
                    <a:pt x="94805" y="33998"/>
                    <a:pt x="56731" y="0"/>
                    <a:pt x="38697" y="3835"/>
                  </a:cubicBezTo>
                  <a:cubicBezTo>
                    <a:pt x="14148" y="9055"/>
                    <a:pt x="0" y="40513"/>
                    <a:pt x="4318" y="60833"/>
                  </a:cubicBezTo>
                  <a:cubicBezTo>
                    <a:pt x="10338" y="89230"/>
                    <a:pt x="48019" y="94844"/>
                    <a:pt x="62205" y="91821"/>
                  </a:cubicBezTo>
                  <a:cubicBezTo>
                    <a:pt x="76403" y="88811"/>
                    <a:pt x="102387" y="69647"/>
                    <a:pt x="98311" y="5048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1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1593592" y="886862"/>
              <a:ext cx="22581" cy="24206"/>
            </a:xfrm>
            <a:custGeom>
              <a:avLst/>
              <a:gdLst/>
              <a:ahLst/>
              <a:cxnLst/>
              <a:rect l="l" t="t" r="r" b="b"/>
              <a:pathLst>
                <a:path w="22581" h="24206" extrusionOk="0">
                  <a:moveTo>
                    <a:pt x="17640" y="0"/>
                  </a:moveTo>
                  <a:lnTo>
                    <a:pt x="21374" y="17539"/>
                  </a:lnTo>
                  <a:cubicBezTo>
                    <a:pt x="17336" y="18860"/>
                    <a:pt x="22581" y="20955"/>
                    <a:pt x="14923" y="22593"/>
                  </a:cubicBezTo>
                  <a:cubicBezTo>
                    <a:pt x="7252" y="24206"/>
                    <a:pt x="6960" y="20599"/>
                    <a:pt x="2985" y="17780"/>
                  </a:cubicBezTo>
                  <a:lnTo>
                    <a:pt x="0" y="3785"/>
                  </a:lnTo>
                  <a:cubicBezTo>
                    <a:pt x="7290" y="1765"/>
                    <a:pt x="13411" y="457"/>
                    <a:pt x="176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1593592" y="886862"/>
              <a:ext cx="22581" cy="24206"/>
            </a:xfrm>
            <a:custGeom>
              <a:avLst/>
              <a:gdLst/>
              <a:ahLst/>
              <a:cxnLst/>
              <a:rect l="l" t="t" r="r" b="b"/>
              <a:pathLst>
                <a:path w="22581" h="24206" extrusionOk="0">
                  <a:moveTo>
                    <a:pt x="21374" y="17539"/>
                  </a:moveTo>
                  <a:lnTo>
                    <a:pt x="17640" y="0"/>
                  </a:lnTo>
                  <a:cubicBezTo>
                    <a:pt x="13411" y="457"/>
                    <a:pt x="7290" y="1765"/>
                    <a:pt x="0" y="3785"/>
                  </a:cubicBezTo>
                  <a:lnTo>
                    <a:pt x="2985" y="17780"/>
                  </a:lnTo>
                  <a:cubicBezTo>
                    <a:pt x="6960" y="20599"/>
                    <a:pt x="7252" y="24206"/>
                    <a:pt x="14923" y="22593"/>
                  </a:cubicBezTo>
                  <a:cubicBezTo>
                    <a:pt x="22581" y="20955"/>
                    <a:pt x="17336" y="18860"/>
                    <a:pt x="21374" y="1753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1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1430221" y="1007330"/>
              <a:ext cx="135622" cy="156439"/>
            </a:xfrm>
            <a:custGeom>
              <a:avLst/>
              <a:gdLst/>
              <a:ahLst/>
              <a:cxnLst/>
              <a:rect l="l" t="t" r="r" b="b"/>
              <a:pathLst>
                <a:path w="135622" h="156439" extrusionOk="0">
                  <a:moveTo>
                    <a:pt x="19531" y="0"/>
                  </a:moveTo>
                  <a:cubicBezTo>
                    <a:pt x="35571" y="9881"/>
                    <a:pt x="53415" y="23482"/>
                    <a:pt x="71639" y="30048"/>
                  </a:cubicBezTo>
                  <a:cubicBezTo>
                    <a:pt x="81126" y="33236"/>
                    <a:pt x="91896" y="28626"/>
                    <a:pt x="100329" y="32448"/>
                  </a:cubicBezTo>
                  <a:cubicBezTo>
                    <a:pt x="107911" y="36043"/>
                    <a:pt x="130212" y="60655"/>
                    <a:pt x="131355" y="66015"/>
                  </a:cubicBezTo>
                  <a:cubicBezTo>
                    <a:pt x="132980" y="73673"/>
                    <a:pt x="135622" y="83655"/>
                    <a:pt x="131368" y="88176"/>
                  </a:cubicBezTo>
                  <a:cubicBezTo>
                    <a:pt x="108215" y="113132"/>
                    <a:pt x="77278" y="131750"/>
                    <a:pt x="52018" y="156439"/>
                  </a:cubicBezTo>
                  <a:cubicBezTo>
                    <a:pt x="50265" y="152197"/>
                    <a:pt x="46582" y="147688"/>
                    <a:pt x="42175" y="144310"/>
                  </a:cubicBezTo>
                  <a:cubicBezTo>
                    <a:pt x="65607" y="105334"/>
                    <a:pt x="86422" y="96012"/>
                    <a:pt x="80314" y="67246"/>
                  </a:cubicBezTo>
                  <a:cubicBezTo>
                    <a:pt x="75576" y="44996"/>
                    <a:pt x="54266" y="18275"/>
                    <a:pt x="21665" y="25197"/>
                  </a:cubicBezTo>
                  <a:cubicBezTo>
                    <a:pt x="15340" y="26537"/>
                    <a:pt x="9581" y="28235"/>
                    <a:pt x="3953" y="31626"/>
                  </a:cubicBezTo>
                  <a:lnTo>
                    <a:pt x="870" y="34648"/>
                  </a:lnTo>
                  <a:lnTo>
                    <a:pt x="0" y="26482"/>
                  </a:lnTo>
                  <a:lnTo>
                    <a:pt x="2420" y="22428"/>
                  </a:lnTo>
                  <a:cubicBezTo>
                    <a:pt x="8165" y="14824"/>
                    <a:pt x="14197" y="7779"/>
                    <a:pt x="19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1430167" y="1007330"/>
              <a:ext cx="135676" cy="156439"/>
            </a:xfrm>
            <a:custGeom>
              <a:avLst/>
              <a:gdLst/>
              <a:ahLst/>
              <a:cxnLst/>
              <a:rect l="l" t="t" r="r" b="b"/>
              <a:pathLst>
                <a:path w="135676" h="156439" extrusionOk="0">
                  <a:moveTo>
                    <a:pt x="0" y="26572"/>
                  </a:moveTo>
                  <a:lnTo>
                    <a:pt x="2473" y="22428"/>
                  </a:lnTo>
                  <a:cubicBezTo>
                    <a:pt x="8219" y="14824"/>
                    <a:pt x="14251" y="7779"/>
                    <a:pt x="19585" y="0"/>
                  </a:cubicBezTo>
                  <a:cubicBezTo>
                    <a:pt x="35625" y="9881"/>
                    <a:pt x="53469" y="23482"/>
                    <a:pt x="71693" y="30048"/>
                  </a:cubicBezTo>
                  <a:cubicBezTo>
                    <a:pt x="81180" y="33236"/>
                    <a:pt x="91950" y="28626"/>
                    <a:pt x="100383" y="32448"/>
                  </a:cubicBezTo>
                  <a:cubicBezTo>
                    <a:pt x="107965" y="36043"/>
                    <a:pt x="130266" y="60655"/>
                    <a:pt x="131409" y="66015"/>
                  </a:cubicBezTo>
                  <a:cubicBezTo>
                    <a:pt x="133034" y="73673"/>
                    <a:pt x="135676" y="83655"/>
                    <a:pt x="131421" y="88176"/>
                  </a:cubicBezTo>
                  <a:cubicBezTo>
                    <a:pt x="108269" y="113132"/>
                    <a:pt x="77332" y="131750"/>
                    <a:pt x="52072" y="156439"/>
                  </a:cubicBezTo>
                  <a:cubicBezTo>
                    <a:pt x="50319" y="152197"/>
                    <a:pt x="46636" y="147688"/>
                    <a:pt x="42229" y="144310"/>
                  </a:cubicBezTo>
                  <a:cubicBezTo>
                    <a:pt x="65661" y="105334"/>
                    <a:pt x="86476" y="96012"/>
                    <a:pt x="80367" y="67246"/>
                  </a:cubicBezTo>
                  <a:cubicBezTo>
                    <a:pt x="75630" y="44996"/>
                    <a:pt x="54320" y="18275"/>
                    <a:pt x="21719" y="25197"/>
                  </a:cubicBezTo>
                  <a:cubicBezTo>
                    <a:pt x="15394" y="26537"/>
                    <a:pt x="9635" y="28235"/>
                    <a:pt x="4007" y="31626"/>
                  </a:cubicBezTo>
                  <a:lnTo>
                    <a:pt x="866" y="3470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1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1336005" y="847136"/>
              <a:ext cx="78080" cy="126454"/>
            </a:xfrm>
            <a:custGeom>
              <a:avLst/>
              <a:gdLst/>
              <a:ahLst/>
              <a:cxnLst/>
              <a:rect l="l" t="t" r="r" b="b"/>
              <a:pathLst>
                <a:path w="78080" h="126454" extrusionOk="0">
                  <a:moveTo>
                    <a:pt x="37744" y="0"/>
                  </a:moveTo>
                  <a:cubicBezTo>
                    <a:pt x="52654" y="16929"/>
                    <a:pt x="74828" y="45021"/>
                    <a:pt x="76454" y="52680"/>
                  </a:cubicBezTo>
                  <a:cubicBezTo>
                    <a:pt x="78080" y="60338"/>
                    <a:pt x="70155" y="69253"/>
                    <a:pt x="67844" y="75895"/>
                  </a:cubicBezTo>
                  <a:cubicBezTo>
                    <a:pt x="61265" y="78334"/>
                    <a:pt x="51448" y="79108"/>
                    <a:pt x="46558" y="82550"/>
                  </a:cubicBezTo>
                  <a:cubicBezTo>
                    <a:pt x="30163" y="94056"/>
                    <a:pt x="10694" y="102807"/>
                    <a:pt x="0" y="126454"/>
                  </a:cubicBezTo>
                  <a:cubicBezTo>
                    <a:pt x="1753" y="108039"/>
                    <a:pt x="6972" y="89103"/>
                    <a:pt x="15977" y="76759"/>
                  </a:cubicBezTo>
                  <a:cubicBezTo>
                    <a:pt x="34963" y="51079"/>
                    <a:pt x="37973" y="20549"/>
                    <a:pt x="377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1336005" y="847136"/>
              <a:ext cx="78080" cy="126454"/>
            </a:xfrm>
            <a:custGeom>
              <a:avLst/>
              <a:gdLst/>
              <a:ahLst/>
              <a:cxnLst/>
              <a:rect l="l" t="t" r="r" b="b"/>
              <a:pathLst>
                <a:path w="78080" h="126454" extrusionOk="0">
                  <a:moveTo>
                    <a:pt x="76454" y="52680"/>
                  </a:moveTo>
                  <a:cubicBezTo>
                    <a:pt x="74828" y="45021"/>
                    <a:pt x="52654" y="16929"/>
                    <a:pt x="37744" y="0"/>
                  </a:cubicBezTo>
                  <a:cubicBezTo>
                    <a:pt x="37973" y="20549"/>
                    <a:pt x="34963" y="51079"/>
                    <a:pt x="15977" y="76759"/>
                  </a:cubicBezTo>
                  <a:cubicBezTo>
                    <a:pt x="6972" y="89103"/>
                    <a:pt x="1753" y="108039"/>
                    <a:pt x="0" y="126454"/>
                  </a:cubicBezTo>
                  <a:cubicBezTo>
                    <a:pt x="10694" y="102807"/>
                    <a:pt x="30163" y="94056"/>
                    <a:pt x="46558" y="82550"/>
                  </a:cubicBezTo>
                  <a:cubicBezTo>
                    <a:pt x="51448" y="79108"/>
                    <a:pt x="61265" y="78334"/>
                    <a:pt x="67844" y="75895"/>
                  </a:cubicBezTo>
                  <a:cubicBezTo>
                    <a:pt x="70155" y="69253"/>
                    <a:pt x="78080" y="60338"/>
                    <a:pt x="76454" y="5268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1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1277938" y="500237"/>
              <a:ext cx="743979" cy="157823"/>
            </a:xfrm>
            <a:custGeom>
              <a:avLst/>
              <a:gdLst/>
              <a:ahLst/>
              <a:cxnLst/>
              <a:rect l="l" t="t" r="r" b="b"/>
              <a:pathLst>
                <a:path w="743979" h="157823" extrusionOk="0">
                  <a:moveTo>
                    <a:pt x="85674" y="0"/>
                  </a:moveTo>
                  <a:cubicBezTo>
                    <a:pt x="96939" y="0"/>
                    <a:pt x="169342" y="18047"/>
                    <a:pt x="209791" y="22555"/>
                  </a:cubicBezTo>
                  <a:cubicBezTo>
                    <a:pt x="254775" y="22555"/>
                    <a:pt x="257023" y="27051"/>
                    <a:pt x="268300" y="27051"/>
                  </a:cubicBezTo>
                  <a:cubicBezTo>
                    <a:pt x="279578" y="27051"/>
                    <a:pt x="290843" y="21425"/>
                    <a:pt x="299860" y="21425"/>
                  </a:cubicBezTo>
                  <a:cubicBezTo>
                    <a:pt x="349466" y="21425"/>
                    <a:pt x="403428" y="20295"/>
                    <a:pt x="453022" y="16916"/>
                  </a:cubicBezTo>
                  <a:cubicBezTo>
                    <a:pt x="462051" y="16358"/>
                    <a:pt x="475717" y="13526"/>
                    <a:pt x="486994" y="13526"/>
                  </a:cubicBezTo>
                  <a:cubicBezTo>
                    <a:pt x="561962" y="13526"/>
                    <a:pt x="671208" y="49289"/>
                    <a:pt x="743979" y="88367"/>
                  </a:cubicBezTo>
                  <a:cubicBezTo>
                    <a:pt x="687832" y="94691"/>
                    <a:pt x="591274" y="112738"/>
                    <a:pt x="579996" y="112738"/>
                  </a:cubicBezTo>
                  <a:lnTo>
                    <a:pt x="515734" y="112738"/>
                  </a:lnTo>
                  <a:cubicBezTo>
                    <a:pt x="504469" y="112738"/>
                    <a:pt x="311696" y="135280"/>
                    <a:pt x="300431" y="135280"/>
                  </a:cubicBezTo>
                  <a:lnTo>
                    <a:pt x="168529" y="135280"/>
                  </a:lnTo>
                  <a:cubicBezTo>
                    <a:pt x="157251" y="135280"/>
                    <a:pt x="49606" y="157823"/>
                    <a:pt x="38329" y="157823"/>
                  </a:cubicBezTo>
                  <a:cubicBezTo>
                    <a:pt x="14084" y="157823"/>
                    <a:pt x="0" y="85674"/>
                    <a:pt x="0" y="76657"/>
                  </a:cubicBezTo>
                  <a:cubicBezTo>
                    <a:pt x="0" y="65380"/>
                    <a:pt x="4585" y="64846"/>
                    <a:pt x="6033" y="59588"/>
                  </a:cubicBezTo>
                  <a:cubicBezTo>
                    <a:pt x="32525" y="40983"/>
                    <a:pt x="74409" y="0"/>
                    <a:pt x="85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1282451" y="1790923"/>
              <a:ext cx="229972" cy="71673"/>
            </a:xfrm>
            <a:custGeom>
              <a:avLst/>
              <a:gdLst/>
              <a:ahLst/>
              <a:cxnLst/>
              <a:rect l="l" t="t" r="r" b="b"/>
              <a:pathLst>
                <a:path w="229972" h="71673" extrusionOk="0">
                  <a:moveTo>
                    <a:pt x="43464" y="248"/>
                  </a:moveTo>
                  <a:cubicBezTo>
                    <a:pt x="65801" y="930"/>
                    <a:pt x="90754" y="3473"/>
                    <a:pt x="99212" y="3473"/>
                  </a:cubicBezTo>
                  <a:cubicBezTo>
                    <a:pt x="110465" y="3473"/>
                    <a:pt x="183109" y="26067"/>
                    <a:pt x="224587" y="35503"/>
                  </a:cubicBezTo>
                  <a:cubicBezTo>
                    <a:pt x="224587" y="35503"/>
                    <a:pt x="229972" y="35033"/>
                    <a:pt x="229972" y="46298"/>
                  </a:cubicBezTo>
                  <a:cubicBezTo>
                    <a:pt x="229972" y="53626"/>
                    <a:pt x="212496" y="71101"/>
                    <a:pt x="196152" y="71101"/>
                  </a:cubicBezTo>
                  <a:cubicBezTo>
                    <a:pt x="38329" y="71673"/>
                    <a:pt x="24600" y="66592"/>
                    <a:pt x="10858" y="65424"/>
                  </a:cubicBezTo>
                  <a:cubicBezTo>
                    <a:pt x="10858" y="65424"/>
                    <a:pt x="6756" y="62084"/>
                    <a:pt x="0" y="59976"/>
                  </a:cubicBezTo>
                  <a:cubicBezTo>
                    <a:pt x="23939" y="54769"/>
                    <a:pt x="36068" y="50260"/>
                    <a:pt x="36068" y="30524"/>
                  </a:cubicBezTo>
                  <a:cubicBezTo>
                    <a:pt x="36068" y="19247"/>
                    <a:pt x="32220" y="11817"/>
                    <a:pt x="22708" y="349"/>
                  </a:cubicBezTo>
                  <a:cubicBezTo>
                    <a:pt x="28864" y="0"/>
                    <a:pt x="36019" y="21"/>
                    <a:pt x="43464" y="248"/>
                  </a:cubicBez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1291462" y="1267582"/>
              <a:ext cx="824763" cy="431546"/>
            </a:xfrm>
            <a:custGeom>
              <a:avLst/>
              <a:gdLst/>
              <a:ahLst/>
              <a:cxnLst/>
              <a:rect l="l" t="t" r="r" b="b"/>
              <a:pathLst>
                <a:path w="824763" h="431546" extrusionOk="0">
                  <a:moveTo>
                    <a:pt x="753643" y="0"/>
                  </a:moveTo>
                  <a:lnTo>
                    <a:pt x="783539" y="0"/>
                  </a:lnTo>
                  <a:cubicBezTo>
                    <a:pt x="780072" y="28867"/>
                    <a:pt x="784606" y="60109"/>
                    <a:pt x="784593" y="86982"/>
                  </a:cubicBezTo>
                  <a:lnTo>
                    <a:pt x="824763" y="340995"/>
                  </a:lnTo>
                  <a:lnTo>
                    <a:pt x="309067" y="431546"/>
                  </a:lnTo>
                  <a:cubicBezTo>
                    <a:pt x="119482" y="429857"/>
                    <a:pt x="111823" y="422643"/>
                    <a:pt x="106807" y="426314"/>
                  </a:cubicBezTo>
                  <a:cubicBezTo>
                    <a:pt x="97231" y="427584"/>
                    <a:pt x="83757" y="427571"/>
                    <a:pt x="61100" y="431254"/>
                  </a:cubicBezTo>
                  <a:lnTo>
                    <a:pt x="36817" y="431254"/>
                  </a:lnTo>
                  <a:cubicBezTo>
                    <a:pt x="22568" y="344526"/>
                    <a:pt x="9017" y="170574"/>
                    <a:pt x="9017" y="159296"/>
                  </a:cubicBezTo>
                  <a:cubicBezTo>
                    <a:pt x="9017" y="148044"/>
                    <a:pt x="0" y="138443"/>
                    <a:pt x="356" y="127178"/>
                  </a:cubicBezTo>
                  <a:lnTo>
                    <a:pt x="356" y="81013"/>
                  </a:lnTo>
                  <a:cubicBezTo>
                    <a:pt x="6769" y="80391"/>
                    <a:pt x="9677" y="76543"/>
                    <a:pt x="16307" y="71425"/>
                  </a:cubicBezTo>
                  <a:cubicBezTo>
                    <a:pt x="22441" y="86436"/>
                    <a:pt x="18034" y="105016"/>
                    <a:pt x="22542" y="163589"/>
                  </a:cubicBezTo>
                  <a:lnTo>
                    <a:pt x="53302" y="399936"/>
                  </a:lnTo>
                  <a:cubicBezTo>
                    <a:pt x="177965" y="391541"/>
                    <a:pt x="311137" y="387020"/>
                    <a:pt x="322415" y="387020"/>
                  </a:cubicBezTo>
                  <a:cubicBezTo>
                    <a:pt x="333680" y="387020"/>
                    <a:pt x="349733" y="376898"/>
                    <a:pt x="362699" y="375209"/>
                  </a:cubicBezTo>
                  <a:cubicBezTo>
                    <a:pt x="411721" y="368440"/>
                    <a:pt x="466547" y="363919"/>
                    <a:pt x="520649" y="359982"/>
                  </a:cubicBezTo>
                  <a:cubicBezTo>
                    <a:pt x="579272" y="355460"/>
                    <a:pt x="606489" y="355448"/>
                    <a:pt x="617766" y="355448"/>
                  </a:cubicBezTo>
                  <a:cubicBezTo>
                    <a:pt x="629044" y="355448"/>
                    <a:pt x="723354" y="337452"/>
                    <a:pt x="776288" y="329019"/>
                  </a:cubicBezTo>
                  <a:cubicBezTo>
                    <a:pt x="780148" y="309867"/>
                    <a:pt x="775589" y="269786"/>
                    <a:pt x="775589" y="258509"/>
                  </a:cubicBezTo>
                  <a:lnTo>
                    <a:pt x="753643" y="0"/>
                  </a:lnTo>
                  <a:close/>
                </a:path>
              </a:pathLst>
            </a:custGeom>
            <a:solidFill>
              <a:srgbClr val="85548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323028" y="424020"/>
              <a:ext cx="392290" cy="80734"/>
            </a:xfrm>
            <a:custGeom>
              <a:avLst/>
              <a:gdLst/>
              <a:ahLst/>
              <a:cxnLst/>
              <a:rect l="l" t="t" r="r" b="b"/>
              <a:pathLst>
                <a:path w="392290" h="80734" extrusionOk="0">
                  <a:moveTo>
                    <a:pt x="457" y="0"/>
                  </a:moveTo>
                  <a:cubicBezTo>
                    <a:pt x="83795" y="13119"/>
                    <a:pt x="166179" y="20472"/>
                    <a:pt x="246215" y="37376"/>
                  </a:cubicBezTo>
                  <a:cubicBezTo>
                    <a:pt x="291312" y="46952"/>
                    <a:pt x="340843" y="67246"/>
                    <a:pt x="392290" y="79705"/>
                  </a:cubicBezTo>
                  <a:lnTo>
                    <a:pt x="127952" y="79705"/>
                  </a:lnTo>
                  <a:cubicBezTo>
                    <a:pt x="117246" y="80734"/>
                    <a:pt x="0" y="59309"/>
                    <a:pt x="457" y="19291"/>
                  </a:cubicBezTo>
                  <a:lnTo>
                    <a:pt x="457" y="0"/>
                  </a:ln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332047" y="337898"/>
              <a:ext cx="739318" cy="246672"/>
            </a:xfrm>
            <a:custGeom>
              <a:avLst/>
              <a:gdLst/>
              <a:ahLst/>
              <a:cxnLst/>
              <a:rect l="l" t="t" r="r" b="b"/>
              <a:pathLst>
                <a:path w="739318" h="246672" extrusionOk="0">
                  <a:moveTo>
                    <a:pt x="56375" y="0"/>
                  </a:moveTo>
                  <a:cubicBezTo>
                    <a:pt x="67627" y="0"/>
                    <a:pt x="146342" y="23152"/>
                    <a:pt x="192011" y="30480"/>
                  </a:cubicBezTo>
                  <a:cubicBezTo>
                    <a:pt x="385889" y="62040"/>
                    <a:pt x="603847" y="149212"/>
                    <a:pt x="739318" y="246672"/>
                  </a:cubicBezTo>
                  <a:cubicBezTo>
                    <a:pt x="696176" y="238938"/>
                    <a:pt x="657009" y="215189"/>
                    <a:pt x="614731" y="199974"/>
                  </a:cubicBezTo>
                  <a:cubicBezTo>
                    <a:pt x="530200" y="168961"/>
                    <a:pt x="427419" y="155537"/>
                    <a:pt x="335547" y="138633"/>
                  </a:cubicBezTo>
                  <a:cubicBezTo>
                    <a:pt x="302285" y="132994"/>
                    <a:pt x="271793" y="116065"/>
                    <a:pt x="240792" y="109868"/>
                  </a:cubicBezTo>
                  <a:cubicBezTo>
                    <a:pt x="164694" y="94094"/>
                    <a:pt x="83058" y="85649"/>
                    <a:pt x="267" y="71361"/>
                  </a:cubicBezTo>
                  <a:lnTo>
                    <a:pt x="267" y="47917"/>
                  </a:lnTo>
                  <a:cubicBezTo>
                    <a:pt x="0" y="23114"/>
                    <a:pt x="56375" y="0"/>
                    <a:pt x="56375" y="0"/>
                  </a:cubicBez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341065" y="184595"/>
              <a:ext cx="94691" cy="121742"/>
            </a:xfrm>
            <a:custGeom>
              <a:avLst/>
              <a:gdLst/>
              <a:ahLst/>
              <a:cxnLst/>
              <a:rect l="l" t="t" r="r" b="b"/>
              <a:pathLst>
                <a:path w="94691" h="121742" extrusionOk="0">
                  <a:moveTo>
                    <a:pt x="67640" y="0"/>
                  </a:moveTo>
                  <a:cubicBezTo>
                    <a:pt x="92431" y="0"/>
                    <a:pt x="94691" y="52413"/>
                    <a:pt x="94691" y="54102"/>
                  </a:cubicBezTo>
                  <a:cubicBezTo>
                    <a:pt x="94691" y="90183"/>
                    <a:pt x="63132" y="121742"/>
                    <a:pt x="36081" y="121742"/>
                  </a:cubicBezTo>
                  <a:cubicBezTo>
                    <a:pt x="10706" y="121742"/>
                    <a:pt x="0" y="77216"/>
                    <a:pt x="0" y="65380"/>
                  </a:cubicBezTo>
                  <a:cubicBezTo>
                    <a:pt x="0" y="21984"/>
                    <a:pt x="41148" y="0"/>
                    <a:pt x="676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377518" y="238910"/>
              <a:ext cx="36081" cy="31356"/>
            </a:xfrm>
            <a:custGeom>
              <a:avLst/>
              <a:gdLst/>
              <a:ahLst/>
              <a:cxnLst/>
              <a:rect l="l" t="t" r="r" b="b"/>
              <a:pathLst>
                <a:path w="36081" h="31356" extrusionOk="0">
                  <a:moveTo>
                    <a:pt x="10401" y="0"/>
                  </a:moveTo>
                  <a:lnTo>
                    <a:pt x="25806" y="0"/>
                  </a:lnTo>
                  <a:lnTo>
                    <a:pt x="35966" y="10363"/>
                  </a:lnTo>
                  <a:cubicBezTo>
                    <a:pt x="36081" y="20091"/>
                    <a:pt x="27051" y="31356"/>
                    <a:pt x="15773" y="31356"/>
                  </a:cubicBezTo>
                  <a:cubicBezTo>
                    <a:pt x="4508" y="31356"/>
                    <a:pt x="6769" y="22339"/>
                    <a:pt x="660" y="21679"/>
                  </a:cubicBezTo>
                  <a:cubicBezTo>
                    <a:pt x="0" y="15570"/>
                    <a:pt x="5169" y="4953"/>
                    <a:pt x="10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414336" y="762473"/>
              <a:ext cx="133528" cy="152311"/>
            </a:xfrm>
            <a:custGeom>
              <a:avLst/>
              <a:gdLst/>
              <a:ahLst/>
              <a:cxnLst/>
              <a:rect l="l" t="t" r="r" b="b"/>
              <a:pathLst>
                <a:path w="133528" h="152311" extrusionOk="0">
                  <a:moveTo>
                    <a:pt x="133528" y="0"/>
                  </a:moveTo>
                  <a:cubicBezTo>
                    <a:pt x="88481" y="52680"/>
                    <a:pt x="43459" y="102184"/>
                    <a:pt x="0" y="152311"/>
                  </a:cubicBezTo>
                  <a:cubicBezTo>
                    <a:pt x="15380" y="106718"/>
                    <a:pt x="86500" y="35890"/>
                    <a:pt x="133528" y="0"/>
                  </a:cubicBezTo>
                  <a:close/>
                </a:path>
              </a:pathLst>
            </a:custGeom>
            <a:solidFill>
              <a:srgbClr val="AFAA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454790" y="767127"/>
              <a:ext cx="156337" cy="174625"/>
            </a:xfrm>
            <a:custGeom>
              <a:avLst/>
              <a:gdLst/>
              <a:ahLst/>
              <a:cxnLst/>
              <a:rect l="l" t="t" r="r" b="b"/>
              <a:pathLst>
                <a:path w="156337" h="174625" extrusionOk="0">
                  <a:moveTo>
                    <a:pt x="156337" y="0"/>
                  </a:moveTo>
                  <a:cubicBezTo>
                    <a:pt x="102057" y="57112"/>
                    <a:pt x="43637" y="120002"/>
                    <a:pt x="0" y="174625"/>
                  </a:cubicBezTo>
                  <a:cubicBezTo>
                    <a:pt x="29769" y="121425"/>
                    <a:pt x="95301" y="36716"/>
                    <a:pt x="156337" y="0"/>
                  </a:cubicBezTo>
                  <a:close/>
                </a:path>
              </a:pathLst>
            </a:custGeom>
            <a:solidFill>
              <a:srgbClr val="AFAA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4882" y="1108992"/>
              <a:ext cx="260642" cy="346748"/>
            </a:xfrm>
            <a:custGeom>
              <a:avLst/>
              <a:gdLst/>
              <a:ahLst/>
              <a:cxnLst/>
              <a:rect l="l" t="t" r="r" b="b"/>
              <a:pathLst>
                <a:path w="260642" h="346748" extrusionOk="0">
                  <a:moveTo>
                    <a:pt x="254064" y="0"/>
                  </a:moveTo>
                  <a:cubicBezTo>
                    <a:pt x="254064" y="0"/>
                    <a:pt x="260642" y="6756"/>
                    <a:pt x="260515" y="11989"/>
                  </a:cubicBezTo>
                  <a:lnTo>
                    <a:pt x="0" y="346748"/>
                  </a:lnTo>
                  <a:lnTo>
                    <a:pt x="254064" y="0"/>
                  </a:lnTo>
                  <a:close/>
                </a:path>
              </a:pathLst>
            </a:custGeom>
            <a:solidFill>
              <a:srgbClr val="AFAA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635163" y="1190158"/>
              <a:ext cx="228968" cy="270167"/>
            </a:xfrm>
            <a:custGeom>
              <a:avLst/>
              <a:gdLst/>
              <a:ahLst/>
              <a:cxnLst/>
              <a:rect l="l" t="t" r="r" b="b"/>
              <a:pathLst>
                <a:path w="228968" h="270167" extrusionOk="0">
                  <a:moveTo>
                    <a:pt x="217589" y="0"/>
                  </a:moveTo>
                  <a:lnTo>
                    <a:pt x="228968" y="11316"/>
                  </a:lnTo>
                  <a:cubicBezTo>
                    <a:pt x="165265" y="82677"/>
                    <a:pt x="57772" y="192367"/>
                    <a:pt x="0" y="270167"/>
                  </a:cubicBezTo>
                  <a:cubicBezTo>
                    <a:pt x="51206" y="185357"/>
                    <a:pt x="143802" y="89890"/>
                    <a:pt x="217589" y="0"/>
                  </a:cubicBezTo>
                  <a:close/>
                </a:path>
              </a:pathLst>
            </a:custGeom>
            <a:solidFill>
              <a:srgbClr val="AFAA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972358" y="804642"/>
              <a:ext cx="200660" cy="448640"/>
            </a:xfrm>
            <a:custGeom>
              <a:avLst/>
              <a:gdLst/>
              <a:ahLst/>
              <a:cxnLst/>
              <a:rect l="l" t="t" r="r" b="b"/>
              <a:pathLst>
                <a:path w="200660" h="448640" extrusionOk="0">
                  <a:moveTo>
                    <a:pt x="86093" y="3175"/>
                  </a:moveTo>
                  <a:cubicBezTo>
                    <a:pt x="101079" y="0"/>
                    <a:pt x="148768" y="41326"/>
                    <a:pt x="151587" y="58229"/>
                  </a:cubicBezTo>
                  <a:cubicBezTo>
                    <a:pt x="154978" y="80213"/>
                    <a:pt x="152083" y="108623"/>
                    <a:pt x="158839" y="130035"/>
                  </a:cubicBezTo>
                  <a:cubicBezTo>
                    <a:pt x="165608" y="150342"/>
                    <a:pt x="183705" y="174879"/>
                    <a:pt x="187668" y="197993"/>
                  </a:cubicBezTo>
                  <a:cubicBezTo>
                    <a:pt x="192164" y="224485"/>
                    <a:pt x="198399" y="275031"/>
                    <a:pt x="198399" y="286309"/>
                  </a:cubicBezTo>
                  <a:cubicBezTo>
                    <a:pt x="198399" y="343230"/>
                    <a:pt x="200660" y="448640"/>
                    <a:pt x="96939" y="448640"/>
                  </a:cubicBezTo>
                  <a:cubicBezTo>
                    <a:pt x="81724" y="448640"/>
                    <a:pt x="36195" y="445999"/>
                    <a:pt x="27064" y="419087"/>
                  </a:cubicBezTo>
                  <a:cubicBezTo>
                    <a:pt x="40894" y="395618"/>
                    <a:pt x="68542" y="372440"/>
                    <a:pt x="85674" y="360769"/>
                  </a:cubicBezTo>
                  <a:cubicBezTo>
                    <a:pt x="57925" y="343408"/>
                    <a:pt x="9004" y="365214"/>
                    <a:pt x="9004" y="322377"/>
                  </a:cubicBezTo>
                  <a:cubicBezTo>
                    <a:pt x="9004" y="275590"/>
                    <a:pt x="60185" y="239903"/>
                    <a:pt x="103772" y="211404"/>
                  </a:cubicBezTo>
                  <a:cubicBezTo>
                    <a:pt x="84861" y="180353"/>
                    <a:pt x="0" y="218669"/>
                    <a:pt x="0" y="160045"/>
                  </a:cubicBezTo>
                  <a:cubicBezTo>
                    <a:pt x="0" y="113830"/>
                    <a:pt x="83020" y="90183"/>
                    <a:pt x="103899" y="71209"/>
                  </a:cubicBezTo>
                  <a:cubicBezTo>
                    <a:pt x="103708" y="67615"/>
                    <a:pt x="96939" y="65354"/>
                    <a:pt x="90843" y="64694"/>
                  </a:cubicBezTo>
                  <a:cubicBezTo>
                    <a:pt x="90183" y="49581"/>
                    <a:pt x="90208" y="31902"/>
                    <a:pt x="86093" y="3175"/>
                  </a:cubicBez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2022998" y="1014290"/>
              <a:ext cx="16802" cy="22377"/>
            </a:xfrm>
            <a:custGeom>
              <a:avLst/>
              <a:gdLst/>
              <a:ahLst/>
              <a:cxnLst/>
              <a:rect l="l" t="t" r="r" b="b"/>
              <a:pathLst>
                <a:path w="16802" h="22377" extrusionOk="0">
                  <a:moveTo>
                    <a:pt x="0" y="622"/>
                  </a:moveTo>
                  <a:cubicBezTo>
                    <a:pt x="5715" y="0"/>
                    <a:pt x="10236" y="4521"/>
                    <a:pt x="16802" y="5867"/>
                  </a:cubicBezTo>
                  <a:lnTo>
                    <a:pt x="0" y="22377"/>
                  </a:lnTo>
                  <a:lnTo>
                    <a:pt x="0" y="6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2041154" y="113594"/>
              <a:ext cx="1378382" cy="1880781"/>
            </a:xfrm>
            <a:custGeom>
              <a:avLst/>
              <a:gdLst/>
              <a:ahLst/>
              <a:cxnLst/>
              <a:rect l="l" t="t" r="r" b="b"/>
              <a:pathLst>
                <a:path w="1378382" h="1880781" extrusionOk="0">
                  <a:moveTo>
                    <a:pt x="782434" y="0"/>
                  </a:moveTo>
                  <a:cubicBezTo>
                    <a:pt x="800633" y="47777"/>
                    <a:pt x="794626" y="157201"/>
                    <a:pt x="836104" y="152844"/>
                  </a:cubicBezTo>
                  <a:cubicBezTo>
                    <a:pt x="867499" y="149555"/>
                    <a:pt x="880694" y="34099"/>
                    <a:pt x="899656" y="1092"/>
                  </a:cubicBezTo>
                  <a:cubicBezTo>
                    <a:pt x="899656" y="1092"/>
                    <a:pt x="906234" y="394"/>
                    <a:pt x="907402" y="11608"/>
                  </a:cubicBezTo>
                  <a:cubicBezTo>
                    <a:pt x="908596" y="22809"/>
                    <a:pt x="893001" y="133274"/>
                    <a:pt x="894169" y="144475"/>
                  </a:cubicBezTo>
                  <a:cubicBezTo>
                    <a:pt x="895350" y="155689"/>
                    <a:pt x="900075" y="157467"/>
                    <a:pt x="900544" y="165278"/>
                  </a:cubicBezTo>
                  <a:cubicBezTo>
                    <a:pt x="900544" y="165278"/>
                    <a:pt x="896772" y="169139"/>
                    <a:pt x="907974" y="167970"/>
                  </a:cubicBezTo>
                  <a:cubicBezTo>
                    <a:pt x="929284" y="165722"/>
                    <a:pt x="965632" y="64059"/>
                    <a:pt x="988530" y="32588"/>
                  </a:cubicBezTo>
                  <a:cubicBezTo>
                    <a:pt x="988530" y="32588"/>
                    <a:pt x="993902" y="36513"/>
                    <a:pt x="1000417" y="36893"/>
                  </a:cubicBezTo>
                  <a:cubicBezTo>
                    <a:pt x="983031" y="86271"/>
                    <a:pt x="969861" y="132829"/>
                    <a:pt x="956729" y="178943"/>
                  </a:cubicBezTo>
                  <a:lnTo>
                    <a:pt x="962533" y="203251"/>
                  </a:lnTo>
                  <a:cubicBezTo>
                    <a:pt x="1030516" y="143573"/>
                    <a:pt x="1048842" y="30734"/>
                    <a:pt x="1119480" y="23317"/>
                  </a:cubicBezTo>
                  <a:cubicBezTo>
                    <a:pt x="1144702" y="20663"/>
                    <a:pt x="1218222" y="50647"/>
                    <a:pt x="1243025" y="76378"/>
                  </a:cubicBezTo>
                  <a:cubicBezTo>
                    <a:pt x="1328268" y="164910"/>
                    <a:pt x="1365149" y="225323"/>
                    <a:pt x="1375639" y="325107"/>
                  </a:cubicBezTo>
                  <a:cubicBezTo>
                    <a:pt x="1376807" y="336309"/>
                    <a:pt x="1378382" y="421576"/>
                    <a:pt x="1375105" y="466128"/>
                  </a:cubicBezTo>
                  <a:cubicBezTo>
                    <a:pt x="1371321" y="516395"/>
                    <a:pt x="1359586" y="573075"/>
                    <a:pt x="1344524" y="623964"/>
                  </a:cubicBezTo>
                  <a:cubicBezTo>
                    <a:pt x="1326502" y="684238"/>
                    <a:pt x="1309281" y="748055"/>
                    <a:pt x="1283792" y="807415"/>
                  </a:cubicBezTo>
                  <a:cubicBezTo>
                    <a:pt x="1276973" y="823430"/>
                    <a:pt x="1257313" y="838568"/>
                    <a:pt x="1258481" y="849770"/>
                  </a:cubicBezTo>
                  <a:cubicBezTo>
                    <a:pt x="1259662" y="860984"/>
                    <a:pt x="1267854" y="864946"/>
                    <a:pt x="1272832" y="874624"/>
                  </a:cubicBezTo>
                  <a:cubicBezTo>
                    <a:pt x="1297521" y="920775"/>
                    <a:pt x="1339545" y="973887"/>
                    <a:pt x="1345083" y="1026566"/>
                  </a:cubicBezTo>
                  <a:cubicBezTo>
                    <a:pt x="1353439" y="1106183"/>
                    <a:pt x="1317282" y="1212558"/>
                    <a:pt x="1279182" y="1297610"/>
                  </a:cubicBezTo>
                  <a:cubicBezTo>
                    <a:pt x="1277862" y="1301153"/>
                    <a:pt x="1315250" y="1449121"/>
                    <a:pt x="1245172" y="1456474"/>
                  </a:cubicBezTo>
                  <a:cubicBezTo>
                    <a:pt x="1233958" y="1457655"/>
                    <a:pt x="1227353" y="1453159"/>
                    <a:pt x="1219543" y="1445514"/>
                  </a:cubicBezTo>
                  <a:cubicBezTo>
                    <a:pt x="1214425" y="1467358"/>
                    <a:pt x="1209726" y="1497508"/>
                    <a:pt x="1192162" y="1519199"/>
                  </a:cubicBezTo>
                  <a:cubicBezTo>
                    <a:pt x="1186129" y="1526629"/>
                    <a:pt x="1168756" y="1523403"/>
                    <a:pt x="1160348" y="1525880"/>
                  </a:cubicBezTo>
                  <a:cubicBezTo>
                    <a:pt x="1156513" y="1528928"/>
                    <a:pt x="1153833" y="1536357"/>
                    <a:pt x="1153554" y="1542758"/>
                  </a:cubicBezTo>
                  <a:cubicBezTo>
                    <a:pt x="1137641" y="1540205"/>
                    <a:pt x="1119480" y="1533169"/>
                    <a:pt x="1108266" y="1534338"/>
                  </a:cubicBezTo>
                  <a:cubicBezTo>
                    <a:pt x="1097064" y="1535519"/>
                    <a:pt x="1070127" y="1542834"/>
                    <a:pt x="1054049" y="1540104"/>
                  </a:cubicBezTo>
                  <a:lnTo>
                    <a:pt x="1052995" y="1616558"/>
                  </a:lnTo>
                  <a:cubicBezTo>
                    <a:pt x="1053224" y="1627835"/>
                    <a:pt x="1065975" y="1647584"/>
                    <a:pt x="1073988" y="1659433"/>
                  </a:cubicBezTo>
                  <a:cubicBezTo>
                    <a:pt x="1080288" y="1659306"/>
                    <a:pt x="1237349" y="1672196"/>
                    <a:pt x="1236129" y="1742072"/>
                  </a:cubicBezTo>
                  <a:cubicBezTo>
                    <a:pt x="1235837" y="1759547"/>
                    <a:pt x="1212126" y="1793519"/>
                    <a:pt x="1188453" y="1793100"/>
                  </a:cubicBezTo>
                  <a:lnTo>
                    <a:pt x="1056564" y="1790802"/>
                  </a:lnTo>
                  <a:cubicBezTo>
                    <a:pt x="1045312" y="1790611"/>
                    <a:pt x="953859" y="1837385"/>
                    <a:pt x="898881" y="1854467"/>
                  </a:cubicBezTo>
                  <a:cubicBezTo>
                    <a:pt x="859206" y="1866735"/>
                    <a:pt x="784962" y="1880781"/>
                    <a:pt x="773697" y="1880578"/>
                  </a:cubicBezTo>
                  <a:cubicBezTo>
                    <a:pt x="762432" y="1880387"/>
                    <a:pt x="727329" y="1872513"/>
                    <a:pt x="711772" y="1859851"/>
                  </a:cubicBezTo>
                  <a:cubicBezTo>
                    <a:pt x="705117" y="1854086"/>
                    <a:pt x="695732" y="1836369"/>
                    <a:pt x="689623" y="1830616"/>
                  </a:cubicBezTo>
                  <a:cubicBezTo>
                    <a:pt x="679641" y="1821421"/>
                    <a:pt x="643979" y="1819123"/>
                    <a:pt x="644411" y="1794891"/>
                  </a:cubicBezTo>
                  <a:cubicBezTo>
                    <a:pt x="644627" y="1782496"/>
                    <a:pt x="675640" y="1754950"/>
                    <a:pt x="695020" y="1737144"/>
                  </a:cubicBezTo>
                  <a:cubicBezTo>
                    <a:pt x="691223" y="1734160"/>
                    <a:pt x="690550" y="1734807"/>
                    <a:pt x="679285" y="1734617"/>
                  </a:cubicBezTo>
                  <a:cubicBezTo>
                    <a:pt x="612788" y="1733449"/>
                    <a:pt x="486893" y="1807934"/>
                    <a:pt x="436740" y="1807045"/>
                  </a:cubicBezTo>
                  <a:cubicBezTo>
                    <a:pt x="425463" y="1806855"/>
                    <a:pt x="418986" y="1808289"/>
                    <a:pt x="411150" y="1805318"/>
                  </a:cubicBezTo>
                  <a:cubicBezTo>
                    <a:pt x="397154" y="1799450"/>
                    <a:pt x="383261" y="1775016"/>
                    <a:pt x="370535" y="1761833"/>
                  </a:cubicBezTo>
                  <a:cubicBezTo>
                    <a:pt x="364439" y="1755521"/>
                    <a:pt x="346761" y="1751482"/>
                    <a:pt x="340170" y="1741221"/>
                  </a:cubicBezTo>
                  <a:cubicBezTo>
                    <a:pt x="337972" y="1737792"/>
                    <a:pt x="334378" y="1728597"/>
                    <a:pt x="334569" y="1717319"/>
                  </a:cubicBezTo>
                  <a:cubicBezTo>
                    <a:pt x="336017" y="1635036"/>
                    <a:pt x="561404" y="1639532"/>
                    <a:pt x="581685" y="1639888"/>
                  </a:cubicBezTo>
                  <a:cubicBezTo>
                    <a:pt x="621716" y="1640040"/>
                    <a:pt x="662775" y="1629969"/>
                    <a:pt x="700507" y="1600835"/>
                  </a:cubicBezTo>
                  <a:cubicBezTo>
                    <a:pt x="702145" y="1588160"/>
                    <a:pt x="697903" y="1572019"/>
                    <a:pt x="698094" y="1560741"/>
                  </a:cubicBezTo>
                  <a:lnTo>
                    <a:pt x="694817" y="1526222"/>
                  </a:lnTo>
                  <a:cubicBezTo>
                    <a:pt x="693636" y="1515008"/>
                    <a:pt x="697370" y="1501115"/>
                    <a:pt x="709041" y="1488427"/>
                  </a:cubicBezTo>
                  <a:cubicBezTo>
                    <a:pt x="636461" y="1473873"/>
                    <a:pt x="570878" y="1389240"/>
                    <a:pt x="539280" y="1352880"/>
                  </a:cubicBezTo>
                  <a:cubicBezTo>
                    <a:pt x="523215" y="1334745"/>
                    <a:pt x="495313" y="1328026"/>
                    <a:pt x="469494" y="1314310"/>
                  </a:cubicBezTo>
                  <a:cubicBezTo>
                    <a:pt x="419062" y="1287310"/>
                    <a:pt x="358826" y="1176719"/>
                    <a:pt x="353759" y="1128509"/>
                  </a:cubicBezTo>
                  <a:cubicBezTo>
                    <a:pt x="350939" y="1101598"/>
                    <a:pt x="405346" y="837438"/>
                    <a:pt x="472059" y="830428"/>
                  </a:cubicBezTo>
                  <a:cubicBezTo>
                    <a:pt x="492798" y="828243"/>
                    <a:pt x="517957" y="854100"/>
                    <a:pt x="528866" y="874319"/>
                  </a:cubicBezTo>
                  <a:cubicBezTo>
                    <a:pt x="563842" y="784568"/>
                    <a:pt x="670344" y="724484"/>
                    <a:pt x="727227" y="668858"/>
                  </a:cubicBezTo>
                  <a:lnTo>
                    <a:pt x="714197" y="544830"/>
                  </a:lnTo>
                  <a:cubicBezTo>
                    <a:pt x="712915" y="533629"/>
                    <a:pt x="705167" y="524802"/>
                    <a:pt x="693953" y="525983"/>
                  </a:cubicBezTo>
                  <a:lnTo>
                    <a:pt x="421475" y="586359"/>
                  </a:lnTo>
                  <a:cubicBezTo>
                    <a:pt x="410261" y="587540"/>
                    <a:pt x="371107" y="612496"/>
                    <a:pt x="344640" y="624916"/>
                  </a:cubicBezTo>
                  <a:cubicBezTo>
                    <a:pt x="236601" y="675386"/>
                    <a:pt x="117221" y="756031"/>
                    <a:pt x="7252" y="879183"/>
                  </a:cubicBezTo>
                  <a:cubicBezTo>
                    <a:pt x="7252" y="879183"/>
                    <a:pt x="0" y="868147"/>
                    <a:pt x="724" y="863206"/>
                  </a:cubicBezTo>
                  <a:cubicBezTo>
                    <a:pt x="96330" y="665810"/>
                    <a:pt x="328155" y="474370"/>
                    <a:pt x="494068" y="418960"/>
                  </a:cubicBezTo>
                  <a:cubicBezTo>
                    <a:pt x="534035" y="405689"/>
                    <a:pt x="572072" y="384696"/>
                    <a:pt x="609994" y="374040"/>
                  </a:cubicBezTo>
                  <a:cubicBezTo>
                    <a:pt x="575170" y="378066"/>
                    <a:pt x="555676" y="331953"/>
                    <a:pt x="553809" y="314007"/>
                  </a:cubicBezTo>
                  <a:cubicBezTo>
                    <a:pt x="548551" y="264122"/>
                    <a:pt x="597383" y="227813"/>
                    <a:pt x="640601" y="222402"/>
                  </a:cubicBezTo>
                  <a:cubicBezTo>
                    <a:pt x="647561" y="209867"/>
                    <a:pt x="669658" y="203454"/>
                    <a:pt x="679971" y="188201"/>
                  </a:cubicBezTo>
                  <a:cubicBezTo>
                    <a:pt x="690258" y="172949"/>
                    <a:pt x="680238" y="152413"/>
                    <a:pt x="681203" y="134747"/>
                  </a:cubicBezTo>
                  <a:cubicBezTo>
                    <a:pt x="683133" y="104508"/>
                    <a:pt x="674040" y="74638"/>
                    <a:pt x="690918" y="41173"/>
                  </a:cubicBezTo>
                  <a:cubicBezTo>
                    <a:pt x="709447" y="86233"/>
                    <a:pt x="712089" y="130607"/>
                    <a:pt x="746189" y="171590"/>
                  </a:cubicBezTo>
                  <a:lnTo>
                    <a:pt x="757708" y="170370"/>
                  </a:lnTo>
                  <a:cubicBezTo>
                    <a:pt x="788175" y="113525"/>
                    <a:pt x="765454" y="62154"/>
                    <a:pt x="775665" y="6160"/>
                  </a:cubicBezTo>
                  <a:lnTo>
                    <a:pt x="7824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2089593" y="500642"/>
              <a:ext cx="649580" cy="419151"/>
            </a:xfrm>
            <a:custGeom>
              <a:avLst/>
              <a:gdLst/>
              <a:ahLst/>
              <a:cxnLst/>
              <a:rect l="l" t="t" r="r" b="b"/>
              <a:pathLst>
                <a:path w="649580" h="419151" extrusionOk="0">
                  <a:moveTo>
                    <a:pt x="592575" y="180"/>
                  </a:moveTo>
                  <a:cubicBezTo>
                    <a:pt x="608026" y="720"/>
                    <a:pt x="618058" y="7880"/>
                    <a:pt x="647929" y="35865"/>
                  </a:cubicBezTo>
                  <a:lnTo>
                    <a:pt x="649580" y="51626"/>
                  </a:lnTo>
                  <a:cubicBezTo>
                    <a:pt x="434911" y="130391"/>
                    <a:pt x="205054" y="238646"/>
                    <a:pt x="0" y="419151"/>
                  </a:cubicBezTo>
                  <a:cubicBezTo>
                    <a:pt x="122136" y="238938"/>
                    <a:pt x="297688" y="96774"/>
                    <a:pt x="447015" y="45364"/>
                  </a:cubicBezTo>
                  <a:cubicBezTo>
                    <a:pt x="469481" y="37910"/>
                    <a:pt x="537946" y="5156"/>
                    <a:pt x="574383" y="1321"/>
                  </a:cubicBezTo>
                  <a:cubicBezTo>
                    <a:pt x="581673" y="556"/>
                    <a:pt x="587425" y="0"/>
                    <a:pt x="592575" y="180"/>
                  </a:cubicBez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2393582" y="1602677"/>
              <a:ext cx="586664" cy="305765"/>
            </a:xfrm>
            <a:custGeom>
              <a:avLst/>
              <a:gdLst/>
              <a:ahLst/>
              <a:cxnLst/>
              <a:rect l="l" t="t" r="r" b="b"/>
              <a:pathLst>
                <a:path w="586664" h="305765" extrusionOk="0">
                  <a:moveTo>
                    <a:pt x="367437" y="0"/>
                  </a:moveTo>
                  <a:cubicBezTo>
                    <a:pt x="387858" y="7112"/>
                    <a:pt x="410744" y="9220"/>
                    <a:pt x="430721" y="17170"/>
                  </a:cubicBezTo>
                  <a:cubicBezTo>
                    <a:pt x="429908" y="50368"/>
                    <a:pt x="417805" y="73482"/>
                    <a:pt x="417601" y="84760"/>
                  </a:cubicBezTo>
                  <a:cubicBezTo>
                    <a:pt x="415709" y="193535"/>
                    <a:pt x="493166" y="145542"/>
                    <a:pt x="581889" y="196558"/>
                  </a:cubicBezTo>
                  <a:cubicBezTo>
                    <a:pt x="581889" y="196558"/>
                    <a:pt x="581787" y="201028"/>
                    <a:pt x="586664" y="208089"/>
                  </a:cubicBezTo>
                  <a:cubicBezTo>
                    <a:pt x="575539" y="209271"/>
                    <a:pt x="566750" y="208559"/>
                    <a:pt x="517068" y="212750"/>
                  </a:cubicBezTo>
                  <a:cubicBezTo>
                    <a:pt x="479819" y="215494"/>
                    <a:pt x="371462" y="241808"/>
                    <a:pt x="369760" y="241783"/>
                  </a:cubicBezTo>
                  <a:cubicBezTo>
                    <a:pt x="358496" y="241567"/>
                    <a:pt x="338366" y="232207"/>
                    <a:pt x="327089" y="232003"/>
                  </a:cubicBezTo>
                  <a:cubicBezTo>
                    <a:pt x="247624" y="230619"/>
                    <a:pt x="160071" y="305765"/>
                    <a:pt x="86805" y="304482"/>
                  </a:cubicBezTo>
                  <a:cubicBezTo>
                    <a:pt x="74956" y="304267"/>
                    <a:pt x="39484" y="301968"/>
                    <a:pt x="39929" y="276606"/>
                  </a:cubicBezTo>
                  <a:cubicBezTo>
                    <a:pt x="40424" y="248425"/>
                    <a:pt x="91910" y="226911"/>
                    <a:pt x="110058" y="221018"/>
                  </a:cubicBezTo>
                  <a:cubicBezTo>
                    <a:pt x="156553" y="205486"/>
                    <a:pt x="212357" y="211747"/>
                    <a:pt x="253467" y="187630"/>
                  </a:cubicBezTo>
                  <a:cubicBezTo>
                    <a:pt x="249644" y="184887"/>
                    <a:pt x="255740" y="185661"/>
                    <a:pt x="244475" y="185471"/>
                  </a:cubicBezTo>
                  <a:cubicBezTo>
                    <a:pt x="233197" y="185268"/>
                    <a:pt x="151879" y="195618"/>
                    <a:pt x="107137" y="207239"/>
                  </a:cubicBezTo>
                  <a:cubicBezTo>
                    <a:pt x="83350" y="213004"/>
                    <a:pt x="53518" y="235598"/>
                    <a:pt x="24816" y="262776"/>
                  </a:cubicBezTo>
                  <a:cubicBezTo>
                    <a:pt x="0" y="252044"/>
                    <a:pt x="25" y="237007"/>
                    <a:pt x="140" y="230810"/>
                  </a:cubicBezTo>
                  <a:cubicBezTo>
                    <a:pt x="1257" y="167132"/>
                    <a:pt x="205334" y="166738"/>
                    <a:pt x="229007" y="167157"/>
                  </a:cubicBezTo>
                  <a:cubicBezTo>
                    <a:pt x="265075" y="167792"/>
                    <a:pt x="362407" y="146926"/>
                    <a:pt x="363334" y="92837"/>
                  </a:cubicBezTo>
                  <a:cubicBezTo>
                    <a:pt x="363550" y="81559"/>
                    <a:pt x="354368" y="64783"/>
                    <a:pt x="353187" y="53581"/>
                  </a:cubicBezTo>
                  <a:cubicBezTo>
                    <a:pt x="352006" y="42367"/>
                    <a:pt x="354673" y="20333"/>
                    <a:pt x="367437" y="0"/>
                  </a:cubicBez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2408020" y="954694"/>
              <a:ext cx="409715" cy="515302"/>
            </a:xfrm>
            <a:custGeom>
              <a:avLst/>
              <a:gdLst/>
              <a:ahLst/>
              <a:cxnLst/>
              <a:rect l="l" t="t" r="r" b="b"/>
              <a:pathLst>
                <a:path w="409715" h="515302" extrusionOk="0">
                  <a:moveTo>
                    <a:pt x="108852" y="2540"/>
                  </a:moveTo>
                  <a:cubicBezTo>
                    <a:pt x="132944" y="0"/>
                    <a:pt x="151790" y="44488"/>
                    <a:pt x="152146" y="47854"/>
                  </a:cubicBezTo>
                  <a:cubicBezTo>
                    <a:pt x="153327" y="59068"/>
                    <a:pt x="129477" y="134125"/>
                    <a:pt x="130658" y="145339"/>
                  </a:cubicBezTo>
                  <a:cubicBezTo>
                    <a:pt x="132829" y="166078"/>
                    <a:pt x="136931" y="167348"/>
                    <a:pt x="148717" y="166116"/>
                  </a:cubicBezTo>
                  <a:cubicBezTo>
                    <a:pt x="199720" y="160744"/>
                    <a:pt x="215201" y="113779"/>
                    <a:pt x="316649" y="103111"/>
                  </a:cubicBezTo>
                  <a:cubicBezTo>
                    <a:pt x="349161" y="99695"/>
                    <a:pt x="369354" y="93155"/>
                    <a:pt x="409715" y="126695"/>
                  </a:cubicBezTo>
                  <a:cubicBezTo>
                    <a:pt x="398412" y="245174"/>
                    <a:pt x="275565" y="214287"/>
                    <a:pt x="209944" y="258737"/>
                  </a:cubicBezTo>
                  <a:cubicBezTo>
                    <a:pt x="209944" y="258737"/>
                    <a:pt x="205702" y="255346"/>
                    <a:pt x="206871" y="266560"/>
                  </a:cubicBezTo>
                  <a:cubicBezTo>
                    <a:pt x="210287" y="299060"/>
                    <a:pt x="301016" y="272517"/>
                    <a:pt x="302705" y="272339"/>
                  </a:cubicBezTo>
                  <a:cubicBezTo>
                    <a:pt x="329603" y="269519"/>
                    <a:pt x="389725" y="280772"/>
                    <a:pt x="392379" y="305994"/>
                  </a:cubicBezTo>
                  <a:cubicBezTo>
                    <a:pt x="395795" y="338506"/>
                    <a:pt x="336791" y="359448"/>
                    <a:pt x="319405" y="361264"/>
                  </a:cubicBezTo>
                  <a:lnTo>
                    <a:pt x="215151" y="372224"/>
                  </a:lnTo>
                  <a:cubicBezTo>
                    <a:pt x="203937" y="373406"/>
                    <a:pt x="204254" y="377241"/>
                    <a:pt x="196710" y="385496"/>
                  </a:cubicBezTo>
                  <a:cubicBezTo>
                    <a:pt x="205791" y="392024"/>
                    <a:pt x="219228" y="400203"/>
                    <a:pt x="228422" y="401511"/>
                  </a:cubicBezTo>
                  <a:cubicBezTo>
                    <a:pt x="248031" y="404559"/>
                    <a:pt x="334124" y="398831"/>
                    <a:pt x="339484" y="449834"/>
                  </a:cubicBezTo>
                  <a:cubicBezTo>
                    <a:pt x="344614" y="498602"/>
                    <a:pt x="285356" y="500875"/>
                    <a:pt x="261239" y="503403"/>
                  </a:cubicBezTo>
                  <a:cubicBezTo>
                    <a:pt x="148006" y="515302"/>
                    <a:pt x="18199" y="412763"/>
                    <a:pt x="5067" y="287757"/>
                  </a:cubicBezTo>
                  <a:cubicBezTo>
                    <a:pt x="0" y="239547"/>
                    <a:pt x="9347" y="202463"/>
                    <a:pt x="31585" y="138913"/>
                  </a:cubicBezTo>
                  <a:cubicBezTo>
                    <a:pt x="36335" y="124803"/>
                    <a:pt x="54191" y="108039"/>
                    <a:pt x="53023" y="96825"/>
                  </a:cubicBezTo>
                  <a:cubicBezTo>
                    <a:pt x="51829" y="85611"/>
                    <a:pt x="51575" y="89497"/>
                    <a:pt x="44882" y="95098"/>
                  </a:cubicBezTo>
                  <a:cubicBezTo>
                    <a:pt x="46101" y="78778"/>
                    <a:pt x="78016" y="5779"/>
                    <a:pt x="108852" y="2540"/>
                  </a:cubicBez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2476806" y="566641"/>
              <a:ext cx="276720" cy="116548"/>
            </a:xfrm>
            <a:custGeom>
              <a:avLst/>
              <a:gdLst/>
              <a:ahLst/>
              <a:cxnLst/>
              <a:rect l="l" t="t" r="r" b="b"/>
              <a:pathLst>
                <a:path w="276720" h="116548" extrusionOk="0">
                  <a:moveTo>
                    <a:pt x="262458" y="0"/>
                  </a:moveTo>
                  <a:cubicBezTo>
                    <a:pt x="268592" y="4496"/>
                    <a:pt x="269646" y="8255"/>
                    <a:pt x="270840" y="19469"/>
                  </a:cubicBezTo>
                  <a:cubicBezTo>
                    <a:pt x="276720" y="75527"/>
                    <a:pt x="173812" y="74422"/>
                    <a:pt x="144005" y="82093"/>
                  </a:cubicBezTo>
                  <a:cubicBezTo>
                    <a:pt x="99924" y="94082"/>
                    <a:pt x="51117" y="103746"/>
                    <a:pt x="0" y="116548"/>
                  </a:cubicBezTo>
                  <a:cubicBezTo>
                    <a:pt x="48565" y="90589"/>
                    <a:pt x="99390" y="59665"/>
                    <a:pt x="152349" y="40500"/>
                  </a:cubicBezTo>
                  <a:cubicBezTo>
                    <a:pt x="186220" y="28435"/>
                    <a:pt x="226746" y="17450"/>
                    <a:pt x="262458" y="0"/>
                  </a:cubicBez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2549360" y="144690"/>
              <a:ext cx="861517" cy="1499705"/>
            </a:xfrm>
            <a:custGeom>
              <a:avLst/>
              <a:gdLst/>
              <a:ahLst/>
              <a:cxnLst/>
              <a:rect l="l" t="t" r="r" b="b"/>
              <a:pathLst>
                <a:path w="861517" h="1499705" extrusionOk="0">
                  <a:moveTo>
                    <a:pt x="612204" y="1181"/>
                  </a:moveTo>
                  <a:cubicBezTo>
                    <a:pt x="623418" y="0"/>
                    <a:pt x="641807" y="8001"/>
                    <a:pt x="655472" y="13932"/>
                  </a:cubicBezTo>
                  <a:cubicBezTo>
                    <a:pt x="760514" y="59004"/>
                    <a:pt x="823049" y="174104"/>
                    <a:pt x="850164" y="259321"/>
                  </a:cubicBezTo>
                  <a:cubicBezTo>
                    <a:pt x="854443" y="299910"/>
                    <a:pt x="859168" y="301676"/>
                    <a:pt x="860349" y="312890"/>
                  </a:cubicBezTo>
                  <a:cubicBezTo>
                    <a:pt x="861517" y="324104"/>
                    <a:pt x="860793" y="382524"/>
                    <a:pt x="856044" y="418173"/>
                  </a:cubicBezTo>
                  <a:cubicBezTo>
                    <a:pt x="850900" y="455536"/>
                    <a:pt x="845820" y="493522"/>
                    <a:pt x="840448" y="528676"/>
                  </a:cubicBezTo>
                  <a:cubicBezTo>
                    <a:pt x="830225" y="593230"/>
                    <a:pt x="803529" y="680999"/>
                    <a:pt x="776757" y="744449"/>
                  </a:cubicBezTo>
                  <a:cubicBezTo>
                    <a:pt x="765785" y="769404"/>
                    <a:pt x="735406" y="806628"/>
                    <a:pt x="736600" y="817842"/>
                  </a:cubicBezTo>
                  <a:cubicBezTo>
                    <a:pt x="743014" y="878954"/>
                    <a:pt x="807555" y="889165"/>
                    <a:pt x="819645" y="1004087"/>
                  </a:cubicBezTo>
                  <a:cubicBezTo>
                    <a:pt x="820814" y="1015289"/>
                    <a:pt x="820966" y="1071512"/>
                    <a:pt x="814616" y="1102766"/>
                  </a:cubicBezTo>
                  <a:cubicBezTo>
                    <a:pt x="803504" y="1158913"/>
                    <a:pt x="752107" y="1267358"/>
                    <a:pt x="753275" y="1278573"/>
                  </a:cubicBezTo>
                  <a:cubicBezTo>
                    <a:pt x="754456" y="1289787"/>
                    <a:pt x="767436" y="1326960"/>
                    <a:pt x="768604" y="1338161"/>
                  </a:cubicBezTo>
                  <a:cubicBezTo>
                    <a:pt x="770446" y="1355547"/>
                    <a:pt x="764527" y="1395476"/>
                    <a:pt x="738391" y="1416152"/>
                  </a:cubicBezTo>
                  <a:cubicBezTo>
                    <a:pt x="727812" y="1412507"/>
                    <a:pt x="717728" y="1404404"/>
                    <a:pt x="695706" y="1393355"/>
                  </a:cubicBezTo>
                  <a:cubicBezTo>
                    <a:pt x="685076" y="1424470"/>
                    <a:pt x="696189" y="1446365"/>
                    <a:pt x="673595" y="1481684"/>
                  </a:cubicBezTo>
                  <a:cubicBezTo>
                    <a:pt x="663689" y="1482954"/>
                    <a:pt x="652120" y="1474445"/>
                    <a:pt x="643496" y="1466914"/>
                  </a:cubicBezTo>
                  <a:cubicBezTo>
                    <a:pt x="636334" y="1471994"/>
                    <a:pt x="636295" y="1481303"/>
                    <a:pt x="632320" y="1481658"/>
                  </a:cubicBezTo>
                  <a:cubicBezTo>
                    <a:pt x="624294" y="1486853"/>
                    <a:pt x="613042" y="1497343"/>
                    <a:pt x="601840" y="1498537"/>
                  </a:cubicBezTo>
                  <a:cubicBezTo>
                    <a:pt x="590626" y="1499705"/>
                    <a:pt x="594754" y="1489545"/>
                    <a:pt x="590576" y="1485938"/>
                  </a:cubicBezTo>
                  <a:cubicBezTo>
                    <a:pt x="586969" y="1486484"/>
                    <a:pt x="581749" y="1496111"/>
                    <a:pt x="570484" y="1496809"/>
                  </a:cubicBezTo>
                  <a:lnTo>
                    <a:pt x="545668" y="1499413"/>
                  </a:lnTo>
                  <a:cubicBezTo>
                    <a:pt x="547688" y="1478737"/>
                    <a:pt x="550316" y="1460132"/>
                    <a:pt x="554647" y="1442390"/>
                  </a:cubicBezTo>
                  <a:cubicBezTo>
                    <a:pt x="571589" y="1433830"/>
                    <a:pt x="592049" y="1418400"/>
                    <a:pt x="608000" y="1403922"/>
                  </a:cubicBezTo>
                  <a:cubicBezTo>
                    <a:pt x="607403" y="1400467"/>
                    <a:pt x="607759" y="1397483"/>
                    <a:pt x="604076" y="1393977"/>
                  </a:cubicBezTo>
                  <a:cubicBezTo>
                    <a:pt x="588429" y="1404480"/>
                    <a:pt x="571462" y="1420038"/>
                    <a:pt x="552412" y="1426388"/>
                  </a:cubicBezTo>
                  <a:cubicBezTo>
                    <a:pt x="540512" y="1404328"/>
                    <a:pt x="514934" y="1394308"/>
                    <a:pt x="502603" y="1395603"/>
                  </a:cubicBezTo>
                  <a:cubicBezTo>
                    <a:pt x="479057" y="1398079"/>
                    <a:pt x="452692" y="1417142"/>
                    <a:pt x="449047" y="1455153"/>
                  </a:cubicBezTo>
                  <a:cubicBezTo>
                    <a:pt x="366395" y="1459789"/>
                    <a:pt x="363550" y="1459433"/>
                    <a:pt x="358699" y="1465034"/>
                  </a:cubicBezTo>
                  <a:cubicBezTo>
                    <a:pt x="330289" y="1463574"/>
                    <a:pt x="287109" y="1459065"/>
                    <a:pt x="275895" y="1460233"/>
                  </a:cubicBezTo>
                  <a:cubicBezTo>
                    <a:pt x="250101" y="1462951"/>
                    <a:pt x="137808" y="1417993"/>
                    <a:pt x="128512" y="1410475"/>
                  </a:cubicBezTo>
                  <a:cubicBezTo>
                    <a:pt x="101943" y="1389456"/>
                    <a:pt x="72758" y="1358036"/>
                    <a:pt x="51283" y="1326286"/>
                  </a:cubicBezTo>
                  <a:cubicBezTo>
                    <a:pt x="57582" y="1324496"/>
                    <a:pt x="65811" y="1332687"/>
                    <a:pt x="77026" y="1331519"/>
                  </a:cubicBezTo>
                  <a:lnTo>
                    <a:pt x="156629" y="1323150"/>
                  </a:lnTo>
                  <a:cubicBezTo>
                    <a:pt x="187465" y="1319911"/>
                    <a:pt x="219443" y="1289914"/>
                    <a:pt x="216332" y="1260196"/>
                  </a:cubicBezTo>
                  <a:cubicBezTo>
                    <a:pt x="211201" y="1211428"/>
                    <a:pt x="130048" y="1193889"/>
                    <a:pt x="87325" y="1197127"/>
                  </a:cubicBezTo>
                  <a:cubicBezTo>
                    <a:pt x="120066" y="1177531"/>
                    <a:pt x="272872" y="1194181"/>
                    <a:pt x="264732" y="1116825"/>
                  </a:cubicBezTo>
                  <a:cubicBezTo>
                    <a:pt x="257772" y="1050684"/>
                    <a:pt x="148082" y="1074674"/>
                    <a:pt x="135750" y="1075969"/>
                  </a:cubicBezTo>
                  <a:cubicBezTo>
                    <a:pt x="124536" y="1077151"/>
                    <a:pt x="108382" y="1074318"/>
                    <a:pt x="92583" y="1074318"/>
                  </a:cubicBezTo>
                  <a:cubicBezTo>
                    <a:pt x="124752" y="1047420"/>
                    <a:pt x="294183" y="1051954"/>
                    <a:pt x="282220" y="938162"/>
                  </a:cubicBezTo>
                  <a:cubicBezTo>
                    <a:pt x="277152" y="889952"/>
                    <a:pt x="172225" y="899846"/>
                    <a:pt x="169418" y="900138"/>
                  </a:cubicBezTo>
                  <a:cubicBezTo>
                    <a:pt x="110541" y="906323"/>
                    <a:pt x="66904" y="930580"/>
                    <a:pt x="4166" y="962457"/>
                  </a:cubicBezTo>
                  <a:lnTo>
                    <a:pt x="1664" y="938733"/>
                  </a:lnTo>
                  <a:cubicBezTo>
                    <a:pt x="0" y="927583"/>
                    <a:pt x="19469" y="894385"/>
                    <a:pt x="27584" y="875665"/>
                  </a:cubicBezTo>
                  <a:cubicBezTo>
                    <a:pt x="43256" y="772274"/>
                    <a:pt x="174676" y="691921"/>
                    <a:pt x="250393" y="635178"/>
                  </a:cubicBezTo>
                  <a:cubicBezTo>
                    <a:pt x="246266" y="632943"/>
                    <a:pt x="240017" y="629082"/>
                    <a:pt x="233604" y="634771"/>
                  </a:cubicBezTo>
                  <a:cubicBezTo>
                    <a:pt x="229641" y="610425"/>
                    <a:pt x="234671" y="582816"/>
                    <a:pt x="225654" y="529361"/>
                  </a:cubicBezTo>
                  <a:cubicBezTo>
                    <a:pt x="223622" y="515404"/>
                    <a:pt x="204407" y="499720"/>
                    <a:pt x="203226" y="488518"/>
                  </a:cubicBezTo>
                  <a:cubicBezTo>
                    <a:pt x="203098" y="487401"/>
                    <a:pt x="212560" y="447853"/>
                    <a:pt x="211023" y="433286"/>
                  </a:cubicBezTo>
                  <a:cubicBezTo>
                    <a:pt x="206426" y="389560"/>
                    <a:pt x="201841" y="388239"/>
                    <a:pt x="142113" y="338150"/>
                  </a:cubicBezTo>
                  <a:cubicBezTo>
                    <a:pt x="160147" y="325526"/>
                    <a:pt x="176416" y="315417"/>
                    <a:pt x="190081" y="294970"/>
                  </a:cubicBezTo>
                  <a:cubicBezTo>
                    <a:pt x="211582" y="342455"/>
                    <a:pt x="254102" y="347142"/>
                    <a:pt x="278778" y="344551"/>
                  </a:cubicBezTo>
                  <a:cubicBezTo>
                    <a:pt x="318021" y="340423"/>
                    <a:pt x="356133" y="304114"/>
                    <a:pt x="351714" y="262077"/>
                  </a:cubicBezTo>
                  <a:cubicBezTo>
                    <a:pt x="347358" y="220586"/>
                    <a:pt x="301511" y="183477"/>
                    <a:pt x="262268" y="187592"/>
                  </a:cubicBezTo>
                  <a:cubicBezTo>
                    <a:pt x="244335" y="189471"/>
                    <a:pt x="217259" y="227762"/>
                    <a:pt x="202603" y="248260"/>
                  </a:cubicBezTo>
                  <a:cubicBezTo>
                    <a:pt x="190297" y="228956"/>
                    <a:pt x="172784" y="198628"/>
                    <a:pt x="144983" y="193218"/>
                  </a:cubicBezTo>
                  <a:cubicBezTo>
                    <a:pt x="164122" y="182728"/>
                    <a:pt x="188328" y="163322"/>
                    <a:pt x="189103" y="138354"/>
                  </a:cubicBezTo>
                  <a:lnTo>
                    <a:pt x="190386" y="86335"/>
                  </a:lnTo>
                  <a:cubicBezTo>
                    <a:pt x="199174" y="110528"/>
                    <a:pt x="222072" y="155537"/>
                    <a:pt x="249542" y="152654"/>
                  </a:cubicBezTo>
                  <a:cubicBezTo>
                    <a:pt x="279248" y="149542"/>
                    <a:pt x="276936" y="68174"/>
                    <a:pt x="278003" y="56718"/>
                  </a:cubicBezTo>
                  <a:cubicBezTo>
                    <a:pt x="280594" y="59842"/>
                    <a:pt x="297269" y="143104"/>
                    <a:pt x="332029" y="139446"/>
                  </a:cubicBezTo>
                  <a:cubicBezTo>
                    <a:pt x="363423" y="136144"/>
                    <a:pt x="370319" y="71222"/>
                    <a:pt x="374447" y="62535"/>
                  </a:cubicBezTo>
                  <a:cubicBezTo>
                    <a:pt x="373697" y="83477"/>
                    <a:pt x="371577" y="105829"/>
                    <a:pt x="372745" y="117030"/>
                  </a:cubicBezTo>
                  <a:cubicBezTo>
                    <a:pt x="373215" y="121514"/>
                    <a:pt x="390335" y="148958"/>
                    <a:pt x="401663" y="154800"/>
                  </a:cubicBezTo>
                  <a:cubicBezTo>
                    <a:pt x="419405" y="140792"/>
                    <a:pt x="440703" y="103149"/>
                    <a:pt x="449847" y="86474"/>
                  </a:cubicBezTo>
                  <a:cubicBezTo>
                    <a:pt x="444652" y="112598"/>
                    <a:pt x="431038" y="153988"/>
                    <a:pt x="432219" y="165189"/>
                  </a:cubicBezTo>
                  <a:cubicBezTo>
                    <a:pt x="433400" y="176403"/>
                    <a:pt x="446812" y="186563"/>
                    <a:pt x="454990" y="190017"/>
                  </a:cubicBezTo>
                  <a:cubicBezTo>
                    <a:pt x="474421" y="170320"/>
                    <a:pt x="490296" y="150673"/>
                    <a:pt x="513017" y="125247"/>
                  </a:cubicBezTo>
                  <a:cubicBezTo>
                    <a:pt x="511759" y="146050"/>
                    <a:pt x="497357" y="181026"/>
                    <a:pt x="498539" y="192240"/>
                  </a:cubicBezTo>
                  <a:cubicBezTo>
                    <a:pt x="499707" y="203441"/>
                    <a:pt x="509524" y="212725"/>
                    <a:pt x="514972" y="223622"/>
                  </a:cubicBezTo>
                  <a:cubicBezTo>
                    <a:pt x="485318" y="221907"/>
                    <a:pt x="474802" y="268402"/>
                    <a:pt x="477050" y="289700"/>
                  </a:cubicBezTo>
                  <a:cubicBezTo>
                    <a:pt x="478219" y="300914"/>
                    <a:pt x="494970" y="330898"/>
                    <a:pt x="496151" y="342100"/>
                  </a:cubicBezTo>
                  <a:cubicBezTo>
                    <a:pt x="499097" y="370129"/>
                    <a:pt x="446227" y="407378"/>
                    <a:pt x="424840" y="414160"/>
                  </a:cubicBezTo>
                  <a:cubicBezTo>
                    <a:pt x="386969" y="426085"/>
                    <a:pt x="369989" y="478930"/>
                    <a:pt x="373164" y="509194"/>
                  </a:cubicBezTo>
                  <a:cubicBezTo>
                    <a:pt x="379997" y="574230"/>
                    <a:pt x="528752" y="565950"/>
                    <a:pt x="533159" y="607987"/>
                  </a:cubicBezTo>
                  <a:cubicBezTo>
                    <a:pt x="534353" y="619201"/>
                    <a:pt x="496799" y="656488"/>
                    <a:pt x="481241" y="674662"/>
                  </a:cubicBezTo>
                  <a:cubicBezTo>
                    <a:pt x="485369" y="677151"/>
                    <a:pt x="481940" y="681393"/>
                    <a:pt x="493141" y="680212"/>
                  </a:cubicBezTo>
                  <a:cubicBezTo>
                    <a:pt x="504355" y="679044"/>
                    <a:pt x="536549" y="635724"/>
                    <a:pt x="554330" y="606882"/>
                  </a:cubicBezTo>
                  <a:cubicBezTo>
                    <a:pt x="556781" y="598957"/>
                    <a:pt x="542493" y="570357"/>
                    <a:pt x="560108" y="561480"/>
                  </a:cubicBezTo>
                  <a:cubicBezTo>
                    <a:pt x="522732" y="520865"/>
                    <a:pt x="473647" y="516204"/>
                    <a:pt x="469227" y="474167"/>
                  </a:cubicBezTo>
                  <a:cubicBezTo>
                    <a:pt x="466395" y="447256"/>
                    <a:pt x="482905" y="404698"/>
                    <a:pt x="518211" y="400990"/>
                  </a:cubicBezTo>
                  <a:cubicBezTo>
                    <a:pt x="551840" y="397472"/>
                    <a:pt x="584607" y="431444"/>
                    <a:pt x="606781" y="464261"/>
                  </a:cubicBezTo>
                  <a:cubicBezTo>
                    <a:pt x="608978" y="460134"/>
                    <a:pt x="612966" y="461302"/>
                    <a:pt x="611797" y="450113"/>
                  </a:cubicBezTo>
                  <a:cubicBezTo>
                    <a:pt x="601828" y="355371"/>
                    <a:pt x="500812" y="386385"/>
                    <a:pt x="490500" y="288290"/>
                  </a:cubicBezTo>
                  <a:cubicBezTo>
                    <a:pt x="486080" y="246253"/>
                    <a:pt x="515900" y="233477"/>
                    <a:pt x="545618" y="230353"/>
                  </a:cubicBezTo>
                  <a:cubicBezTo>
                    <a:pt x="570281" y="227762"/>
                    <a:pt x="630403" y="253098"/>
                    <a:pt x="645478" y="272491"/>
                  </a:cubicBezTo>
                  <a:cubicBezTo>
                    <a:pt x="659816" y="290246"/>
                    <a:pt x="674815" y="317944"/>
                    <a:pt x="685635" y="338798"/>
                  </a:cubicBezTo>
                  <a:lnTo>
                    <a:pt x="693242" y="341795"/>
                  </a:lnTo>
                  <a:cubicBezTo>
                    <a:pt x="695846" y="337642"/>
                    <a:pt x="694893" y="334810"/>
                    <a:pt x="693712" y="323596"/>
                  </a:cubicBezTo>
                  <a:cubicBezTo>
                    <a:pt x="681800" y="210363"/>
                    <a:pt x="566217" y="189078"/>
                    <a:pt x="555435" y="86487"/>
                  </a:cubicBezTo>
                  <a:cubicBezTo>
                    <a:pt x="552247" y="56236"/>
                    <a:pt x="584187" y="4127"/>
                    <a:pt x="612204" y="1181"/>
                  </a:cubicBezTo>
                  <a:close/>
                </a:path>
              </a:pathLst>
            </a:custGeom>
            <a:solidFill>
              <a:srgbClr val="B078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2699166" y="1552047"/>
              <a:ext cx="565734" cy="429565"/>
            </a:xfrm>
            <a:custGeom>
              <a:avLst/>
              <a:gdLst/>
              <a:ahLst/>
              <a:cxnLst/>
              <a:rect l="l" t="t" r="r" b="b"/>
              <a:pathLst>
                <a:path w="565734" h="429565" extrusionOk="0">
                  <a:moveTo>
                    <a:pt x="349733" y="2172"/>
                  </a:moveTo>
                  <a:cubicBezTo>
                    <a:pt x="370472" y="0"/>
                    <a:pt x="387376" y="15215"/>
                    <a:pt x="388671" y="27559"/>
                  </a:cubicBezTo>
                  <a:cubicBezTo>
                    <a:pt x="389852" y="38773"/>
                    <a:pt x="380530" y="68796"/>
                    <a:pt x="381356" y="87414"/>
                  </a:cubicBezTo>
                  <a:cubicBezTo>
                    <a:pt x="382791" y="128067"/>
                    <a:pt x="377914" y="146787"/>
                    <a:pt x="377711" y="158064"/>
                  </a:cubicBezTo>
                  <a:cubicBezTo>
                    <a:pt x="377571" y="166510"/>
                    <a:pt x="399529" y="226746"/>
                    <a:pt x="406552" y="234277"/>
                  </a:cubicBezTo>
                  <a:cubicBezTo>
                    <a:pt x="413029" y="234213"/>
                    <a:pt x="565734" y="238011"/>
                    <a:pt x="564566" y="305638"/>
                  </a:cubicBezTo>
                  <a:cubicBezTo>
                    <a:pt x="564121" y="331000"/>
                    <a:pt x="527291" y="341071"/>
                    <a:pt x="521665" y="340982"/>
                  </a:cubicBezTo>
                  <a:lnTo>
                    <a:pt x="389788" y="338671"/>
                  </a:lnTo>
                  <a:cubicBezTo>
                    <a:pt x="380759" y="338519"/>
                    <a:pt x="171145" y="429565"/>
                    <a:pt x="113678" y="428561"/>
                  </a:cubicBezTo>
                  <a:cubicBezTo>
                    <a:pt x="95644" y="428244"/>
                    <a:pt x="53061" y="412852"/>
                    <a:pt x="53467" y="389179"/>
                  </a:cubicBezTo>
                  <a:cubicBezTo>
                    <a:pt x="54407" y="336207"/>
                    <a:pt x="242786" y="307403"/>
                    <a:pt x="263373" y="304178"/>
                  </a:cubicBezTo>
                  <a:cubicBezTo>
                    <a:pt x="263373" y="304178"/>
                    <a:pt x="266954" y="302704"/>
                    <a:pt x="267183" y="299059"/>
                  </a:cubicBezTo>
                  <a:cubicBezTo>
                    <a:pt x="263233" y="295211"/>
                    <a:pt x="267145" y="291440"/>
                    <a:pt x="255880" y="291236"/>
                  </a:cubicBezTo>
                  <a:cubicBezTo>
                    <a:pt x="214185" y="290500"/>
                    <a:pt x="103886" y="330124"/>
                    <a:pt x="70942" y="343637"/>
                  </a:cubicBezTo>
                  <a:cubicBezTo>
                    <a:pt x="55054" y="350126"/>
                    <a:pt x="44450" y="367728"/>
                    <a:pt x="33807" y="382016"/>
                  </a:cubicBezTo>
                  <a:cubicBezTo>
                    <a:pt x="25489" y="377673"/>
                    <a:pt x="2946" y="378498"/>
                    <a:pt x="0" y="356133"/>
                  </a:cubicBezTo>
                  <a:cubicBezTo>
                    <a:pt x="47676" y="294703"/>
                    <a:pt x="123330" y="287236"/>
                    <a:pt x="183693" y="284353"/>
                  </a:cubicBezTo>
                  <a:cubicBezTo>
                    <a:pt x="189344" y="284442"/>
                    <a:pt x="195821" y="276657"/>
                    <a:pt x="207073" y="276860"/>
                  </a:cubicBezTo>
                  <a:lnTo>
                    <a:pt x="264566" y="277863"/>
                  </a:lnTo>
                  <a:cubicBezTo>
                    <a:pt x="295567" y="278397"/>
                    <a:pt x="321818" y="259690"/>
                    <a:pt x="322237" y="236017"/>
                  </a:cubicBezTo>
                  <a:cubicBezTo>
                    <a:pt x="322428" y="224739"/>
                    <a:pt x="318300" y="209601"/>
                    <a:pt x="313944" y="195643"/>
                  </a:cubicBezTo>
                  <a:cubicBezTo>
                    <a:pt x="315265" y="118643"/>
                    <a:pt x="311239" y="110503"/>
                    <a:pt x="310071" y="99289"/>
                  </a:cubicBezTo>
                  <a:cubicBezTo>
                    <a:pt x="307530" y="75184"/>
                    <a:pt x="302070" y="7188"/>
                    <a:pt x="349733" y="2172"/>
                  </a:cubicBezTo>
                  <a:close/>
                </a:path>
              </a:pathLst>
            </a:custGeom>
            <a:solidFill>
              <a:srgbClr val="F793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2603630" y="342189"/>
              <a:ext cx="138367" cy="135572"/>
            </a:xfrm>
            <a:custGeom>
              <a:avLst/>
              <a:gdLst/>
              <a:ahLst/>
              <a:cxnLst/>
              <a:rect l="l" t="t" r="r" b="b"/>
              <a:pathLst>
                <a:path w="138367" h="135572" extrusionOk="0">
                  <a:moveTo>
                    <a:pt x="73470" y="4229"/>
                  </a:moveTo>
                  <a:cubicBezTo>
                    <a:pt x="113830" y="0"/>
                    <a:pt x="131775" y="41173"/>
                    <a:pt x="133642" y="59118"/>
                  </a:cubicBezTo>
                  <a:cubicBezTo>
                    <a:pt x="138367" y="103962"/>
                    <a:pt x="79388" y="130569"/>
                    <a:pt x="64250" y="132156"/>
                  </a:cubicBezTo>
                  <a:cubicBezTo>
                    <a:pt x="31737" y="135572"/>
                    <a:pt x="8192" y="116510"/>
                    <a:pt x="4775" y="83998"/>
                  </a:cubicBezTo>
                  <a:cubicBezTo>
                    <a:pt x="0" y="38595"/>
                    <a:pt x="46571" y="7061"/>
                    <a:pt x="73470" y="42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2621867" y="414086"/>
              <a:ext cx="31902" cy="33287"/>
            </a:xfrm>
            <a:custGeom>
              <a:avLst/>
              <a:gdLst/>
              <a:ahLst/>
              <a:cxnLst/>
              <a:rect l="l" t="t" r="r" b="b"/>
              <a:pathLst>
                <a:path w="31902" h="33287" extrusionOk="0">
                  <a:moveTo>
                    <a:pt x="13576" y="737"/>
                  </a:moveTo>
                  <a:cubicBezTo>
                    <a:pt x="18898" y="0"/>
                    <a:pt x="23851" y="4026"/>
                    <a:pt x="30213" y="4026"/>
                  </a:cubicBezTo>
                  <a:lnTo>
                    <a:pt x="31902" y="20015"/>
                  </a:lnTo>
                  <a:cubicBezTo>
                    <a:pt x="27724" y="25616"/>
                    <a:pt x="26683" y="30925"/>
                    <a:pt x="15469" y="32106"/>
                  </a:cubicBezTo>
                  <a:cubicBezTo>
                    <a:pt x="4255" y="33287"/>
                    <a:pt x="7087" y="32322"/>
                    <a:pt x="1600" y="27635"/>
                  </a:cubicBezTo>
                  <a:lnTo>
                    <a:pt x="0" y="12319"/>
                  </a:lnTo>
                  <a:cubicBezTo>
                    <a:pt x="4407" y="6731"/>
                    <a:pt x="8890" y="6261"/>
                    <a:pt x="13576" y="7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2827062" y="1621717"/>
              <a:ext cx="180747" cy="190017"/>
            </a:xfrm>
            <a:custGeom>
              <a:avLst/>
              <a:gdLst/>
              <a:ahLst/>
              <a:cxnLst/>
              <a:rect l="l" t="t" r="r" b="b"/>
              <a:pathLst>
                <a:path w="180747" h="190017" extrusionOk="0">
                  <a:moveTo>
                    <a:pt x="12484" y="127"/>
                  </a:moveTo>
                  <a:cubicBezTo>
                    <a:pt x="32487" y="2349"/>
                    <a:pt x="54915" y="0"/>
                    <a:pt x="74765" y="3416"/>
                  </a:cubicBezTo>
                  <a:cubicBezTo>
                    <a:pt x="71362" y="54153"/>
                    <a:pt x="141605" y="52019"/>
                    <a:pt x="174790" y="51524"/>
                  </a:cubicBezTo>
                  <a:cubicBezTo>
                    <a:pt x="177914" y="75400"/>
                    <a:pt x="177317" y="107251"/>
                    <a:pt x="180747" y="169977"/>
                  </a:cubicBezTo>
                  <a:cubicBezTo>
                    <a:pt x="180645" y="175120"/>
                    <a:pt x="175387" y="181153"/>
                    <a:pt x="168910" y="186195"/>
                  </a:cubicBezTo>
                  <a:cubicBezTo>
                    <a:pt x="112001" y="89408"/>
                    <a:pt x="0" y="190017"/>
                    <a:pt x="2045" y="72796"/>
                  </a:cubicBezTo>
                  <a:cubicBezTo>
                    <a:pt x="2236" y="61519"/>
                    <a:pt x="5423" y="29350"/>
                    <a:pt x="12484" y="127"/>
                  </a:cubicBezTo>
                  <a:close/>
                </a:path>
              </a:pathLst>
            </a:custGeom>
            <a:solidFill>
              <a:srgbClr val="D2A6C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2751963" y="341726"/>
              <a:ext cx="140030" cy="136703"/>
            </a:xfrm>
            <a:custGeom>
              <a:avLst/>
              <a:gdLst/>
              <a:ahLst/>
              <a:cxnLst/>
              <a:rect l="l" t="t" r="r" b="b"/>
              <a:pathLst>
                <a:path w="140030" h="136703" extrusionOk="0">
                  <a:moveTo>
                    <a:pt x="63335" y="3772"/>
                  </a:moveTo>
                  <a:cubicBezTo>
                    <a:pt x="99200" y="0"/>
                    <a:pt x="132550" y="36741"/>
                    <a:pt x="135674" y="66446"/>
                  </a:cubicBezTo>
                  <a:cubicBezTo>
                    <a:pt x="140030" y="107925"/>
                    <a:pt x="91021" y="132347"/>
                    <a:pt x="70269" y="134544"/>
                  </a:cubicBezTo>
                  <a:cubicBezTo>
                    <a:pt x="49530" y="136703"/>
                    <a:pt x="5486" y="122072"/>
                    <a:pt x="2540" y="94043"/>
                  </a:cubicBezTo>
                  <a:cubicBezTo>
                    <a:pt x="0" y="69939"/>
                    <a:pt x="36970" y="6540"/>
                    <a:pt x="63335" y="37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2775690" y="415990"/>
              <a:ext cx="27953" cy="33541"/>
            </a:xfrm>
            <a:custGeom>
              <a:avLst/>
              <a:gdLst/>
              <a:ahLst/>
              <a:cxnLst/>
              <a:rect l="l" t="t" r="r" b="b"/>
              <a:pathLst>
                <a:path w="27953" h="33541" extrusionOk="0">
                  <a:moveTo>
                    <a:pt x="25794" y="0"/>
                  </a:moveTo>
                  <a:lnTo>
                    <a:pt x="27953" y="20472"/>
                  </a:lnTo>
                  <a:cubicBezTo>
                    <a:pt x="23775" y="26111"/>
                    <a:pt x="24968" y="31179"/>
                    <a:pt x="13754" y="32360"/>
                  </a:cubicBezTo>
                  <a:cubicBezTo>
                    <a:pt x="2540" y="33541"/>
                    <a:pt x="8814" y="28334"/>
                    <a:pt x="2692" y="28321"/>
                  </a:cubicBezTo>
                  <a:lnTo>
                    <a:pt x="0" y="2680"/>
                  </a:lnTo>
                  <a:cubicBezTo>
                    <a:pt x="5982" y="1435"/>
                    <a:pt x="14948" y="495"/>
                    <a:pt x="25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2917232" y="1611337"/>
              <a:ext cx="83490" cy="54889"/>
            </a:xfrm>
            <a:custGeom>
              <a:avLst/>
              <a:gdLst/>
              <a:ahLst/>
              <a:cxnLst/>
              <a:rect l="l" t="t" r="r" b="b"/>
              <a:pathLst>
                <a:path w="83490" h="54889" extrusionOk="0">
                  <a:moveTo>
                    <a:pt x="51638" y="1168"/>
                  </a:moveTo>
                  <a:cubicBezTo>
                    <a:pt x="62852" y="0"/>
                    <a:pt x="67805" y="4013"/>
                    <a:pt x="78422" y="3556"/>
                  </a:cubicBezTo>
                  <a:lnTo>
                    <a:pt x="83490" y="51778"/>
                  </a:lnTo>
                  <a:lnTo>
                    <a:pt x="53949" y="54889"/>
                  </a:lnTo>
                  <a:cubicBezTo>
                    <a:pt x="28245" y="27661"/>
                    <a:pt x="23216" y="48743"/>
                    <a:pt x="0" y="27305"/>
                  </a:cubicBezTo>
                  <a:lnTo>
                    <a:pt x="4216" y="15659"/>
                  </a:lnTo>
                  <a:cubicBezTo>
                    <a:pt x="17793" y="9385"/>
                    <a:pt x="40437" y="2349"/>
                    <a:pt x="51638" y="1168"/>
                  </a:cubicBezTo>
                  <a:close/>
                </a:path>
              </a:pathLst>
            </a:custGeom>
            <a:solidFill>
              <a:srgbClr val="B078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2933973" y="501318"/>
              <a:ext cx="190246" cy="228321"/>
            </a:xfrm>
            <a:custGeom>
              <a:avLst/>
              <a:gdLst/>
              <a:ahLst/>
              <a:cxnLst/>
              <a:rect l="l" t="t" r="r" b="b"/>
              <a:pathLst>
                <a:path w="190246" h="228321" extrusionOk="0">
                  <a:moveTo>
                    <a:pt x="124409" y="0"/>
                  </a:moveTo>
                  <a:cubicBezTo>
                    <a:pt x="145885" y="16535"/>
                    <a:pt x="169913" y="27800"/>
                    <a:pt x="190246" y="51460"/>
                  </a:cubicBezTo>
                  <a:cubicBezTo>
                    <a:pt x="167183" y="34455"/>
                    <a:pt x="151156" y="33452"/>
                    <a:pt x="132652" y="35395"/>
                  </a:cubicBezTo>
                  <a:cubicBezTo>
                    <a:pt x="85014" y="40399"/>
                    <a:pt x="67742" y="86436"/>
                    <a:pt x="71171" y="118948"/>
                  </a:cubicBezTo>
                  <a:cubicBezTo>
                    <a:pt x="75578" y="160985"/>
                    <a:pt x="108191" y="164503"/>
                    <a:pt x="157531" y="207378"/>
                  </a:cubicBezTo>
                  <a:cubicBezTo>
                    <a:pt x="153022" y="213957"/>
                    <a:pt x="149974" y="221755"/>
                    <a:pt x="149479" y="228321"/>
                  </a:cubicBezTo>
                  <a:cubicBezTo>
                    <a:pt x="103975" y="205791"/>
                    <a:pt x="53378" y="194069"/>
                    <a:pt x="10643" y="170243"/>
                  </a:cubicBezTo>
                  <a:cubicBezTo>
                    <a:pt x="2820" y="165951"/>
                    <a:pt x="2006" y="151155"/>
                    <a:pt x="826" y="139941"/>
                  </a:cubicBezTo>
                  <a:cubicBezTo>
                    <a:pt x="0" y="132093"/>
                    <a:pt x="19571" y="88557"/>
                    <a:pt x="28334" y="80264"/>
                  </a:cubicBezTo>
                  <a:cubicBezTo>
                    <a:pt x="38151" y="71285"/>
                    <a:pt x="54928" y="72809"/>
                    <a:pt x="66497" y="64211"/>
                  </a:cubicBezTo>
                  <a:cubicBezTo>
                    <a:pt x="88506" y="47180"/>
                    <a:pt x="106833" y="20650"/>
                    <a:pt x="1244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3060397" y="248529"/>
              <a:ext cx="138493" cy="156146"/>
            </a:xfrm>
            <a:custGeom>
              <a:avLst/>
              <a:gdLst/>
              <a:ahLst/>
              <a:cxnLst/>
              <a:rect l="l" t="t" r="r" b="b"/>
              <a:pathLst>
                <a:path w="138493" h="156146" extrusionOk="0">
                  <a:moveTo>
                    <a:pt x="30709" y="0"/>
                  </a:moveTo>
                  <a:cubicBezTo>
                    <a:pt x="39522" y="28194"/>
                    <a:pt x="57214" y="68605"/>
                    <a:pt x="94590" y="95275"/>
                  </a:cubicBezTo>
                  <a:cubicBezTo>
                    <a:pt x="112370" y="108140"/>
                    <a:pt x="127914" y="131737"/>
                    <a:pt x="138493" y="156146"/>
                  </a:cubicBezTo>
                  <a:cubicBezTo>
                    <a:pt x="113373" y="128537"/>
                    <a:pt x="82867" y="125222"/>
                    <a:pt x="55334" y="116789"/>
                  </a:cubicBezTo>
                  <a:cubicBezTo>
                    <a:pt x="47142" y="114237"/>
                    <a:pt x="33350" y="117551"/>
                    <a:pt x="23266" y="117119"/>
                  </a:cubicBezTo>
                  <a:cubicBezTo>
                    <a:pt x="17183" y="109068"/>
                    <a:pt x="2375" y="100432"/>
                    <a:pt x="1194" y="89218"/>
                  </a:cubicBezTo>
                  <a:cubicBezTo>
                    <a:pt x="0" y="78003"/>
                    <a:pt x="17856" y="29782"/>
                    <a:pt x="307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3317667" y="1863749"/>
              <a:ext cx="161468" cy="61938"/>
            </a:xfrm>
            <a:custGeom>
              <a:avLst/>
              <a:gdLst/>
              <a:ahLst/>
              <a:cxnLst/>
              <a:rect l="l" t="t" r="r" b="b"/>
              <a:pathLst>
                <a:path w="161468" h="61938" extrusionOk="0">
                  <a:moveTo>
                    <a:pt x="52489" y="673"/>
                  </a:moveTo>
                  <a:lnTo>
                    <a:pt x="80835" y="1169"/>
                  </a:lnTo>
                  <a:lnTo>
                    <a:pt x="80467" y="22047"/>
                  </a:lnTo>
                  <a:lnTo>
                    <a:pt x="62408" y="38037"/>
                  </a:lnTo>
                  <a:cubicBezTo>
                    <a:pt x="78346" y="36843"/>
                    <a:pt x="91961" y="32576"/>
                    <a:pt x="101054" y="32728"/>
                  </a:cubicBezTo>
                  <a:lnTo>
                    <a:pt x="161468" y="39472"/>
                  </a:lnTo>
                  <a:cubicBezTo>
                    <a:pt x="161468" y="39472"/>
                    <a:pt x="160947" y="46634"/>
                    <a:pt x="155130" y="51676"/>
                  </a:cubicBezTo>
                  <a:cubicBezTo>
                    <a:pt x="144818" y="46787"/>
                    <a:pt x="136880" y="42367"/>
                    <a:pt x="125616" y="42164"/>
                  </a:cubicBezTo>
                  <a:cubicBezTo>
                    <a:pt x="114338" y="41986"/>
                    <a:pt x="64999" y="54597"/>
                    <a:pt x="21933" y="61938"/>
                  </a:cubicBezTo>
                  <a:cubicBezTo>
                    <a:pt x="31217" y="46038"/>
                    <a:pt x="49771" y="32499"/>
                    <a:pt x="67437" y="16345"/>
                  </a:cubicBezTo>
                  <a:cubicBezTo>
                    <a:pt x="63627" y="13373"/>
                    <a:pt x="65227" y="14059"/>
                    <a:pt x="53949" y="13869"/>
                  </a:cubicBezTo>
                  <a:cubicBezTo>
                    <a:pt x="42672" y="13665"/>
                    <a:pt x="20981" y="22073"/>
                    <a:pt x="0" y="30061"/>
                  </a:cubicBezTo>
                  <a:cubicBezTo>
                    <a:pt x="7087" y="19977"/>
                    <a:pt x="35027" y="0"/>
                    <a:pt x="52489" y="6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3308892" y="140241"/>
              <a:ext cx="95085" cy="97930"/>
            </a:xfrm>
            <a:custGeom>
              <a:avLst/>
              <a:gdLst/>
              <a:ahLst/>
              <a:cxnLst/>
              <a:rect l="l" t="t" r="r" b="b"/>
              <a:pathLst>
                <a:path w="95085" h="97930" extrusionOk="0">
                  <a:moveTo>
                    <a:pt x="0" y="0"/>
                  </a:moveTo>
                  <a:cubicBezTo>
                    <a:pt x="33134" y="13056"/>
                    <a:pt x="72136" y="46736"/>
                    <a:pt x="93383" y="81839"/>
                  </a:cubicBezTo>
                  <a:lnTo>
                    <a:pt x="95085" y="97930"/>
                  </a:lnTo>
                  <a:cubicBezTo>
                    <a:pt x="82080" y="89675"/>
                    <a:pt x="75514" y="71526"/>
                    <a:pt x="63513" y="59754"/>
                  </a:cubicBezTo>
                  <a:cubicBezTo>
                    <a:pt x="45936" y="43472"/>
                    <a:pt x="20536" y="2340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3406312" y="772959"/>
              <a:ext cx="46736" cy="115443"/>
            </a:xfrm>
            <a:custGeom>
              <a:avLst/>
              <a:gdLst/>
              <a:ahLst/>
              <a:cxnLst/>
              <a:rect l="l" t="t" r="r" b="b"/>
              <a:pathLst>
                <a:path w="46736" h="115443" extrusionOk="0">
                  <a:moveTo>
                    <a:pt x="41796" y="0"/>
                  </a:moveTo>
                  <a:lnTo>
                    <a:pt x="45263" y="33007"/>
                  </a:lnTo>
                  <a:cubicBezTo>
                    <a:pt x="46736" y="39091"/>
                    <a:pt x="21095" y="104724"/>
                    <a:pt x="10300" y="115443"/>
                  </a:cubicBezTo>
                  <a:cubicBezTo>
                    <a:pt x="10300" y="115443"/>
                    <a:pt x="356" y="115367"/>
                    <a:pt x="0" y="109893"/>
                  </a:cubicBezTo>
                  <a:cubicBezTo>
                    <a:pt x="26213" y="83668"/>
                    <a:pt x="28016" y="25184"/>
                    <a:pt x="41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3367973" y="101734"/>
              <a:ext cx="77851" cy="64572"/>
            </a:xfrm>
            <a:custGeom>
              <a:avLst/>
              <a:gdLst/>
              <a:ahLst/>
              <a:cxnLst/>
              <a:rect l="l" t="t" r="r" b="b"/>
              <a:pathLst>
                <a:path w="77851" h="64572" extrusionOk="0">
                  <a:moveTo>
                    <a:pt x="7504" y="333"/>
                  </a:moveTo>
                  <a:cubicBezTo>
                    <a:pt x="28156" y="2663"/>
                    <a:pt x="68406" y="41696"/>
                    <a:pt x="77851" y="52608"/>
                  </a:cubicBezTo>
                  <a:cubicBezTo>
                    <a:pt x="77851" y="52608"/>
                    <a:pt x="73876" y="57752"/>
                    <a:pt x="72936" y="64572"/>
                  </a:cubicBezTo>
                  <a:cubicBezTo>
                    <a:pt x="54496" y="42829"/>
                    <a:pt x="25336" y="19284"/>
                    <a:pt x="0" y="1770"/>
                  </a:cubicBezTo>
                  <a:cubicBezTo>
                    <a:pt x="2003" y="416"/>
                    <a:pt x="4554" y="0"/>
                    <a:pt x="7504" y="3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3478429" y="818118"/>
              <a:ext cx="24066" cy="59588"/>
            </a:xfrm>
            <a:custGeom>
              <a:avLst/>
              <a:gdLst/>
              <a:ahLst/>
              <a:cxnLst/>
              <a:rect l="l" t="t" r="r" b="b"/>
              <a:pathLst>
                <a:path w="24066" h="59588" extrusionOk="0">
                  <a:moveTo>
                    <a:pt x="14160" y="0"/>
                  </a:moveTo>
                  <a:cubicBezTo>
                    <a:pt x="17691" y="15469"/>
                    <a:pt x="24066" y="33376"/>
                    <a:pt x="21323" y="57353"/>
                  </a:cubicBezTo>
                  <a:lnTo>
                    <a:pt x="0" y="59588"/>
                  </a:lnTo>
                  <a:cubicBezTo>
                    <a:pt x="6731" y="38278"/>
                    <a:pt x="8763" y="15685"/>
                    <a:pt x="141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6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563" y="307971"/>
            <a:ext cx="9992643" cy="6207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7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8763" y="227250"/>
            <a:ext cx="8301037" cy="6394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9" descr="A picture containing text, clipar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47837" y="751551"/>
            <a:ext cx="8701088" cy="592071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9"/>
          <p:cNvSpPr/>
          <p:nvPr/>
        </p:nvSpPr>
        <p:spPr>
          <a:xfrm>
            <a:off x="8586353" y="6672263"/>
            <a:ext cx="1857810" cy="1857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9"/>
          <p:cNvSpPr/>
          <p:nvPr/>
        </p:nvSpPr>
        <p:spPr>
          <a:xfrm>
            <a:off x="8586353" y="6375689"/>
            <a:ext cx="1857810" cy="1857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8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3100" y="614363"/>
            <a:ext cx="7448254" cy="6013042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8"/>
          <p:cNvSpPr/>
          <p:nvPr/>
        </p:nvSpPr>
        <p:spPr>
          <a:xfrm>
            <a:off x="8386329" y="6243637"/>
            <a:ext cx="1159454" cy="3286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8"/>
          <p:cNvSpPr/>
          <p:nvPr/>
        </p:nvSpPr>
        <p:spPr>
          <a:xfrm>
            <a:off x="8400617" y="6298792"/>
            <a:ext cx="1159454" cy="3286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183</Words>
  <Application>Microsoft Office PowerPoint</Application>
  <PresentationFormat>Widescreen</PresentationFormat>
  <Paragraphs>36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Google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Simmons</dc:creator>
  <cp:lastModifiedBy>Melanie Simmons</cp:lastModifiedBy>
  <cp:revision>21</cp:revision>
  <dcterms:created xsi:type="dcterms:W3CDTF">2019-01-25T00:23:57Z</dcterms:created>
  <dcterms:modified xsi:type="dcterms:W3CDTF">2024-12-04T22:29:35Z</dcterms:modified>
</cp:coreProperties>
</file>