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7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7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7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390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25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97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4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7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3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647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88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80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AF95A7-B533-3C8D-045D-1C3EC8E69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06657" y="1371600"/>
            <a:ext cx="5424353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i="1" dirty="0">
                <a:effectLst/>
              </a:rPr>
              <a:t>Future Proofing New Zealand Agribusiness</a:t>
            </a:r>
            <a:endParaRPr lang="en-US" sz="3400" dirty="0"/>
          </a:p>
        </p:txBody>
      </p:sp>
      <p:pic>
        <p:nvPicPr>
          <p:cNvPr id="16" name="Picture 3" descr="Neon laser lights aligned to form a triangle">
            <a:extLst>
              <a:ext uri="{FF2B5EF4-FFF2-40B4-BE49-F238E27FC236}">
                <a16:creationId xmlns:a16="http://schemas.microsoft.com/office/drawing/2014/main" id="{A46B478B-F84B-45AC-A497-37E6789ED1A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92" r="1941"/>
          <a:stretch>
            <a:fillRect/>
          </a:stretch>
        </p:blipFill>
        <p:spPr>
          <a:xfrm>
            <a:off x="-1" y="0"/>
            <a:ext cx="5668034" cy="4409437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90741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chool&#10;&#10;Description automatically generated">
            <a:extLst>
              <a:ext uri="{FF2B5EF4-FFF2-40B4-BE49-F238E27FC236}">
                <a16:creationId xmlns:a16="http://schemas.microsoft.com/office/drawing/2014/main" id="{60D43F33-485C-20A5-E26B-505C0FFA98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742" r="2" b="36533"/>
          <a:stretch/>
        </p:blipFill>
        <p:spPr bwMode="auto">
          <a:xfrm>
            <a:off x="182256" y="5143610"/>
            <a:ext cx="5303520" cy="955044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A4252FB-5EC2-B16E-3E7D-D8F8A36A3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5344" y="2246706"/>
            <a:ext cx="5424353" cy="366468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Future Proofing?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Preparing agribusinesses for long-term sustainability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Managing risks &amp; responding to change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Innovation + adaptation strategies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618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AF95A7-B533-3C8D-045D-1C3EC8E69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06657" y="1371600"/>
            <a:ext cx="5424353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NZ" sz="36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Current Issues for New Zealand Agribusinesses</a:t>
            </a:r>
            <a:endParaRPr lang="en-US" sz="3400" i="1" dirty="0"/>
          </a:p>
        </p:txBody>
      </p:sp>
      <p:pic>
        <p:nvPicPr>
          <p:cNvPr id="16" name="Picture 3" descr="Neon laser lights aligned to form a triangle">
            <a:extLst>
              <a:ext uri="{FF2B5EF4-FFF2-40B4-BE49-F238E27FC236}">
                <a16:creationId xmlns:a16="http://schemas.microsoft.com/office/drawing/2014/main" id="{A46B478B-F84B-45AC-A497-37E6789ED1A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92" r="1941"/>
          <a:stretch>
            <a:fillRect/>
          </a:stretch>
        </p:blipFill>
        <p:spPr>
          <a:xfrm>
            <a:off x="-1" y="0"/>
            <a:ext cx="5668034" cy="4409437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90741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chool&#10;&#10;Description automatically generated">
            <a:extLst>
              <a:ext uri="{FF2B5EF4-FFF2-40B4-BE49-F238E27FC236}">
                <a16:creationId xmlns:a16="http://schemas.microsoft.com/office/drawing/2014/main" id="{60D43F33-485C-20A5-E26B-505C0FFA98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742" r="2" b="36533"/>
          <a:stretch/>
        </p:blipFill>
        <p:spPr bwMode="auto">
          <a:xfrm>
            <a:off x="182256" y="5143610"/>
            <a:ext cx="5303520" cy="955044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A4252FB-5EC2-B16E-3E7D-D8F8A36A3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75052" y="2402606"/>
            <a:ext cx="5789875" cy="4224764"/>
          </a:xfr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CLIMATE CHANGE IMPACTS (DROUGHTS, STORMS, TEMPERATURE SHIFTS)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ENVIRONMENTAL REGULATIONS (FRESHWATER STANDARDS, EMISSIONS RULES)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LABOUR SHORTAGES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GLOBAL COMPETITION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3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CHANGING CONSUMER PREFERENCES (E.G. SUSTAINABILITY, PLANT-BASED TRENDS)</a:t>
            </a:r>
            <a:endParaRPr lang="en-NZ" sz="33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51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AF95A7-B533-3C8D-045D-1C3EC8E69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06657" y="1371600"/>
            <a:ext cx="5424353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NZ" sz="3600" b="1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Activity Overview</a:t>
            </a:r>
            <a:endParaRPr lang="en-US" sz="3400" i="1" dirty="0"/>
          </a:p>
        </p:txBody>
      </p:sp>
      <p:pic>
        <p:nvPicPr>
          <p:cNvPr id="16" name="Picture 3" descr="Neon laser lights aligned to form a triangle">
            <a:extLst>
              <a:ext uri="{FF2B5EF4-FFF2-40B4-BE49-F238E27FC236}">
                <a16:creationId xmlns:a16="http://schemas.microsoft.com/office/drawing/2014/main" id="{A46B478B-F84B-45AC-A497-37E6789ED1A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92" r="1941"/>
          <a:stretch>
            <a:fillRect/>
          </a:stretch>
        </p:blipFill>
        <p:spPr>
          <a:xfrm>
            <a:off x="-1" y="0"/>
            <a:ext cx="5668034" cy="4409437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90741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chool&#10;&#10;Description automatically generated">
            <a:extLst>
              <a:ext uri="{FF2B5EF4-FFF2-40B4-BE49-F238E27FC236}">
                <a16:creationId xmlns:a16="http://schemas.microsoft.com/office/drawing/2014/main" id="{60D43F33-485C-20A5-E26B-505C0FFA98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742" r="2" b="36533"/>
          <a:stretch/>
        </p:blipFill>
        <p:spPr bwMode="auto">
          <a:xfrm>
            <a:off x="182256" y="5143610"/>
            <a:ext cx="5303520" cy="955044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A4252FB-5EC2-B16E-3E7D-D8F8A36A3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7859" y="2204718"/>
            <a:ext cx="5097440" cy="379654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groups, you will:</a:t>
            </a:r>
            <a:endParaRPr lang="en-N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AutoNum type="arabicPeriod"/>
              <a:tabLst>
                <a:tab pos="457200" algn="l"/>
              </a:tabLst>
            </a:pPr>
            <a:r>
              <a:rPr lang="en-N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Choose a sector and current issue</a:t>
            </a:r>
            <a:endParaRPr lang="en-NZ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AutoNum type="arabicPeriod"/>
              <a:tabLst>
                <a:tab pos="457200" algn="l"/>
              </a:tabLst>
            </a:pPr>
            <a:r>
              <a:rPr lang="en-N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Analyse its impacts</a:t>
            </a:r>
            <a:endParaRPr lang="en-NZ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AutoNum type="arabicPeriod"/>
              <a:tabLst>
                <a:tab pos="457200" algn="l"/>
              </a:tabLst>
            </a:pPr>
            <a:r>
              <a:rPr lang="en-N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 a future-proofing strategy</a:t>
            </a:r>
            <a:endParaRPr lang="en-N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NZ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 your solution</a:t>
            </a:r>
            <a:endParaRPr lang="en-N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791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AF95A7-B533-3C8D-045D-1C3EC8E69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06657" y="1371600"/>
            <a:ext cx="5424353" cy="109728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NZ" sz="3400" i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Class Discussion</a:t>
            </a:r>
            <a:r>
              <a:rPr lang="en-NZ" sz="34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en-NZ" sz="34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N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pic>
        <p:nvPicPr>
          <p:cNvPr id="16" name="Picture 3" descr="Neon laser lights aligned to form a triangle">
            <a:extLst>
              <a:ext uri="{FF2B5EF4-FFF2-40B4-BE49-F238E27FC236}">
                <a16:creationId xmlns:a16="http://schemas.microsoft.com/office/drawing/2014/main" id="{A46B478B-F84B-45AC-A497-37E6789ED1A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92" r="1941"/>
          <a:stretch>
            <a:fillRect/>
          </a:stretch>
        </p:blipFill>
        <p:spPr>
          <a:xfrm>
            <a:off x="-1" y="0"/>
            <a:ext cx="5668034" cy="4409437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90741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chool&#10;&#10;Description automatically generated">
            <a:extLst>
              <a:ext uri="{FF2B5EF4-FFF2-40B4-BE49-F238E27FC236}">
                <a16:creationId xmlns:a16="http://schemas.microsoft.com/office/drawing/2014/main" id="{60D43F33-485C-20A5-E26B-505C0FFA98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742" r="2" b="36533"/>
          <a:stretch/>
        </p:blipFill>
        <p:spPr bwMode="auto">
          <a:xfrm>
            <a:off x="182256" y="5143610"/>
            <a:ext cx="5303520" cy="955044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A4252FB-5EC2-B16E-3E7D-D8F8A36A3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8422" y="2297055"/>
            <a:ext cx="5796182" cy="4224764"/>
          </a:xfrm>
        </p:spPr>
        <p:txBody>
          <a:bodyPr vert="horz" lIns="91440" tIns="45720" rIns="91440" bIns="45720" rtlCol="0">
            <a:norm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NZ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strategies seemed most effective or realistic?</a:t>
            </a:r>
          </a:p>
          <a:p>
            <a:endParaRPr lang="en-NZ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NZ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issues are most urgent for NZ agribusiness right now?</a:t>
            </a:r>
          </a:p>
          <a:p>
            <a:endParaRPr lang="en-NZ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NZ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might different agribusiness sectors need different solutions?</a:t>
            </a:r>
            <a:br>
              <a:rPr lang="en-NZ" sz="23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Palatino"/>
              </a:rPr>
            </a:br>
            <a:endParaRPr lang="en-NZ" sz="2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58518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126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Grandview Display</vt:lpstr>
      <vt:lpstr>Wingdings</vt:lpstr>
      <vt:lpstr>DashVTI</vt:lpstr>
      <vt:lpstr>Future Proofing New Zealand Agribusiness</vt:lpstr>
      <vt:lpstr>Current Issues for New Zealand Agribusinesses</vt:lpstr>
      <vt:lpstr>Activity Overview</vt:lpstr>
      <vt:lpstr>Class Discussion: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Future-Proofing New Zealand Agribusiness</dc:title>
  <dc:creator>Melanie Simmons</dc:creator>
  <cp:lastModifiedBy>Melanie Simmons</cp:lastModifiedBy>
  <cp:revision>12</cp:revision>
  <dcterms:created xsi:type="dcterms:W3CDTF">2025-12-16T21:24:34Z</dcterms:created>
  <dcterms:modified xsi:type="dcterms:W3CDTF">2025-12-16T22:28:44Z</dcterms:modified>
</cp:coreProperties>
</file>