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853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6212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299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641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5666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9879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344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6570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4630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159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820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8270F-F876-47B2-A2F7-711642000491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B15D2-0E69-4208-A891-334EC71C65F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3863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023" y="571034"/>
            <a:ext cx="9144000" cy="2387600"/>
          </a:xfrm>
        </p:spPr>
        <p:txBody>
          <a:bodyPr/>
          <a:lstStyle/>
          <a:p>
            <a:r>
              <a:rPr lang="en-NZ" dirty="0" smtClean="0"/>
              <a:t>Ownership structure of land  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1" y="3509963"/>
            <a:ext cx="3737454" cy="232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0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Different ownership structures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Individual farm ownership</a:t>
            </a:r>
            <a:endParaRPr lang="en-NZ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Sharemilking</a:t>
            </a:r>
            <a:r>
              <a:rPr lang="en-US" dirty="0"/>
              <a:t> - </a:t>
            </a:r>
            <a:r>
              <a:rPr lang="en-US" dirty="0" err="1"/>
              <a:t>Sharemilking</a:t>
            </a:r>
            <a:r>
              <a:rPr lang="en-US" dirty="0"/>
              <a:t> is a kind of dairy farming unique to New Zealand. A </a:t>
            </a:r>
            <a:r>
              <a:rPr lang="en-US" dirty="0" err="1"/>
              <a:t>sharemilker</a:t>
            </a:r>
            <a:r>
              <a:rPr lang="en-US" dirty="0"/>
              <a:t> carries out dairy farming work as an independent contractor in return for a share of the income from selling milk and other produce.</a:t>
            </a:r>
            <a:endParaRPr lang="en-NZ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Lease agreements in the high country - permits the tenant to use a piece of land owned by the landlord in exchange for rent.</a:t>
            </a:r>
            <a:endParaRPr lang="en-NZ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Collaboration ownership – Maori Trusts - A trust is a group of people nominated by landowners/ shareholders to manage their land block or shares.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4238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023" y="571034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Methods of marketing primary products. </a:t>
            </a:r>
            <a:r>
              <a:rPr lang="en-NZ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753" y="3067541"/>
            <a:ext cx="3931023" cy="294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65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methods of marketing primary products.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Direct </a:t>
            </a:r>
            <a:r>
              <a:rPr lang="en-US" dirty="0"/>
              <a:t>selling or contracts.</a:t>
            </a:r>
            <a:endParaRPr lang="en-NZ" dirty="0"/>
          </a:p>
          <a:p>
            <a:r>
              <a:rPr lang="en-US" dirty="0"/>
              <a:t>Cooperatives e.g. Fonterra who are owned by the producers. 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284" y="2838031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418" y="4706991"/>
            <a:ext cx="3617664" cy="12435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23" y="4685881"/>
            <a:ext cx="2806793" cy="1285793"/>
          </a:xfrm>
          <a:prstGeom prst="rect">
            <a:avLst/>
          </a:prstGeom>
        </p:spPr>
      </p:pic>
      <p:sp>
        <p:nvSpPr>
          <p:cNvPr id="7" name="AutoShape 2" descr="Image result for NZ horticulture cooperatives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959" y="3050928"/>
            <a:ext cx="2438400" cy="107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140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130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Ownership structure of land  </vt:lpstr>
      <vt:lpstr>Different ownership structures</vt:lpstr>
      <vt:lpstr>Methods of marketing primary products.  </vt:lpstr>
      <vt:lpstr>Different methods of marketing primary products.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Ownership structure of land  </dc:title>
  <dc:creator>Kerry Allen</dc:creator>
  <cp:lastModifiedBy>Kerry Allen</cp:lastModifiedBy>
  <cp:revision>3</cp:revision>
  <dcterms:created xsi:type="dcterms:W3CDTF">2015-07-16T23:32:15Z</dcterms:created>
  <dcterms:modified xsi:type="dcterms:W3CDTF">2015-07-16T23:43:04Z</dcterms:modified>
</cp:coreProperties>
</file>