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8440-C1E9-42BD-A1B9-0A5DB347D9B2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BA-76E8-4711-8225-B8439C2126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02555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8440-C1E9-42BD-A1B9-0A5DB347D9B2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BA-76E8-4711-8225-B8439C2126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72691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8440-C1E9-42BD-A1B9-0A5DB347D9B2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BA-76E8-4711-8225-B8439C2126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7958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8440-C1E9-42BD-A1B9-0A5DB347D9B2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BA-76E8-4711-8225-B8439C2126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58381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8440-C1E9-42BD-A1B9-0A5DB347D9B2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BA-76E8-4711-8225-B8439C2126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43656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8440-C1E9-42BD-A1B9-0A5DB347D9B2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BA-76E8-4711-8225-B8439C2126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67464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8440-C1E9-42BD-A1B9-0A5DB347D9B2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BA-76E8-4711-8225-B8439C2126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36145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8440-C1E9-42BD-A1B9-0A5DB347D9B2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BA-76E8-4711-8225-B8439C2126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25804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8440-C1E9-42BD-A1B9-0A5DB347D9B2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BA-76E8-4711-8225-B8439C2126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75753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8440-C1E9-42BD-A1B9-0A5DB347D9B2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BA-76E8-4711-8225-B8439C2126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03482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8440-C1E9-42BD-A1B9-0A5DB347D9B2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E10BA-76E8-4711-8225-B8439C2126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38218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A8440-C1E9-42BD-A1B9-0A5DB347D9B2}" type="datetimeFigureOut">
              <a:rPr lang="en-NZ" smtClean="0"/>
              <a:t>17/07/2015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E10BA-76E8-4711-8225-B8439C21266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55630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image" Target="../media/image10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Why are the primary industries important?</a:t>
            </a:r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752" y="3859307"/>
            <a:ext cx="3484495" cy="2310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16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16859"/>
            <a:ext cx="10515600" cy="5760104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NZ" sz="5400" dirty="0" smtClean="0"/>
              <a:t>Plant and animal products are necessary to meet the needs of society in terms of food, fibre, and shelter.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652589"/>
            <a:ext cx="3559895" cy="244332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134" y="3652589"/>
            <a:ext cx="3400313" cy="2422724"/>
          </a:xfrm>
          <a:prstGeom prst="rect">
            <a:avLst/>
          </a:prstGeom>
        </p:spPr>
      </p:pic>
      <p:sp>
        <p:nvSpPr>
          <p:cNvPr id="5" name="AutoShape 2" descr="Image result for shelter images"/>
          <p:cNvSpPr>
            <a:spLocks noChangeAspect="1" noChangeArrowheads="1"/>
          </p:cNvSpPr>
          <p:nvPr/>
        </p:nvSpPr>
        <p:spPr bwMode="auto">
          <a:xfrm>
            <a:off x="-31750" y="-136525"/>
            <a:ext cx="1676400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NZ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486" y="3657734"/>
            <a:ext cx="3244321" cy="2433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37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91671"/>
            <a:ext cx="10515600" cy="5585292"/>
          </a:xfrm>
        </p:spPr>
        <p:txBody>
          <a:bodyPr/>
          <a:lstStyle/>
          <a:p>
            <a:pPr marL="0" indent="0">
              <a:buNone/>
            </a:pPr>
            <a:r>
              <a:rPr lang="en-NZ" sz="5400" dirty="0" smtClean="0"/>
              <a:t>2.Provides employment.</a:t>
            </a:r>
            <a:endParaRPr lang="en-NZ" sz="5400" dirty="0"/>
          </a:p>
          <a:p>
            <a:pPr marL="514350" indent="-514350">
              <a:buAutoNum type="arabicPeriod"/>
            </a:pPr>
            <a:endParaRPr lang="en-NZ" sz="5400" dirty="0"/>
          </a:p>
          <a:p>
            <a:endParaRPr lang="en-NZ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425" y="591671"/>
            <a:ext cx="2619375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58189"/>
            <a:ext cx="1752600" cy="26003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6859" y="1981866"/>
            <a:ext cx="2847975" cy="1600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36" y="4427164"/>
            <a:ext cx="2601446" cy="260144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3573" y="3932425"/>
            <a:ext cx="4994545" cy="250899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0891" y="3261258"/>
            <a:ext cx="2141727" cy="3163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113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3753"/>
            <a:ext cx="10515600" cy="57332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NZ" sz="5400" dirty="0" smtClean="0"/>
              <a:t>3. Earns </a:t>
            </a:r>
            <a:r>
              <a:rPr lang="en-NZ" sz="5400" dirty="0"/>
              <a:t>a signification portion of the country’s national income.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9930" y="1988551"/>
            <a:ext cx="3352800" cy="47365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87706"/>
            <a:ext cx="3367780" cy="252258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4846" y="4612341"/>
            <a:ext cx="3916218" cy="18387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3939" y="2686470"/>
            <a:ext cx="3667125" cy="124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409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Activity!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/>
              <a:t>List 5 </a:t>
            </a:r>
            <a:r>
              <a:rPr lang="en-NZ" dirty="0" smtClean="0"/>
              <a:t>products that New Zealand exports.</a:t>
            </a:r>
          </a:p>
          <a:p>
            <a:endParaRPr lang="en-NZ" dirty="0" smtClean="0"/>
          </a:p>
          <a:p>
            <a:pPr marL="0" indent="0">
              <a:buNone/>
            </a:pPr>
            <a:r>
              <a:rPr lang="en-NZ" dirty="0" smtClean="0"/>
              <a:t>1.</a:t>
            </a:r>
          </a:p>
          <a:p>
            <a:pPr marL="0" indent="0">
              <a:buNone/>
            </a:pPr>
            <a:r>
              <a:rPr lang="en-NZ" dirty="0" smtClean="0"/>
              <a:t>2.</a:t>
            </a:r>
          </a:p>
          <a:p>
            <a:pPr marL="0" indent="0">
              <a:buNone/>
            </a:pPr>
            <a:r>
              <a:rPr lang="en-NZ" dirty="0" smtClean="0"/>
              <a:t>3.</a:t>
            </a:r>
          </a:p>
          <a:p>
            <a:pPr marL="0" indent="0">
              <a:buNone/>
            </a:pPr>
            <a:r>
              <a:rPr lang="en-NZ" dirty="0" smtClean="0"/>
              <a:t>4.</a:t>
            </a:r>
          </a:p>
          <a:p>
            <a:pPr marL="0" indent="0">
              <a:buNone/>
            </a:pPr>
            <a:r>
              <a:rPr lang="en-NZ" dirty="0" smtClean="0"/>
              <a:t>5.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77652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Activity!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NZ" dirty="0" smtClean="0"/>
              <a:t>The money New Zealand makes from exporting is used to buy products that New Zealand can not produce!</a:t>
            </a:r>
          </a:p>
          <a:p>
            <a:pPr marL="0" indent="0">
              <a:buNone/>
            </a:pPr>
            <a:r>
              <a:rPr lang="en-NZ" dirty="0" smtClean="0"/>
              <a:t>List </a:t>
            </a:r>
            <a:r>
              <a:rPr lang="en-NZ" dirty="0"/>
              <a:t>5 </a:t>
            </a:r>
            <a:r>
              <a:rPr lang="en-NZ" dirty="0" smtClean="0"/>
              <a:t>products that New Zealand imports.</a:t>
            </a:r>
          </a:p>
          <a:p>
            <a:endParaRPr lang="en-NZ" dirty="0" smtClean="0"/>
          </a:p>
          <a:p>
            <a:pPr marL="0" indent="0">
              <a:buNone/>
            </a:pPr>
            <a:r>
              <a:rPr lang="en-NZ" dirty="0" smtClean="0"/>
              <a:t>1.</a:t>
            </a:r>
          </a:p>
          <a:p>
            <a:pPr marL="0" indent="0">
              <a:buNone/>
            </a:pPr>
            <a:r>
              <a:rPr lang="en-NZ" dirty="0" smtClean="0"/>
              <a:t>2.</a:t>
            </a:r>
          </a:p>
          <a:p>
            <a:pPr marL="0" indent="0">
              <a:buNone/>
            </a:pPr>
            <a:r>
              <a:rPr lang="en-NZ" dirty="0" smtClean="0"/>
              <a:t>3.</a:t>
            </a:r>
          </a:p>
          <a:p>
            <a:pPr marL="0" indent="0">
              <a:buNone/>
            </a:pPr>
            <a:r>
              <a:rPr lang="en-NZ" dirty="0" smtClean="0"/>
              <a:t>4.</a:t>
            </a:r>
          </a:p>
          <a:p>
            <a:pPr marL="0" indent="0">
              <a:buNone/>
            </a:pPr>
            <a:r>
              <a:rPr lang="en-NZ" dirty="0" smtClean="0"/>
              <a:t>5.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968035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103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Why are the primary industries important?</vt:lpstr>
      <vt:lpstr>PowerPoint Presentation</vt:lpstr>
      <vt:lpstr>PowerPoint Presentation</vt:lpstr>
      <vt:lpstr>PowerPoint Presentation</vt:lpstr>
      <vt:lpstr>Activity!</vt:lpstr>
      <vt:lpstr>Activity!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are the primary industries important?</dc:title>
  <dc:creator>Kerry Allen</dc:creator>
  <cp:lastModifiedBy>Kerry Allen</cp:lastModifiedBy>
  <cp:revision>6</cp:revision>
  <dcterms:created xsi:type="dcterms:W3CDTF">2015-07-16T08:41:51Z</dcterms:created>
  <dcterms:modified xsi:type="dcterms:W3CDTF">2015-07-16T22:47:02Z</dcterms:modified>
</cp:coreProperties>
</file>