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f86587c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f86587c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f86587ca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f86587ca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9f86587ca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9f86587ca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9f86587cae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9f86587cae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f86587ca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9f86587ca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9f86587ca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9f86587ca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9f86587ca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9f86587ca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f86587cae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9f86587cae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f86587cae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9f86587cae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f86587cae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9f86587cae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f86587ca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9f86587ca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f86587ca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9f86587ca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f86587ca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f86587ca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f86587ca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9f86587ca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9f86587cae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9f86587cae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9f86587ca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9f86587ca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f86587cae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9f86587cae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f86587cae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29f86587cae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9f86587ca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9f86587ca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f86587ca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9f86587cae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9f86587cae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9f86587cae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f86587cae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9f86587cae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9f86587cae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9f86587cae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f86587cae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9f86587cae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9f86587cae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9f86587cae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9f86587cae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9f86587cae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9f86587cae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9f86587cae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Grass to Glass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44"/>
            <a:ext cx="9143999" cy="5139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9142"/>
            <a:ext cx="9144000" cy="4624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176" y="0"/>
            <a:ext cx="613564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2950" y="9525"/>
            <a:ext cx="7658100" cy="512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19669"/>
            <a:ext cx="9144000" cy="4200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99" y="0"/>
            <a:ext cx="90064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351" y="0"/>
            <a:ext cx="811065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150" y="0"/>
            <a:ext cx="601970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5913" y="0"/>
            <a:ext cx="712934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46" y="0"/>
            <a:ext cx="846749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478" y="0"/>
            <a:ext cx="483304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47625"/>
            <a:ext cx="7620000" cy="504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433" y="0"/>
            <a:ext cx="771713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33338"/>
            <a:ext cx="7620000" cy="50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4925" y="33338"/>
            <a:ext cx="6534150" cy="50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000" y="1381125"/>
            <a:ext cx="8820875" cy="334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834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2555" y="-52040"/>
            <a:ext cx="7027531" cy="5195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0722"/>
            <a:ext cx="9144000" cy="4780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rcRect t="6107"/>
          <a:stretch/>
        </p:blipFill>
        <p:spPr>
          <a:xfrm>
            <a:off x="1174595" y="0"/>
            <a:ext cx="718138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624" y="0"/>
            <a:ext cx="73969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721" y="1"/>
            <a:ext cx="878716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33338"/>
            <a:ext cx="7620000" cy="50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</Words>
  <Application>Microsoft Office PowerPoint</Application>
  <PresentationFormat>On-screen Show (16:9)</PresentationFormat>
  <Paragraphs>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Arial</vt:lpstr>
      <vt:lpstr>Simple Light</vt:lpstr>
      <vt:lpstr>Grass to Glass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Kerry Allen</dc:creator>
  <cp:lastModifiedBy>Kerry Allen</cp:lastModifiedBy>
  <cp:revision>2</cp:revision>
  <dcterms:modified xsi:type="dcterms:W3CDTF">2025-04-29T00:50:19Z</dcterms:modified>
</cp:coreProperties>
</file>