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081-970A-417F-AE2F-41644BBAC16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D312B-1F56-4727-AA27-846F6467A4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85368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081-970A-417F-AE2F-41644BBAC16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D312B-1F56-4727-AA27-846F6467A4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145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081-970A-417F-AE2F-41644BBAC16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D312B-1F56-4727-AA27-846F6467A4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0961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081-970A-417F-AE2F-41644BBAC16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D312B-1F56-4727-AA27-846F6467A4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43877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081-970A-417F-AE2F-41644BBAC16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D312B-1F56-4727-AA27-846F6467A4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46170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081-970A-417F-AE2F-41644BBAC16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D312B-1F56-4727-AA27-846F6467A4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6793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081-970A-417F-AE2F-41644BBAC16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D312B-1F56-4727-AA27-846F6467A4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762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081-970A-417F-AE2F-41644BBAC16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D312B-1F56-4727-AA27-846F6467A4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9994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081-970A-417F-AE2F-41644BBAC16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D312B-1F56-4727-AA27-846F6467A4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59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081-970A-417F-AE2F-41644BBAC16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D312B-1F56-4727-AA27-846F6467A4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8401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081-970A-417F-AE2F-41644BBAC16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D312B-1F56-4727-AA27-846F6467A4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1063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25081-970A-417F-AE2F-41644BBAC16D}" type="datetimeFigureOut">
              <a:rPr lang="en-NZ" smtClean="0"/>
              <a:t>12/12/2014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D312B-1F56-4727-AA27-846F6467A4A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2955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Value Chain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>
                <a:solidFill>
                  <a:srgbClr val="FF0000"/>
                </a:solidFill>
              </a:rPr>
              <a:t>A process or activity by which a company adds value to an article, including production, marketing and the provision of after sales service</a:t>
            </a:r>
            <a:endParaRPr lang="en-N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68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Who was Michael Porter?</a:t>
            </a:r>
            <a:endParaRPr lang="en-NZ" dirty="0"/>
          </a:p>
        </p:txBody>
      </p:sp>
      <p:pic>
        <p:nvPicPr>
          <p:cNvPr id="1026" name="Picture 2" descr="T:\Science Department\Ag - Hort Science\Agribusiness\Value chains\Porter's Value Chain - Strategy Skills Training from MindTools.com_files\PorterValueCha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03416"/>
            <a:ext cx="6093448" cy="385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4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Apply the value chain to Agribusiness:</a:t>
            </a:r>
            <a:endParaRPr lang="en-NZ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600200"/>
            <a:ext cx="1676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NZ" dirty="0" smtClean="0"/>
              <a:t>Input supply </a:t>
            </a:r>
            <a:endParaRPr lang="en-NZ" dirty="0"/>
          </a:p>
        </p:txBody>
      </p:sp>
      <p:sp>
        <p:nvSpPr>
          <p:cNvPr id="7" name="Right Arrow 6"/>
          <p:cNvSpPr/>
          <p:nvPr/>
        </p:nvSpPr>
        <p:spPr>
          <a:xfrm>
            <a:off x="2438400" y="1720334"/>
            <a:ext cx="9906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TextBox 8"/>
          <p:cNvSpPr txBox="1"/>
          <p:nvPr/>
        </p:nvSpPr>
        <p:spPr>
          <a:xfrm>
            <a:off x="3505200" y="1600200"/>
            <a:ext cx="2362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NZ" dirty="0" smtClean="0"/>
              <a:t>Agricultural production</a:t>
            </a:r>
            <a:endParaRPr lang="en-NZ" dirty="0"/>
          </a:p>
        </p:txBody>
      </p:sp>
      <p:sp>
        <p:nvSpPr>
          <p:cNvPr id="10" name="Right Arrow 9"/>
          <p:cNvSpPr/>
          <p:nvPr/>
        </p:nvSpPr>
        <p:spPr>
          <a:xfrm>
            <a:off x="5943600" y="1752600"/>
            <a:ext cx="609600" cy="1380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TextBox 10"/>
          <p:cNvSpPr txBox="1"/>
          <p:nvPr/>
        </p:nvSpPr>
        <p:spPr>
          <a:xfrm>
            <a:off x="7086600" y="1524000"/>
            <a:ext cx="106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NZ" dirty="0" smtClean="0"/>
              <a:t>First level Handling </a:t>
            </a:r>
            <a:endParaRPr lang="en-NZ" dirty="0"/>
          </a:p>
        </p:txBody>
      </p:sp>
      <p:sp>
        <p:nvSpPr>
          <p:cNvPr id="12" name="Down Arrow 11"/>
          <p:cNvSpPr/>
          <p:nvPr/>
        </p:nvSpPr>
        <p:spPr>
          <a:xfrm>
            <a:off x="7620000" y="2362200"/>
            <a:ext cx="1524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TextBox 12"/>
          <p:cNvSpPr txBox="1"/>
          <p:nvPr/>
        </p:nvSpPr>
        <p:spPr>
          <a:xfrm>
            <a:off x="7086600" y="3392269"/>
            <a:ext cx="1219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NZ" dirty="0" smtClean="0"/>
              <a:t>Processors</a:t>
            </a:r>
            <a:endParaRPr lang="en-NZ" dirty="0"/>
          </a:p>
        </p:txBody>
      </p:sp>
      <p:sp>
        <p:nvSpPr>
          <p:cNvPr id="14" name="Down Arrow 13"/>
          <p:cNvSpPr/>
          <p:nvPr/>
        </p:nvSpPr>
        <p:spPr>
          <a:xfrm>
            <a:off x="7620000" y="38862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TextBox 14"/>
          <p:cNvSpPr txBox="1"/>
          <p:nvPr/>
        </p:nvSpPr>
        <p:spPr>
          <a:xfrm>
            <a:off x="6934200" y="4736068"/>
            <a:ext cx="1524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NZ" dirty="0" smtClean="0"/>
              <a:t>Wholesalers/Distributors</a:t>
            </a:r>
            <a:endParaRPr lang="en-NZ" dirty="0"/>
          </a:p>
        </p:txBody>
      </p:sp>
      <p:sp>
        <p:nvSpPr>
          <p:cNvPr id="16" name="Right Arrow 15"/>
          <p:cNvSpPr/>
          <p:nvPr/>
        </p:nvSpPr>
        <p:spPr>
          <a:xfrm rot="10800000">
            <a:off x="5943600" y="5059232"/>
            <a:ext cx="762000" cy="1223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7" name="TextBox 16"/>
          <p:cNvSpPr txBox="1"/>
          <p:nvPr/>
        </p:nvSpPr>
        <p:spPr>
          <a:xfrm>
            <a:off x="4343400" y="4888468"/>
            <a:ext cx="1295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Retailers</a:t>
            </a:r>
            <a:endParaRPr lang="en-NZ" dirty="0"/>
          </a:p>
        </p:txBody>
      </p:sp>
      <p:sp>
        <p:nvSpPr>
          <p:cNvPr id="18" name="Right Arrow 17"/>
          <p:cNvSpPr/>
          <p:nvPr/>
        </p:nvSpPr>
        <p:spPr>
          <a:xfrm rot="10800000">
            <a:off x="2743200" y="5010835"/>
            <a:ext cx="1143000" cy="1707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TextBox 18"/>
          <p:cNvSpPr txBox="1"/>
          <p:nvPr/>
        </p:nvSpPr>
        <p:spPr>
          <a:xfrm>
            <a:off x="838200" y="4876800"/>
            <a:ext cx="1524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Consumers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6123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Exercise to be completed over two periods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NZ" dirty="0" smtClean="0"/>
              <a:t>Each company to choose four of the following primary products:</a:t>
            </a:r>
          </a:p>
          <a:p>
            <a:r>
              <a:rPr lang="en-NZ" dirty="0" smtClean="0"/>
              <a:t>Sheep, Beef cow, Dairy Cow, Deer, Pig, Kiwi fruit, Tomatoes, Chickens, Wheat, Barley, Maize, Oats, Apples, Grapes (input supplies)</a:t>
            </a:r>
          </a:p>
          <a:p>
            <a:r>
              <a:rPr lang="en-NZ" dirty="0" smtClean="0"/>
              <a:t>Identify what other input supplies are needed for the product.</a:t>
            </a:r>
          </a:p>
          <a:p>
            <a:r>
              <a:rPr lang="en-NZ" dirty="0" smtClean="0"/>
              <a:t>Establish as many value added products from each chosen primary product as you can.</a:t>
            </a:r>
          </a:p>
          <a:p>
            <a:r>
              <a:rPr lang="en-NZ" dirty="0" smtClean="0"/>
              <a:t>Find out how the product is processed.</a:t>
            </a:r>
          </a:p>
          <a:p>
            <a:r>
              <a:rPr lang="en-NZ" dirty="0" smtClean="0"/>
              <a:t>Ascertain a name of a company that wholesales and retails the processed product.</a:t>
            </a:r>
          </a:p>
          <a:p>
            <a:r>
              <a:rPr lang="en-NZ" dirty="0" smtClean="0"/>
              <a:t>Who is the main consumer of the processed product?</a:t>
            </a:r>
          </a:p>
          <a:p>
            <a:r>
              <a:rPr lang="en-NZ" dirty="0" smtClean="0"/>
              <a:t>Any other facts that you find out about the processing/value adding of each product.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7950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Suggested report format	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NZ" dirty="0" smtClean="0"/>
              <a:t>Headings for each primary product with </a:t>
            </a:r>
            <a:r>
              <a:rPr lang="en-NZ" i="1" dirty="0" err="1" smtClean="0">
                <a:solidFill>
                  <a:srgbClr val="FF0000"/>
                </a:solidFill>
              </a:rPr>
              <a:t>egs</a:t>
            </a:r>
            <a:endParaRPr lang="en-NZ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NZ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NZ" dirty="0" smtClean="0"/>
              <a:t>Inputs			</a:t>
            </a:r>
            <a:r>
              <a:rPr lang="en-NZ" i="1" dirty="0" smtClean="0">
                <a:solidFill>
                  <a:srgbClr val="FF0000"/>
                </a:solidFill>
              </a:rPr>
              <a:t>Bees, pollen, beehives</a:t>
            </a:r>
          </a:p>
          <a:p>
            <a:pPr marL="0" indent="0">
              <a:buNone/>
            </a:pPr>
            <a:r>
              <a:rPr lang="en-NZ" dirty="0" smtClean="0"/>
              <a:t>Ag production		</a:t>
            </a:r>
            <a:r>
              <a:rPr lang="en-NZ" i="1" dirty="0" smtClean="0">
                <a:solidFill>
                  <a:srgbClr val="FF0000"/>
                </a:solidFill>
              </a:rPr>
              <a:t>Honey</a:t>
            </a:r>
            <a:endParaRPr lang="en-N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NZ" dirty="0" smtClean="0"/>
              <a:t>1</a:t>
            </a:r>
            <a:r>
              <a:rPr lang="en-NZ" baseline="30000" dirty="0" smtClean="0"/>
              <a:t>st</a:t>
            </a:r>
            <a:r>
              <a:rPr lang="en-NZ" dirty="0" smtClean="0"/>
              <a:t> handling		</a:t>
            </a:r>
            <a:r>
              <a:rPr lang="en-NZ" i="1" dirty="0" smtClean="0">
                <a:solidFill>
                  <a:srgbClr val="FF0000"/>
                </a:solidFill>
              </a:rPr>
              <a:t>Collection, extraction, bottling, labelling</a:t>
            </a:r>
            <a:endParaRPr lang="en-N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NZ" dirty="0" smtClean="0"/>
              <a:t>Processors		</a:t>
            </a:r>
            <a:r>
              <a:rPr lang="en-NZ" i="1" dirty="0" err="1" smtClean="0">
                <a:solidFill>
                  <a:srgbClr val="FF0000"/>
                </a:solidFill>
              </a:rPr>
              <a:t>Beetech</a:t>
            </a:r>
            <a:r>
              <a:rPr lang="en-NZ" i="1" dirty="0" smtClean="0">
                <a:solidFill>
                  <a:srgbClr val="FF0000"/>
                </a:solidFill>
              </a:rPr>
              <a:t> NZ and many others</a:t>
            </a:r>
            <a:endParaRPr lang="en-N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NZ" dirty="0" smtClean="0"/>
              <a:t>Wholesalers/Distributors	</a:t>
            </a:r>
            <a:r>
              <a:rPr lang="en-NZ" i="1" dirty="0" smtClean="0">
                <a:solidFill>
                  <a:srgbClr val="FF0000"/>
                </a:solidFill>
              </a:rPr>
              <a:t>NZ honey producers cooperative</a:t>
            </a:r>
            <a:endParaRPr lang="en-N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NZ" dirty="0" smtClean="0"/>
              <a:t>Retailers	</a:t>
            </a:r>
            <a:r>
              <a:rPr lang="en-NZ" i="1" dirty="0" err="1" smtClean="0">
                <a:solidFill>
                  <a:srgbClr val="FF0000"/>
                </a:solidFill>
              </a:rPr>
              <a:t>Summerglow</a:t>
            </a:r>
            <a:r>
              <a:rPr lang="en-NZ" i="1" dirty="0" smtClean="0">
                <a:solidFill>
                  <a:srgbClr val="FF0000"/>
                </a:solidFill>
              </a:rPr>
              <a:t> apiaries, </a:t>
            </a:r>
            <a:r>
              <a:rPr lang="en-NZ" i="1" dirty="0" err="1" smtClean="0">
                <a:solidFill>
                  <a:srgbClr val="FF0000"/>
                </a:solidFill>
              </a:rPr>
              <a:t>Manuka</a:t>
            </a:r>
            <a:r>
              <a:rPr lang="en-NZ" i="1" dirty="0" smtClean="0">
                <a:solidFill>
                  <a:srgbClr val="FF0000"/>
                </a:solidFill>
              </a:rPr>
              <a:t> honey Co.</a:t>
            </a:r>
            <a:r>
              <a:rPr lang="en-NZ" dirty="0" smtClean="0"/>
              <a:t>	</a:t>
            </a:r>
          </a:p>
          <a:p>
            <a:pPr marL="0" indent="0">
              <a:buNone/>
            </a:pPr>
            <a:r>
              <a:rPr lang="en-NZ" dirty="0" smtClean="0"/>
              <a:t>Consumers	</a:t>
            </a:r>
            <a:r>
              <a:rPr lang="en-NZ" i="1" dirty="0" smtClean="0"/>
              <a:t>	</a:t>
            </a:r>
            <a:r>
              <a:rPr lang="en-NZ" i="1" dirty="0" smtClean="0">
                <a:solidFill>
                  <a:srgbClr val="FF0000"/>
                </a:solidFill>
              </a:rPr>
              <a:t>NZ public, Europeans (</a:t>
            </a:r>
            <a:r>
              <a:rPr lang="en-NZ" i="1" dirty="0" err="1" smtClean="0">
                <a:solidFill>
                  <a:srgbClr val="FF0000"/>
                </a:solidFill>
              </a:rPr>
              <a:t>esp</a:t>
            </a:r>
            <a:r>
              <a:rPr lang="en-NZ" i="1" dirty="0" smtClean="0">
                <a:solidFill>
                  <a:srgbClr val="FF0000"/>
                </a:solidFill>
              </a:rPr>
              <a:t> </a:t>
            </a:r>
            <a:r>
              <a:rPr lang="en-NZ" i="1" dirty="0" err="1" smtClean="0">
                <a:solidFill>
                  <a:srgbClr val="FF0000"/>
                </a:solidFill>
              </a:rPr>
              <a:t>Manuka</a:t>
            </a:r>
            <a:r>
              <a:rPr lang="en-NZ" i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NZ" dirty="0" smtClean="0"/>
              <a:t>Other facts	</a:t>
            </a:r>
            <a:r>
              <a:rPr lang="en-NZ" i="1" dirty="0" err="1" smtClean="0">
                <a:solidFill>
                  <a:srgbClr val="FF0000"/>
                </a:solidFill>
              </a:rPr>
              <a:t>Manuka</a:t>
            </a:r>
            <a:r>
              <a:rPr lang="en-NZ" i="1" dirty="0" smtClean="0">
                <a:solidFill>
                  <a:srgbClr val="FF0000"/>
                </a:solidFill>
              </a:rPr>
              <a:t> honey has special </a:t>
            </a:r>
            <a:r>
              <a:rPr lang="en-NZ" i="1" dirty="0" err="1" smtClean="0">
                <a:solidFill>
                  <a:srgbClr val="FF0000"/>
                </a:solidFill>
              </a:rPr>
              <a:t>antobiotic</a:t>
            </a:r>
            <a:r>
              <a:rPr lang="en-NZ" i="1" dirty="0" smtClean="0">
                <a:solidFill>
                  <a:srgbClr val="FF0000"/>
                </a:solidFill>
              </a:rPr>
              <a:t> properties, and is used for well being products. Wax is used for candles.</a:t>
            </a:r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308272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186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Value Chain</vt:lpstr>
      <vt:lpstr>Who was Michael Porter?</vt:lpstr>
      <vt:lpstr>Apply the value chain to Agribusiness:</vt:lpstr>
      <vt:lpstr>Exercise to be completed over two periods</vt:lpstr>
      <vt:lpstr>Suggested report format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 Chain</dc:title>
  <dc:creator>Chris Foot</dc:creator>
  <cp:lastModifiedBy>Kerry Allen</cp:lastModifiedBy>
  <cp:revision>7</cp:revision>
  <dcterms:created xsi:type="dcterms:W3CDTF">2014-01-28T03:19:11Z</dcterms:created>
  <dcterms:modified xsi:type="dcterms:W3CDTF">2014-12-11T23:31:29Z</dcterms:modified>
</cp:coreProperties>
</file>