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2B56B-9DD2-4F22-BC4D-F7C1477A4482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896B9-3355-44E5-9C2B-BF7A0030B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0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187EA-3282-4BA7-9491-83A117CB9F6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0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569D43-31C4-4750-8ADB-389B04BD958B}" type="datetimeFigureOut">
              <a:rPr lang="en-GB" smtClean="0"/>
              <a:t>20/12/2020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BB0376-148D-42F3-9D51-19582CA8BAA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0" descr="http://ts2.mm.bing.net/images/thumbnail.aspx?q=1291963408609&amp;id=f5e7549f02fe28a81749bb618ef2890d&amp;url=http%3a%2f%2fblog.crowdscience.com%2fwp-content%2fuploads%2f2011%2f04%2fstarbucks-logo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41888"/>
            <a:ext cx="3563938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18" descr="http://ts1.mm.bing.net/images/thumbnail.aspx?q=1355338812088&amp;id=73e9a105009d6f929778a11db42c638e&amp;url=http%3a%2f%2fwww.classiccleaners.net%2fwp-content%2fuploads%2fUGG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1557338"/>
            <a:ext cx="2051050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6" descr="http://ts3.mm.bing.net/images/thumbnail.aspx?q=1357185682166&amp;id=2377d416e6c5f6aba486d7487d71eac8&amp;url=http%3a%2f%2f4.bp.blogspot.com%2f-dBKwpts90uw%2fTg8TIGXDlGI%2fAAAAAAAAATA%2foaMSz_RXT7E%2fs1600%2fRimmel-London-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838" y="333375"/>
            <a:ext cx="2857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4" descr="http://ts4.mm.bing.net/images/thumbnail.aspx?q=1345187288039&amp;id=ba97301d8063371db43b797574f2cd7a&amp;url=http%3a%2f%2fg1wallz.com%2fwp-content%2fuploads%2f2009%2f01%2faudi-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924175"/>
            <a:ext cx="28575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2" descr="http://ts3.mm.bing.net/images/thumbnail.aspx?q=1292878096406&amp;id=0d74e7105b5fcb25b87619fa08a13bd2&amp;url=http%3a%2f%2fwww.hardwarecanucks.com%2fimagehosting%2f2404998e377ed02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381625"/>
            <a:ext cx="24193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8" descr="http://ts4.mm.bing.net/images/thumbnail.aspx?q=1343108821451&amp;id=1a3cf11919f4304faa55e34842ca3a49&amp;url=http%3a%2f%2ffarm5.static.flickr.com%2f4119%2f4889592608_351186dfb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4000500"/>
            <a:ext cx="33480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22300" y="-772591"/>
            <a:ext cx="8229600" cy="69269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 :</a:t>
            </a:r>
          </a:p>
        </p:txBody>
      </p:sp>
      <p:pic>
        <p:nvPicPr>
          <p:cNvPr id="9226" name="Picture 2" descr="http://ts1.mm.bing.net/images/thumbnail.aspx?q=1342346439172&amp;id=639220973b9301e8bbcd8b2c373ece03&amp;url=http%3a%2f%2fmarietillaterremoto.files.wordpress.com%2f2009%2f03%2fcoca-cola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75463" y="0"/>
            <a:ext cx="2268537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4" descr="http://ts2.mm.bing.net/images/thumbnail.aspx?q=1294221052289&amp;id=0582240be3165adb94c5414f530c46ae&amp;url=http%3a%2f%2fmngsociety.com%2fwordpress%2fwp-content%2fuploads%2f2009%2f10%2fjackwills-300x212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268413"/>
            <a:ext cx="18859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708448" y="95303"/>
            <a:ext cx="5904656" cy="51270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your favourite Brand?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the product?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Give a brief history of the Brand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the Brand logo?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Does the Brand have a slogan or catchphrase?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values/image does your Brand promote?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Explain why </a:t>
            </a:r>
            <a:r>
              <a:rPr lang="en-GB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 are </a:t>
            </a: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loyal to this Brand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(30 Minutes)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57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activity:</dc:title>
  <dc:creator>Sophie Alicia Woollard</dc:creator>
  <cp:lastModifiedBy>Kerry Allen</cp:lastModifiedBy>
  <cp:revision>3</cp:revision>
  <dcterms:created xsi:type="dcterms:W3CDTF">2011-11-27T11:53:34Z</dcterms:created>
  <dcterms:modified xsi:type="dcterms:W3CDTF">2020-12-20T00:33:22Z</dcterms:modified>
</cp:coreProperties>
</file>