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9926638" cy="1435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D12A-9260-4BAE-A208-CE260DE1C7B0}" type="datetimeFigureOut">
              <a:rPr lang="en-NZ" smtClean="0"/>
              <a:t>24/06/2017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3B3E4-42C2-40C2-B751-4721A9E032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94733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D12A-9260-4BAE-A208-CE260DE1C7B0}" type="datetimeFigureOut">
              <a:rPr lang="en-NZ" smtClean="0"/>
              <a:t>24/06/2017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3B3E4-42C2-40C2-B751-4721A9E032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5892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D12A-9260-4BAE-A208-CE260DE1C7B0}" type="datetimeFigureOut">
              <a:rPr lang="en-NZ" smtClean="0"/>
              <a:t>24/06/2017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3B3E4-42C2-40C2-B751-4721A9E032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1293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D12A-9260-4BAE-A208-CE260DE1C7B0}" type="datetimeFigureOut">
              <a:rPr lang="en-NZ" smtClean="0"/>
              <a:t>24/06/2017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3B3E4-42C2-40C2-B751-4721A9E032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5245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D12A-9260-4BAE-A208-CE260DE1C7B0}" type="datetimeFigureOut">
              <a:rPr lang="en-NZ" smtClean="0"/>
              <a:t>24/06/2017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3B3E4-42C2-40C2-B751-4721A9E032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088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D12A-9260-4BAE-A208-CE260DE1C7B0}" type="datetimeFigureOut">
              <a:rPr lang="en-NZ" smtClean="0"/>
              <a:t>24/06/2017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3B3E4-42C2-40C2-B751-4721A9E032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8971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D12A-9260-4BAE-A208-CE260DE1C7B0}" type="datetimeFigureOut">
              <a:rPr lang="en-NZ" smtClean="0"/>
              <a:t>24/06/2017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3B3E4-42C2-40C2-B751-4721A9E032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0836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D12A-9260-4BAE-A208-CE260DE1C7B0}" type="datetimeFigureOut">
              <a:rPr lang="en-NZ" smtClean="0"/>
              <a:t>24/06/2017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3B3E4-42C2-40C2-B751-4721A9E032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7322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D12A-9260-4BAE-A208-CE260DE1C7B0}" type="datetimeFigureOut">
              <a:rPr lang="en-NZ" smtClean="0"/>
              <a:t>24/06/2017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3B3E4-42C2-40C2-B751-4721A9E032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8074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D12A-9260-4BAE-A208-CE260DE1C7B0}" type="datetimeFigureOut">
              <a:rPr lang="en-NZ" smtClean="0"/>
              <a:t>24/06/2017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3B3E4-42C2-40C2-B751-4721A9E032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9017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D12A-9260-4BAE-A208-CE260DE1C7B0}" type="datetimeFigureOut">
              <a:rPr lang="en-NZ" smtClean="0"/>
              <a:t>24/06/2017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3B3E4-42C2-40C2-B751-4721A9E032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88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8D12A-9260-4BAE-A208-CE260DE1C7B0}" type="datetimeFigureOut">
              <a:rPr lang="en-NZ" smtClean="0"/>
              <a:t>24/06/2017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3B3E4-42C2-40C2-B751-4721A9E032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3390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786995"/>
              </p:ext>
            </p:extLst>
          </p:nvPr>
        </p:nvGraphicFramePr>
        <p:xfrm>
          <a:off x="161635" y="137777"/>
          <a:ext cx="11919528" cy="6631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6588">
                  <a:extLst>
                    <a:ext uri="{9D8B030D-6E8A-4147-A177-3AD203B41FA5}">
                      <a16:colId xmlns:a16="http://schemas.microsoft.com/office/drawing/2014/main" val="2345064501"/>
                    </a:ext>
                  </a:extLst>
                </a:gridCol>
                <a:gridCol w="1986588">
                  <a:extLst>
                    <a:ext uri="{9D8B030D-6E8A-4147-A177-3AD203B41FA5}">
                      <a16:colId xmlns:a16="http://schemas.microsoft.com/office/drawing/2014/main" val="2857719364"/>
                    </a:ext>
                  </a:extLst>
                </a:gridCol>
                <a:gridCol w="1986588">
                  <a:extLst>
                    <a:ext uri="{9D8B030D-6E8A-4147-A177-3AD203B41FA5}">
                      <a16:colId xmlns:a16="http://schemas.microsoft.com/office/drawing/2014/main" val="724699672"/>
                    </a:ext>
                  </a:extLst>
                </a:gridCol>
                <a:gridCol w="1986588">
                  <a:extLst>
                    <a:ext uri="{9D8B030D-6E8A-4147-A177-3AD203B41FA5}">
                      <a16:colId xmlns:a16="http://schemas.microsoft.com/office/drawing/2014/main" val="3120236048"/>
                    </a:ext>
                  </a:extLst>
                </a:gridCol>
                <a:gridCol w="1986588">
                  <a:extLst>
                    <a:ext uri="{9D8B030D-6E8A-4147-A177-3AD203B41FA5}">
                      <a16:colId xmlns:a16="http://schemas.microsoft.com/office/drawing/2014/main" val="3765655298"/>
                    </a:ext>
                  </a:extLst>
                </a:gridCol>
                <a:gridCol w="1986588">
                  <a:extLst>
                    <a:ext uri="{9D8B030D-6E8A-4147-A177-3AD203B41FA5}">
                      <a16:colId xmlns:a16="http://schemas.microsoft.com/office/drawing/2014/main" val="427755033"/>
                    </a:ext>
                  </a:extLst>
                </a:gridCol>
              </a:tblGrid>
              <a:tr h="1094637">
                <a:tc>
                  <a:txBody>
                    <a:bodyPr/>
                    <a:lstStyle/>
                    <a:p>
                      <a:pPr algn="ctr"/>
                      <a:r>
                        <a:rPr lang="en-NZ" sz="2000" b="1" dirty="0"/>
                        <a:t>Finish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35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34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33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1" dirty="0"/>
                        <a:t>32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dirty="0">
                          <a:solidFill>
                            <a:prstClr val="black"/>
                          </a:solidFill>
                        </a:rPr>
                        <a:t>Rats and mice present in calf shed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31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631192"/>
                  </a:ext>
                </a:extLst>
              </a:tr>
              <a:tr h="1094637"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25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26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Team member visits farm outside NZ and returns to farm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27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28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29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30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254541"/>
                  </a:ext>
                </a:extLst>
              </a:tr>
              <a:tr h="1094637"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24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23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22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21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0" dirty="0"/>
                        <a:t>Animal health and  treatments</a:t>
                      </a:r>
                      <a:r>
                        <a:rPr lang="en-NZ" sz="1400" b="0" baseline="0" dirty="0"/>
                        <a:t> </a:t>
                      </a:r>
                      <a:r>
                        <a:rPr lang="en-NZ" sz="1400" b="0" dirty="0"/>
                        <a:t>recorded</a:t>
                      </a:r>
                    </a:p>
                    <a:p>
                      <a:pPr algn="ctr"/>
                      <a:endParaRPr lang="en-NZ" sz="1400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20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19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532681"/>
                  </a:ext>
                </a:extLst>
              </a:tr>
              <a:tr h="1094637"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13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14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15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16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1" dirty="0"/>
                        <a:t>17</a:t>
                      </a:r>
                    </a:p>
                    <a:p>
                      <a:pPr algn="ctr"/>
                      <a:r>
                        <a:rPr lang="en-NZ" sz="1400" b="0" dirty="0"/>
                        <a:t>Dead</a:t>
                      </a:r>
                      <a:r>
                        <a:rPr lang="en-NZ" sz="1400" b="0" baseline="0" dirty="0"/>
                        <a:t> animals </a:t>
                      </a:r>
                    </a:p>
                    <a:p>
                      <a:pPr algn="ctr"/>
                      <a:r>
                        <a:rPr lang="en-NZ" sz="1400" b="0" baseline="0" dirty="0"/>
                        <a:t>buried or removed as soon as possible</a:t>
                      </a:r>
                      <a:endParaRPr lang="en-NZ" sz="1400" b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18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988400"/>
                  </a:ext>
                </a:extLst>
              </a:tr>
              <a:tr h="1094637"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12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0" dirty="0"/>
                        <a:t>New weeds reported</a:t>
                      </a:r>
                      <a:r>
                        <a:rPr lang="en-NZ" sz="1400" b="0" baseline="0" dirty="0"/>
                        <a:t> to manager, regional council or MPI</a:t>
                      </a:r>
                      <a:endParaRPr lang="en-NZ" sz="1400" b="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10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9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1" dirty="0"/>
                        <a:t>8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1" dirty="0"/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0" dirty="0"/>
                        <a:t>Cows break through fence and get in with   neighbours’ stock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721008"/>
                  </a:ext>
                </a:extLst>
              </a:tr>
              <a:tr h="1094637">
                <a:tc>
                  <a:txBody>
                    <a:bodyPr/>
                    <a:lstStyle/>
                    <a:p>
                      <a:pPr algn="ctr"/>
                      <a:r>
                        <a:rPr lang="en-NZ" sz="2000" b="1" dirty="0"/>
                        <a:t>Start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2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1" dirty="0"/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0" dirty="0"/>
                        <a:t>Visitors show up with clean boots</a:t>
                      </a:r>
                      <a:r>
                        <a:rPr lang="en-NZ" sz="1400" b="0" baseline="0" dirty="0"/>
                        <a:t> and clothes and walk through footbath</a:t>
                      </a:r>
                      <a:endParaRPr lang="en-NZ" sz="1400" b="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4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b="1" dirty="0"/>
                        <a:t>6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502732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49099">
            <a:off x="5461414" y="4070217"/>
            <a:ext cx="1319970" cy="193493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30947">
            <a:off x="1530582" y="2938019"/>
            <a:ext cx="1319970" cy="193493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4797">
            <a:off x="5491105" y="761611"/>
            <a:ext cx="1319970" cy="19349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86802">
            <a:off x="9585463" y="2699466"/>
            <a:ext cx="1174587" cy="1244791"/>
          </a:xfrm>
          <a:prstGeom prst="rect">
            <a:avLst/>
          </a:prstGeom>
        </p:spPr>
      </p:pic>
      <p:pic>
        <p:nvPicPr>
          <p:cNvPr id="7" name="Picture 4" descr="Image result for germ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5857" y1="16381" x2="15857" y2="16381"/>
                        <a14:foregroundMark x1="21000" y1="12571" x2="21000" y2="12571"/>
                        <a14:foregroundMark x1="61714" y1="82286" x2="61714" y2="82286"/>
                        <a14:foregroundMark x1="72429" y1="52571" x2="72429" y2="52571"/>
                        <a14:foregroundMark x1="63000" y1="18857" x2="63000" y2="18857"/>
                        <a14:foregroundMark x1="90143" y1="16000" x2="90143" y2="16000"/>
                        <a14:foregroundMark x1="77857" y1="83619" x2="77857" y2="83619"/>
                        <a14:foregroundMark x1="16429" y1="92190" x2="16429" y2="92190"/>
                        <a14:backgroundMark x1="14429" y1="91429" x2="14429" y2="91429"/>
                        <a14:backgroundMark x1="14000" y1="87619" x2="14000" y2="87619"/>
                        <a14:backgroundMark x1="80286" y1="82857" x2="80286" y2="82857"/>
                        <a14:backgroundMark x1="76714" y1="56000" x2="76714" y2="56000"/>
                        <a14:backgroundMark x1="79857" y1="46476" x2="79857" y2="46476"/>
                        <a14:backgroundMark x1="75571" y1="41524" x2="75571" y2="41524"/>
                        <a14:backgroundMark x1="84000" y1="59810" x2="84000" y2="59810"/>
                        <a14:backgroundMark x1="84286" y1="52762" x2="84286" y2="52762"/>
                        <a14:backgroundMark x1="82286" y1="48571" x2="82286" y2="48571"/>
                        <a14:backgroundMark x1="71143" y1="47429" x2="71143" y2="47429"/>
                        <a14:backgroundMark x1="70714" y1="61333" x2="70714" y2="61333"/>
                        <a14:backgroundMark x1="68714" y1="20762" x2="68714" y2="20762"/>
                        <a14:backgroundMark x1="62714" y1="17524" x2="62714" y2="17524"/>
                        <a14:backgroundMark x1="67857" y1="8381" x2="67857" y2="8381"/>
                        <a14:backgroundMark x1="66714" y1="14857" x2="66714" y2="14857"/>
                        <a14:backgroundMark x1="62714" y1="10095" x2="62714" y2="10095"/>
                        <a14:backgroundMark x1="88286" y1="16381" x2="88286" y2="16381"/>
                        <a14:backgroundMark x1="65000" y1="24000" x2="65000" y2="24000"/>
                        <a14:backgroundMark x1="68286" y1="54476" x2="68286" y2="54476"/>
                        <a14:backgroundMark x1="68714" y1="48571" x2="68714" y2="48571"/>
                        <a14:backgroundMark x1="66714" y1="44762" x2="66714" y2="44762"/>
                        <a14:backgroundMark x1="16857" y1="87619" x2="16857" y2="876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16" r="24899"/>
          <a:stretch/>
        </p:blipFill>
        <p:spPr bwMode="auto">
          <a:xfrm>
            <a:off x="9638135" y="776030"/>
            <a:ext cx="1069243" cy="1058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Image result for germ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5857" y1="16381" x2="15857" y2="16381"/>
                        <a14:foregroundMark x1="21000" y1="12571" x2="21000" y2="12571"/>
                        <a14:foregroundMark x1="61714" y1="82286" x2="61714" y2="82286"/>
                        <a14:foregroundMark x1="72429" y1="52571" x2="72429" y2="52571"/>
                        <a14:foregroundMark x1="63000" y1="18857" x2="63000" y2="18857"/>
                        <a14:foregroundMark x1="90143" y1="16000" x2="90143" y2="16000"/>
                        <a14:foregroundMark x1="77857" y1="83619" x2="77857" y2="83619"/>
                        <a14:foregroundMark x1="16429" y1="92190" x2="16429" y2="92190"/>
                        <a14:backgroundMark x1="14429" y1="91429" x2="14429" y2="91429"/>
                        <a14:backgroundMark x1="14000" y1="87619" x2="14000" y2="87619"/>
                        <a14:backgroundMark x1="80286" y1="82857" x2="80286" y2="82857"/>
                        <a14:backgroundMark x1="76714" y1="56000" x2="76714" y2="56000"/>
                        <a14:backgroundMark x1="79857" y1="46476" x2="79857" y2="46476"/>
                        <a14:backgroundMark x1="75571" y1="41524" x2="75571" y2="41524"/>
                        <a14:backgroundMark x1="84000" y1="59810" x2="84000" y2="59810"/>
                        <a14:backgroundMark x1="84286" y1="52762" x2="84286" y2="52762"/>
                        <a14:backgroundMark x1="82286" y1="48571" x2="82286" y2="48571"/>
                        <a14:backgroundMark x1="71143" y1="47429" x2="71143" y2="47429"/>
                        <a14:backgroundMark x1="70714" y1="61333" x2="70714" y2="61333"/>
                        <a14:backgroundMark x1="68714" y1="20762" x2="68714" y2="20762"/>
                        <a14:backgroundMark x1="62714" y1="17524" x2="62714" y2="17524"/>
                        <a14:backgroundMark x1="67857" y1="8381" x2="67857" y2="8381"/>
                        <a14:backgroundMark x1="66714" y1="14857" x2="66714" y2="14857"/>
                        <a14:backgroundMark x1="62714" y1="10095" x2="62714" y2="10095"/>
                        <a14:backgroundMark x1="88286" y1="16381" x2="88286" y2="16381"/>
                        <a14:backgroundMark x1="65000" y1="24000" x2="65000" y2="24000"/>
                        <a14:backgroundMark x1="68286" y1="54476" x2="68286" y2="54476"/>
                        <a14:backgroundMark x1="68714" y1="48571" x2="68714" y2="48571"/>
                        <a14:backgroundMark x1="66714" y1="44762" x2="66714" y2="44762"/>
                        <a14:backgroundMark x1="16857" y1="87619" x2="16857" y2="876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16" r="24899"/>
          <a:stretch/>
        </p:blipFill>
        <p:spPr bwMode="auto">
          <a:xfrm>
            <a:off x="3621017" y="1834052"/>
            <a:ext cx="1094387" cy="1082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germ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5857" y1="16381" x2="15857" y2="16381"/>
                        <a14:foregroundMark x1="21000" y1="12571" x2="21000" y2="12571"/>
                        <a14:foregroundMark x1="61714" y1="82286" x2="61714" y2="82286"/>
                        <a14:foregroundMark x1="72429" y1="52571" x2="72429" y2="52571"/>
                        <a14:foregroundMark x1="63000" y1="18857" x2="63000" y2="18857"/>
                        <a14:foregroundMark x1="90143" y1="16000" x2="90143" y2="16000"/>
                        <a14:foregroundMark x1="77857" y1="83619" x2="77857" y2="83619"/>
                        <a14:foregroundMark x1="16429" y1="92190" x2="16429" y2="92190"/>
                        <a14:backgroundMark x1="14429" y1="91429" x2="14429" y2="91429"/>
                        <a14:backgroundMark x1="14000" y1="87619" x2="14000" y2="87619"/>
                        <a14:backgroundMark x1="80286" y1="82857" x2="80286" y2="82857"/>
                        <a14:backgroundMark x1="76714" y1="56000" x2="76714" y2="56000"/>
                        <a14:backgroundMark x1="79857" y1="46476" x2="79857" y2="46476"/>
                        <a14:backgroundMark x1="75571" y1="41524" x2="75571" y2="41524"/>
                        <a14:backgroundMark x1="84000" y1="59810" x2="84000" y2="59810"/>
                        <a14:backgroundMark x1="84286" y1="52762" x2="84286" y2="52762"/>
                        <a14:backgroundMark x1="82286" y1="48571" x2="82286" y2="48571"/>
                        <a14:backgroundMark x1="71143" y1="47429" x2="71143" y2="47429"/>
                        <a14:backgroundMark x1="70714" y1="61333" x2="70714" y2="61333"/>
                        <a14:backgroundMark x1="68714" y1="20762" x2="68714" y2="20762"/>
                        <a14:backgroundMark x1="62714" y1="17524" x2="62714" y2="17524"/>
                        <a14:backgroundMark x1="67857" y1="8381" x2="67857" y2="8381"/>
                        <a14:backgroundMark x1="66714" y1="14857" x2="66714" y2="14857"/>
                        <a14:backgroundMark x1="62714" y1="10095" x2="62714" y2="10095"/>
                        <a14:backgroundMark x1="88286" y1="16381" x2="88286" y2="16381"/>
                        <a14:backgroundMark x1="65000" y1="24000" x2="65000" y2="24000"/>
                        <a14:backgroundMark x1="68286" y1="54476" x2="68286" y2="54476"/>
                        <a14:backgroundMark x1="68714" y1="48571" x2="68714" y2="48571"/>
                        <a14:backgroundMark x1="66714" y1="44762" x2="66714" y2="44762"/>
                        <a14:backgroundMark x1="16857" y1="87619" x2="16857" y2="876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16" r="24899"/>
          <a:stretch/>
        </p:blipFill>
        <p:spPr bwMode="auto">
          <a:xfrm rot="4800017">
            <a:off x="9504776" y="5259091"/>
            <a:ext cx="1059537" cy="104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828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100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DeWitt</dc:creator>
  <cp:lastModifiedBy>Katherine DeWitt</cp:lastModifiedBy>
  <cp:revision>14</cp:revision>
  <dcterms:created xsi:type="dcterms:W3CDTF">2017-06-23T21:34:19Z</dcterms:created>
  <dcterms:modified xsi:type="dcterms:W3CDTF">2017-06-23T23:26:56Z</dcterms:modified>
</cp:coreProperties>
</file>