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1256" r:id="rId5"/>
    <p:sldId id="1257" r:id="rId6"/>
    <p:sldId id="261" r:id="rId7"/>
    <p:sldId id="263" r:id="rId8"/>
    <p:sldId id="341" r:id="rId9"/>
    <p:sldId id="335" r:id="rId10"/>
    <p:sldId id="336" r:id="rId11"/>
    <p:sldId id="339" r:id="rId12"/>
    <p:sldId id="343" r:id="rId13"/>
    <p:sldId id="340" r:id="rId14"/>
    <p:sldId id="259" r:id="rId15"/>
    <p:sldId id="1258" r:id="rId16"/>
    <p:sldId id="1259" r:id="rId17"/>
    <p:sldId id="1260" r:id="rId18"/>
    <p:sldId id="1261" r:id="rId19"/>
    <p:sldId id="1262" r:id="rId20"/>
    <p:sldId id="1263" r:id="rId21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351FF8-4377-4F62-A21A-37F347D4E75A}" v="93" dt="2025-05-24T03:20:42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33" d="100"/>
          <a:sy n="33" d="100"/>
        </p:scale>
        <p:origin x="78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Sneddon" userId="7640ffe7-5148-47af-81fc-ec99981d5b1a" providerId="ADAL" clId="{C7351FF8-4377-4F62-A21A-37F347D4E75A}"/>
    <pc:docChg chg="custSel addSld modSld">
      <pc:chgData name="Nick Sneddon" userId="7640ffe7-5148-47af-81fc-ec99981d5b1a" providerId="ADAL" clId="{C7351FF8-4377-4F62-A21A-37F347D4E75A}" dt="2025-05-24T03:22:44.189" v="1707" actId="12"/>
      <pc:docMkLst>
        <pc:docMk/>
      </pc:docMkLst>
      <pc:sldChg chg="addSp modSp mod">
        <pc:chgData name="Nick Sneddon" userId="7640ffe7-5148-47af-81fc-ec99981d5b1a" providerId="ADAL" clId="{C7351FF8-4377-4F62-A21A-37F347D4E75A}" dt="2025-05-24T03:05:30.595" v="297" actId="1076"/>
        <pc:sldMkLst>
          <pc:docMk/>
          <pc:sldMk cId="1112265783" sldId="259"/>
        </pc:sldMkLst>
        <pc:spChg chg="mod">
          <ac:chgData name="Nick Sneddon" userId="7640ffe7-5148-47af-81fc-ec99981d5b1a" providerId="ADAL" clId="{C7351FF8-4377-4F62-A21A-37F347D4E75A}" dt="2025-05-24T03:02:36.480" v="15" actId="20577"/>
          <ac:spMkLst>
            <pc:docMk/>
            <pc:sldMk cId="1112265783" sldId="259"/>
            <ac:spMk id="2" creationId="{D8083D85-C125-4537-A5E7-6ECC2214864D}"/>
          </ac:spMkLst>
        </pc:spChg>
        <pc:spChg chg="mod">
          <ac:chgData name="Nick Sneddon" userId="7640ffe7-5148-47af-81fc-ec99981d5b1a" providerId="ADAL" clId="{C7351FF8-4377-4F62-A21A-37F347D4E75A}" dt="2025-05-24T03:04:40.130" v="293" actId="20577"/>
          <ac:spMkLst>
            <pc:docMk/>
            <pc:sldMk cId="1112265783" sldId="259"/>
            <ac:spMk id="3" creationId="{6E39BA5A-298E-4D78-8C74-0EBE63A019CC}"/>
          </ac:spMkLst>
        </pc:spChg>
        <pc:picChg chg="add mod">
          <ac:chgData name="Nick Sneddon" userId="7640ffe7-5148-47af-81fc-ec99981d5b1a" providerId="ADAL" clId="{C7351FF8-4377-4F62-A21A-37F347D4E75A}" dt="2025-05-24T03:05:15.623" v="295" actId="1076"/>
          <ac:picMkLst>
            <pc:docMk/>
            <pc:sldMk cId="1112265783" sldId="259"/>
            <ac:picMk id="1026" creationId="{AAB87976-43BC-554B-65D7-D64D227FDBA4}"/>
          </ac:picMkLst>
        </pc:picChg>
        <pc:picChg chg="add mod">
          <ac:chgData name="Nick Sneddon" userId="7640ffe7-5148-47af-81fc-ec99981d5b1a" providerId="ADAL" clId="{C7351FF8-4377-4F62-A21A-37F347D4E75A}" dt="2025-05-24T03:05:30.595" v="297" actId="1076"/>
          <ac:picMkLst>
            <pc:docMk/>
            <pc:sldMk cId="1112265783" sldId="259"/>
            <ac:picMk id="1028" creationId="{F138452A-142A-19F6-1C96-6DA6944E30E1}"/>
          </ac:picMkLst>
        </pc:picChg>
      </pc:sldChg>
      <pc:sldChg chg="addSp delSp modSp new mod modClrScheme chgLayout">
        <pc:chgData name="Nick Sneddon" userId="7640ffe7-5148-47af-81fc-ec99981d5b1a" providerId="ADAL" clId="{C7351FF8-4377-4F62-A21A-37F347D4E75A}" dt="2025-05-24T03:09:39.734" v="754" actId="26606"/>
        <pc:sldMkLst>
          <pc:docMk/>
          <pc:sldMk cId="2372760804" sldId="1258"/>
        </pc:sldMkLst>
        <pc:spChg chg="mod">
          <ac:chgData name="Nick Sneddon" userId="7640ffe7-5148-47af-81fc-ec99981d5b1a" providerId="ADAL" clId="{C7351FF8-4377-4F62-A21A-37F347D4E75A}" dt="2025-05-24T03:09:39.734" v="754" actId="26606"/>
          <ac:spMkLst>
            <pc:docMk/>
            <pc:sldMk cId="2372760804" sldId="1258"/>
            <ac:spMk id="2" creationId="{F1087B4F-2CA3-FC66-B14E-F6060B3B1E10}"/>
          </ac:spMkLst>
        </pc:spChg>
        <pc:spChg chg="mod">
          <ac:chgData name="Nick Sneddon" userId="7640ffe7-5148-47af-81fc-ec99981d5b1a" providerId="ADAL" clId="{C7351FF8-4377-4F62-A21A-37F347D4E75A}" dt="2025-05-24T03:09:39.734" v="754" actId="26606"/>
          <ac:spMkLst>
            <pc:docMk/>
            <pc:sldMk cId="2372760804" sldId="1258"/>
            <ac:spMk id="3" creationId="{E8C78ADB-8614-1D52-92C5-9A0DFC5FE5DE}"/>
          </ac:spMkLst>
        </pc:spChg>
        <pc:picChg chg="add del mod">
          <ac:chgData name="Nick Sneddon" userId="7640ffe7-5148-47af-81fc-ec99981d5b1a" providerId="ADAL" clId="{C7351FF8-4377-4F62-A21A-37F347D4E75A}" dt="2025-05-24T03:09:28.916" v="751" actId="478"/>
          <ac:picMkLst>
            <pc:docMk/>
            <pc:sldMk cId="2372760804" sldId="1258"/>
            <ac:picMk id="4" creationId="{7BB52665-350F-E54B-4056-2393CDAF0763}"/>
          </ac:picMkLst>
        </pc:picChg>
        <pc:picChg chg="add mod">
          <ac:chgData name="Nick Sneddon" userId="7640ffe7-5148-47af-81fc-ec99981d5b1a" providerId="ADAL" clId="{C7351FF8-4377-4F62-A21A-37F347D4E75A}" dt="2025-05-24T03:09:39.734" v="754" actId="26606"/>
          <ac:picMkLst>
            <pc:docMk/>
            <pc:sldMk cId="2372760804" sldId="1258"/>
            <ac:picMk id="2050" creationId="{B500C789-5302-D9C2-7A08-2BF4CD0E87E4}"/>
          </ac:picMkLst>
        </pc:picChg>
      </pc:sldChg>
      <pc:sldChg chg="addSp delSp modSp new mod modClrScheme chgLayout">
        <pc:chgData name="Nick Sneddon" userId="7640ffe7-5148-47af-81fc-ec99981d5b1a" providerId="ADAL" clId="{C7351FF8-4377-4F62-A21A-37F347D4E75A}" dt="2025-05-24T03:16:50.950" v="1157" actId="1076"/>
        <pc:sldMkLst>
          <pc:docMk/>
          <pc:sldMk cId="1161969418" sldId="1259"/>
        </pc:sldMkLst>
        <pc:spChg chg="del">
          <ac:chgData name="Nick Sneddon" userId="7640ffe7-5148-47af-81fc-ec99981d5b1a" providerId="ADAL" clId="{C7351FF8-4377-4F62-A21A-37F347D4E75A}" dt="2025-05-24T03:09:45.361" v="756" actId="26606"/>
          <ac:spMkLst>
            <pc:docMk/>
            <pc:sldMk cId="1161969418" sldId="1259"/>
            <ac:spMk id="2" creationId="{8BCFAE88-85F8-4A56-0CCC-782E38AE2AC8}"/>
          </ac:spMkLst>
        </pc:spChg>
        <pc:spChg chg="del">
          <ac:chgData name="Nick Sneddon" userId="7640ffe7-5148-47af-81fc-ec99981d5b1a" providerId="ADAL" clId="{C7351FF8-4377-4F62-A21A-37F347D4E75A}" dt="2025-05-24T03:09:45.361" v="756" actId="26606"/>
          <ac:spMkLst>
            <pc:docMk/>
            <pc:sldMk cId="1161969418" sldId="1259"/>
            <ac:spMk id="3" creationId="{51CCB819-7CEE-F180-0693-59361A309A4E}"/>
          </ac:spMkLst>
        </pc:spChg>
        <pc:spChg chg="del">
          <ac:chgData name="Nick Sneddon" userId="7640ffe7-5148-47af-81fc-ec99981d5b1a" providerId="ADAL" clId="{C7351FF8-4377-4F62-A21A-37F347D4E75A}" dt="2025-05-24T03:09:45.361" v="756" actId="26606"/>
          <ac:spMkLst>
            <pc:docMk/>
            <pc:sldMk cId="1161969418" sldId="1259"/>
            <ac:spMk id="4" creationId="{97512058-5D1D-B9D3-AB1F-2AB9E4769A3C}"/>
          </ac:spMkLst>
        </pc:spChg>
        <pc:spChg chg="add del">
          <ac:chgData name="Nick Sneddon" userId="7640ffe7-5148-47af-81fc-ec99981d5b1a" providerId="ADAL" clId="{C7351FF8-4377-4F62-A21A-37F347D4E75A}" dt="2025-05-24T03:16:22.484" v="1149" actId="478"/>
          <ac:spMkLst>
            <pc:docMk/>
            <pc:sldMk cId="1161969418" sldId="1259"/>
            <ac:spMk id="5" creationId="{C3073EE5-4C1C-A610-E92D-F8C2C7289675}"/>
          </ac:spMkLst>
        </pc:spChg>
        <pc:spChg chg="add mod">
          <ac:chgData name="Nick Sneddon" userId="7640ffe7-5148-47af-81fc-ec99981d5b1a" providerId="ADAL" clId="{C7351FF8-4377-4F62-A21A-37F347D4E75A}" dt="2025-05-24T03:11:40.935" v="863" actId="26606"/>
          <ac:spMkLst>
            <pc:docMk/>
            <pc:sldMk cId="1161969418" sldId="1259"/>
            <ac:spMk id="9" creationId="{61419705-D484-194B-C0F7-B145A04BC5DB}"/>
          </ac:spMkLst>
        </pc:spChg>
        <pc:spChg chg="add mod ord">
          <ac:chgData name="Nick Sneddon" userId="7640ffe7-5148-47af-81fc-ec99981d5b1a" providerId="ADAL" clId="{C7351FF8-4377-4F62-A21A-37F347D4E75A}" dt="2025-05-24T03:12:24.298" v="1023" actId="20577"/>
          <ac:spMkLst>
            <pc:docMk/>
            <pc:sldMk cId="1161969418" sldId="1259"/>
            <ac:spMk id="11" creationId="{7123F829-0CB4-9B4C-CBDE-75CF6ADB4B2D}"/>
          </ac:spMkLst>
        </pc:spChg>
        <pc:picChg chg="add del mod">
          <ac:chgData name="Nick Sneddon" userId="7640ffe7-5148-47af-81fc-ec99981d5b1a" providerId="ADAL" clId="{C7351FF8-4377-4F62-A21A-37F347D4E75A}" dt="2025-05-24T03:11:21.216" v="860" actId="478"/>
          <ac:picMkLst>
            <pc:docMk/>
            <pc:sldMk cId="1161969418" sldId="1259"/>
            <ac:picMk id="3074" creationId="{C8F54B87-447E-6F85-0341-BD4D8F129626}"/>
          </ac:picMkLst>
        </pc:picChg>
        <pc:picChg chg="add del mod">
          <ac:chgData name="Nick Sneddon" userId="7640ffe7-5148-47af-81fc-ec99981d5b1a" providerId="ADAL" clId="{C7351FF8-4377-4F62-A21A-37F347D4E75A}" dt="2025-05-24T03:15:45.836" v="1142" actId="478"/>
          <ac:picMkLst>
            <pc:docMk/>
            <pc:sldMk cId="1161969418" sldId="1259"/>
            <ac:picMk id="3076" creationId="{6572A945-E2DF-05F0-D23C-6F1D3743377C}"/>
          </ac:picMkLst>
        </pc:picChg>
        <pc:picChg chg="add mod">
          <ac:chgData name="Nick Sneddon" userId="7640ffe7-5148-47af-81fc-ec99981d5b1a" providerId="ADAL" clId="{C7351FF8-4377-4F62-A21A-37F347D4E75A}" dt="2025-05-24T03:15:55.666" v="1146" actId="1076"/>
          <ac:picMkLst>
            <pc:docMk/>
            <pc:sldMk cId="1161969418" sldId="1259"/>
            <ac:picMk id="3078" creationId="{BCE81822-FE5E-0180-7202-62F3629DB0AB}"/>
          </ac:picMkLst>
        </pc:picChg>
        <pc:picChg chg="add mod">
          <ac:chgData name="Nick Sneddon" userId="7640ffe7-5148-47af-81fc-ec99981d5b1a" providerId="ADAL" clId="{C7351FF8-4377-4F62-A21A-37F347D4E75A}" dt="2025-05-24T03:15:58.180" v="1147" actId="1076"/>
          <ac:picMkLst>
            <pc:docMk/>
            <pc:sldMk cId="1161969418" sldId="1259"/>
            <ac:picMk id="3080" creationId="{1B2660B3-CE38-F8BE-304E-ACECE120D748}"/>
          </ac:picMkLst>
        </pc:picChg>
        <pc:picChg chg="add mod">
          <ac:chgData name="Nick Sneddon" userId="7640ffe7-5148-47af-81fc-ec99981d5b1a" providerId="ADAL" clId="{C7351FF8-4377-4F62-A21A-37F347D4E75A}" dt="2025-05-24T03:16:32.576" v="1151" actId="1076"/>
          <ac:picMkLst>
            <pc:docMk/>
            <pc:sldMk cId="1161969418" sldId="1259"/>
            <ac:picMk id="3084" creationId="{65C02321-DC2E-7701-CC53-5048882C69EB}"/>
          </ac:picMkLst>
        </pc:picChg>
        <pc:picChg chg="add del mod">
          <ac:chgData name="Nick Sneddon" userId="7640ffe7-5148-47af-81fc-ec99981d5b1a" providerId="ADAL" clId="{C7351FF8-4377-4F62-A21A-37F347D4E75A}" dt="2025-05-24T03:16:48.950" v="1156" actId="478"/>
          <ac:picMkLst>
            <pc:docMk/>
            <pc:sldMk cId="1161969418" sldId="1259"/>
            <ac:picMk id="3086" creationId="{D4AF9C6B-DB0D-8C8C-797D-E911F6DE0BD7}"/>
          </ac:picMkLst>
        </pc:picChg>
        <pc:picChg chg="add mod">
          <ac:chgData name="Nick Sneddon" userId="7640ffe7-5148-47af-81fc-ec99981d5b1a" providerId="ADAL" clId="{C7351FF8-4377-4F62-A21A-37F347D4E75A}" dt="2025-05-24T03:16:50.950" v="1157" actId="1076"/>
          <ac:picMkLst>
            <pc:docMk/>
            <pc:sldMk cId="1161969418" sldId="1259"/>
            <ac:picMk id="3088" creationId="{3302E113-43CB-321E-06B2-F454E3CCEA43}"/>
          </ac:picMkLst>
        </pc:picChg>
      </pc:sldChg>
      <pc:sldChg chg="addSp delSp modSp new mod modClrScheme chgLayout">
        <pc:chgData name="Nick Sneddon" userId="7640ffe7-5148-47af-81fc-ec99981d5b1a" providerId="ADAL" clId="{C7351FF8-4377-4F62-A21A-37F347D4E75A}" dt="2025-05-24T03:14:45.197" v="1065" actId="1076"/>
        <pc:sldMkLst>
          <pc:docMk/>
          <pc:sldMk cId="801779461" sldId="1260"/>
        </pc:sldMkLst>
        <pc:spChg chg="del">
          <ac:chgData name="Nick Sneddon" userId="7640ffe7-5148-47af-81fc-ec99981d5b1a" providerId="ADAL" clId="{C7351FF8-4377-4F62-A21A-37F347D4E75A}" dt="2025-05-24T03:12:29.470" v="1025" actId="26606"/>
          <ac:spMkLst>
            <pc:docMk/>
            <pc:sldMk cId="801779461" sldId="1260"/>
            <ac:spMk id="2" creationId="{68B19B6D-582E-3061-1BE3-435302672C60}"/>
          </ac:spMkLst>
        </pc:spChg>
        <pc:spChg chg="del">
          <ac:chgData name="Nick Sneddon" userId="7640ffe7-5148-47af-81fc-ec99981d5b1a" providerId="ADAL" clId="{C7351FF8-4377-4F62-A21A-37F347D4E75A}" dt="2025-05-24T03:12:29.470" v="1025" actId="26606"/>
          <ac:spMkLst>
            <pc:docMk/>
            <pc:sldMk cId="801779461" sldId="1260"/>
            <ac:spMk id="3" creationId="{DA8613CE-2536-84C0-8166-867CA45F768D}"/>
          </ac:spMkLst>
        </pc:spChg>
        <pc:spChg chg="del">
          <ac:chgData name="Nick Sneddon" userId="7640ffe7-5148-47af-81fc-ec99981d5b1a" providerId="ADAL" clId="{C7351FF8-4377-4F62-A21A-37F347D4E75A}" dt="2025-05-24T03:12:29.470" v="1025" actId="26606"/>
          <ac:spMkLst>
            <pc:docMk/>
            <pc:sldMk cId="801779461" sldId="1260"/>
            <ac:spMk id="4" creationId="{67BC5570-14EE-B315-C5A7-41F4FDAA2B8F}"/>
          </ac:spMkLst>
        </pc:spChg>
        <pc:spChg chg="add">
          <ac:chgData name="Nick Sneddon" userId="7640ffe7-5148-47af-81fc-ec99981d5b1a" providerId="ADAL" clId="{C7351FF8-4377-4F62-A21A-37F347D4E75A}" dt="2025-05-24T03:12:59.380" v="1047"/>
          <ac:spMkLst>
            <pc:docMk/>
            <pc:sldMk cId="801779461" sldId="1260"/>
            <ac:spMk id="5" creationId="{C9443F18-57FE-FED1-3DAD-CD6A08FDE21A}"/>
          </ac:spMkLst>
        </pc:spChg>
        <pc:spChg chg="add del">
          <ac:chgData name="Nick Sneddon" userId="7640ffe7-5148-47af-81fc-ec99981d5b1a" providerId="ADAL" clId="{C7351FF8-4377-4F62-A21A-37F347D4E75A}" dt="2025-05-24T03:13:37.472" v="1049" actId="478"/>
          <ac:spMkLst>
            <pc:docMk/>
            <pc:sldMk cId="801779461" sldId="1260"/>
            <ac:spMk id="6" creationId="{E6206168-EA2C-D93F-5971-3732D39528AC}"/>
          </ac:spMkLst>
        </pc:spChg>
        <pc:spChg chg="add mod">
          <ac:chgData name="Nick Sneddon" userId="7640ffe7-5148-47af-81fc-ec99981d5b1a" providerId="ADAL" clId="{C7351FF8-4377-4F62-A21A-37F347D4E75A}" dt="2025-05-24T03:12:34.681" v="1046" actId="20577"/>
          <ac:spMkLst>
            <pc:docMk/>
            <pc:sldMk cId="801779461" sldId="1260"/>
            <ac:spMk id="9" creationId="{6CC72958-1884-167E-2873-BCEE4BC617BA}"/>
          </ac:spMkLst>
        </pc:spChg>
        <pc:spChg chg="add del mod">
          <ac:chgData name="Nick Sneddon" userId="7640ffe7-5148-47af-81fc-ec99981d5b1a" providerId="ADAL" clId="{C7351FF8-4377-4F62-A21A-37F347D4E75A}" dt="2025-05-24T03:14:15.018" v="1057" actId="478"/>
          <ac:spMkLst>
            <pc:docMk/>
            <pc:sldMk cId="801779461" sldId="1260"/>
            <ac:spMk id="11" creationId="{A4143FED-B57A-8417-D454-C3999DDB9D0D}"/>
          </ac:spMkLst>
        </pc:spChg>
        <pc:picChg chg="add mod">
          <ac:chgData name="Nick Sneddon" userId="7640ffe7-5148-47af-81fc-ec99981d5b1a" providerId="ADAL" clId="{C7351FF8-4377-4F62-A21A-37F347D4E75A}" dt="2025-05-24T03:14:45.197" v="1065" actId="1076"/>
          <ac:picMkLst>
            <pc:docMk/>
            <pc:sldMk cId="801779461" sldId="1260"/>
            <ac:picMk id="4102" creationId="{7B1FC583-9A23-A344-6C3B-A78D145131CA}"/>
          </ac:picMkLst>
        </pc:picChg>
        <pc:picChg chg="add mod">
          <ac:chgData name="Nick Sneddon" userId="7640ffe7-5148-47af-81fc-ec99981d5b1a" providerId="ADAL" clId="{C7351FF8-4377-4F62-A21A-37F347D4E75A}" dt="2025-05-24T03:14:41.971" v="1063" actId="14100"/>
          <ac:picMkLst>
            <pc:docMk/>
            <pc:sldMk cId="801779461" sldId="1260"/>
            <ac:picMk id="4104" creationId="{57A9754C-55F8-239C-2048-4B9F89C90D39}"/>
          </ac:picMkLst>
        </pc:picChg>
        <pc:picChg chg="add mod">
          <ac:chgData name="Nick Sneddon" userId="7640ffe7-5148-47af-81fc-ec99981d5b1a" providerId="ADAL" clId="{C7351FF8-4377-4F62-A21A-37F347D4E75A}" dt="2025-05-24T03:14:42.888" v="1064" actId="1076"/>
          <ac:picMkLst>
            <pc:docMk/>
            <pc:sldMk cId="801779461" sldId="1260"/>
            <ac:picMk id="4106" creationId="{3514B7A4-2D6C-535D-4083-59C5C22E07E6}"/>
          </ac:picMkLst>
        </pc:picChg>
      </pc:sldChg>
      <pc:sldChg chg="addSp delSp modSp new mod">
        <pc:chgData name="Nick Sneddon" userId="7640ffe7-5148-47af-81fc-ec99981d5b1a" providerId="ADAL" clId="{C7351FF8-4377-4F62-A21A-37F347D4E75A}" dt="2025-05-24T03:18:24.915" v="1179" actId="1076"/>
        <pc:sldMkLst>
          <pc:docMk/>
          <pc:sldMk cId="3810660699" sldId="1261"/>
        </pc:sldMkLst>
        <pc:spChg chg="mod">
          <ac:chgData name="Nick Sneddon" userId="7640ffe7-5148-47af-81fc-ec99981d5b1a" providerId="ADAL" clId="{C7351FF8-4377-4F62-A21A-37F347D4E75A}" dt="2025-05-24T03:15:24.236" v="1141" actId="20577"/>
          <ac:spMkLst>
            <pc:docMk/>
            <pc:sldMk cId="3810660699" sldId="1261"/>
            <ac:spMk id="2" creationId="{1E70D65C-8C20-A984-94AF-2EBB7323982B}"/>
          </ac:spMkLst>
        </pc:spChg>
        <pc:spChg chg="del">
          <ac:chgData name="Nick Sneddon" userId="7640ffe7-5148-47af-81fc-ec99981d5b1a" providerId="ADAL" clId="{C7351FF8-4377-4F62-A21A-37F347D4E75A}" dt="2025-05-24T03:17:08.785" v="1158"/>
          <ac:spMkLst>
            <pc:docMk/>
            <pc:sldMk cId="3810660699" sldId="1261"/>
            <ac:spMk id="3" creationId="{3B527D94-3F7A-B1A0-9248-2ECFA7314829}"/>
          </ac:spMkLst>
        </pc:spChg>
        <pc:picChg chg="add mod">
          <ac:chgData name="Nick Sneddon" userId="7640ffe7-5148-47af-81fc-ec99981d5b1a" providerId="ADAL" clId="{C7351FF8-4377-4F62-A21A-37F347D4E75A}" dt="2025-05-24T03:18:24.915" v="1179" actId="1076"/>
          <ac:picMkLst>
            <pc:docMk/>
            <pc:sldMk cId="3810660699" sldId="1261"/>
            <ac:picMk id="5122" creationId="{6FD5488D-2B9D-84AC-7FAE-4FED6407F0CE}"/>
          </ac:picMkLst>
        </pc:picChg>
        <pc:picChg chg="add mod">
          <ac:chgData name="Nick Sneddon" userId="7640ffe7-5148-47af-81fc-ec99981d5b1a" providerId="ADAL" clId="{C7351FF8-4377-4F62-A21A-37F347D4E75A}" dt="2025-05-24T03:18:20.942" v="1178" actId="1076"/>
          <ac:picMkLst>
            <pc:docMk/>
            <pc:sldMk cId="3810660699" sldId="1261"/>
            <ac:picMk id="5124" creationId="{EBD177CD-4B63-F504-33B0-57FE0B7744A3}"/>
          </ac:picMkLst>
        </pc:picChg>
        <pc:picChg chg="add mod">
          <ac:chgData name="Nick Sneddon" userId="7640ffe7-5148-47af-81fc-ec99981d5b1a" providerId="ADAL" clId="{C7351FF8-4377-4F62-A21A-37F347D4E75A}" dt="2025-05-24T03:18:09.964" v="1173" actId="14100"/>
          <ac:picMkLst>
            <pc:docMk/>
            <pc:sldMk cId="3810660699" sldId="1261"/>
            <ac:picMk id="5126" creationId="{58733655-706A-E618-519F-CBE69FA4D178}"/>
          </ac:picMkLst>
        </pc:picChg>
        <pc:picChg chg="add mod">
          <ac:chgData name="Nick Sneddon" userId="7640ffe7-5148-47af-81fc-ec99981d5b1a" providerId="ADAL" clId="{C7351FF8-4377-4F62-A21A-37F347D4E75A}" dt="2025-05-24T03:18:17.208" v="1177" actId="1076"/>
          <ac:picMkLst>
            <pc:docMk/>
            <pc:sldMk cId="3810660699" sldId="1261"/>
            <ac:picMk id="5128" creationId="{02929936-9F35-A6DF-0A55-249F18979CA3}"/>
          </ac:picMkLst>
        </pc:picChg>
      </pc:sldChg>
      <pc:sldChg chg="addSp delSp modSp new mod">
        <pc:chgData name="Nick Sneddon" userId="7640ffe7-5148-47af-81fc-ec99981d5b1a" providerId="ADAL" clId="{C7351FF8-4377-4F62-A21A-37F347D4E75A}" dt="2025-05-24T03:20:42.043" v="1234" actId="167"/>
        <pc:sldMkLst>
          <pc:docMk/>
          <pc:sldMk cId="2134671493" sldId="1262"/>
        </pc:sldMkLst>
        <pc:spChg chg="mod">
          <ac:chgData name="Nick Sneddon" userId="7640ffe7-5148-47af-81fc-ec99981d5b1a" providerId="ADAL" clId="{C7351FF8-4377-4F62-A21A-37F347D4E75A}" dt="2025-05-24T03:18:37.839" v="1209" actId="20577"/>
          <ac:spMkLst>
            <pc:docMk/>
            <pc:sldMk cId="2134671493" sldId="1262"/>
            <ac:spMk id="2" creationId="{78966858-2A2B-BF41-C8A5-86BB6183C844}"/>
          </ac:spMkLst>
        </pc:spChg>
        <pc:spChg chg="del">
          <ac:chgData name="Nick Sneddon" userId="7640ffe7-5148-47af-81fc-ec99981d5b1a" providerId="ADAL" clId="{C7351FF8-4377-4F62-A21A-37F347D4E75A}" dt="2025-05-24T03:18:53.150" v="1210" actId="478"/>
          <ac:spMkLst>
            <pc:docMk/>
            <pc:sldMk cId="2134671493" sldId="1262"/>
            <ac:spMk id="3" creationId="{DEF2D2C5-AFA8-6572-9727-20317C1F3A10}"/>
          </ac:spMkLst>
        </pc:spChg>
        <pc:picChg chg="add mod">
          <ac:chgData name="Nick Sneddon" userId="7640ffe7-5148-47af-81fc-ec99981d5b1a" providerId="ADAL" clId="{C7351FF8-4377-4F62-A21A-37F347D4E75A}" dt="2025-05-24T03:19:06.805" v="1215" actId="1076"/>
          <ac:picMkLst>
            <pc:docMk/>
            <pc:sldMk cId="2134671493" sldId="1262"/>
            <ac:picMk id="4" creationId="{2DF33A42-4B5D-29E7-50BC-C810F1E7F01B}"/>
          </ac:picMkLst>
        </pc:picChg>
        <pc:picChg chg="add mod">
          <ac:chgData name="Nick Sneddon" userId="7640ffe7-5148-47af-81fc-ec99981d5b1a" providerId="ADAL" clId="{C7351FF8-4377-4F62-A21A-37F347D4E75A}" dt="2025-05-24T03:18:56.831" v="1213" actId="14100"/>
          <ac:picMkLst>
            <pc:docMk/>
            <pc:sldMk cId="2134671493" sldId="1262"/>
            <ac:picMk id="6146" creationId="{63B079F0-6C25-EC84-FF9F-82999421872D}"/>
          </ac:picMkLst>
        </pc:picChg>
        <pc:picChg chg="add mod">
          <ac:chgData name="Nick Sneddon" userId="7640ffe7-5148-47af-81fc-ec99981d5b1a" providerId="ADAL" clId="{C7351FF8-4377-4F62-A21A-37F347D4E75A}" dt="2025-05-24T03:19:15.413" v="1217" actId="1076"/>
          <ac:picMkLst>
            <pc:docMk/>
            <pc:sldMk cId="2134671493" sldId="1262"/>
            <ac:picMk id="6148" creationId="{474A956A-C66B-3957-D94E-4886C6FE6B8F}"/>
          </ac:picMkLst>
        </pc:picChg>
        <pc:picChg chg="add mod">
          <ac:chgData name="Nick Sneddon" userId="7640ffe7-5148-47af-81fc-ec99981d5b1a" providerId="ADAL" clId="{C7351FF8-4377-4F62-A21A-37F347D4E75A}" dt="2025-05-24T03:19:24.930" v="1219" actId="1076"/>
          <ac:picMkLst>
            <pc:docMk/>
            <pc:sldMk cId="2134671493" sldId="1262"/>
            <ac:picMk id="6150" creationId="{F03C1F44-5654-E71B-2A1B-814C98008166}"/>
          </ac:picMkLst>
        </pc:picChg>
        <pc:picChg chg="add mod">
          <ac:chgData name="Nick Sneddon" userId="7640ffe7-5148-47af-81fc-ec99981d5b1a" providerId="ADAL" clId="{C7351FF8-4377-4F62-A21A-37F347D4E75A}" dt="2025-05-24T03:19:40.542" v="1221" actId="1076"/>
          <ac:picMkLst>
            <pc:docMk/>
            <pc:sldMk cId="2134671493" sldId="1262"/>
            <ac:picMk id="6152" creationId="{7875EE6A-8E3C-3033-DEEB-6EE85EC16D28}"/>
          </ac:picMkLst>
        </pc:picChg>
        <pc:picChg chg="add mod">
          <ac:chgData name="Nick Sneddon" userId="7640ffe7-5148-47af-81fc-ec99981d5b1a" providerId="ADAL" clId="{C7351FF8-4377-4F62-A21A-37F347D4E75A}" dt="2025-05-24T03:19:55.513" v="1223" actId="1076"/>
          <ac:picMkLst>
            <pc:docMk/>
            <pc:sldMk cId="2134671493" sldId="1262"/>
            <ac:picMk id="6154" creationId="{51E11B6E-8344-A92A-39CB-368DDDE30D7A}"/>
          </ac:picMkLst>
        </pc:picChg>
        <pc:picChg chg="add mod">
          <ac:chgData name="Nick Sneddon" userId="7640ffe7-5148-47af-81fc-ec99981d5b1a" providerId="ADAL" clId="{C7351FF8-4377-4F62-A21A-37F347D4E75A}" dt="2025-05-24T03:20:42.043" v="1234" actId="167"/>
          <ac:picMkLst>
            <pc:docMk/>
            <pc:sldMk cId="2134671493" sldId="1262"/>
            <ac:picMk id="6156" creationId="{129B86D6-EA71-93C5-B092-A97F0D8F9889}"/>
          </ac:picMkLst>
        </pc:picChg>
        <pc:picChg chg="add mod">
          <ac:chgData name="Nick Sneddon" userId="7640ffe7-5148-47af-81fc-ec99981d5b1a" providerId="ADAL" clId="{C7351FF8-4377-4F62-A21A-37F347D4E75A}" dt="2025-05-24T03:20:37.604" v="1232" actId="167"/>
          <ac:picMkLst>
            <pc:docMk/>
            <pc:sldMk cId="2134671493" sldId="1262"/>
            <ac:picMk id="6158" creationId="{6699F04B-CBF5-4521-F40C-DD5AC8550416}"/>
          </ac:picMkLst>
        </pc:picChg>
      </pc:sldChg>
      <pc:sldChg chg="addSp delSp modSp new mod modClrScheme chgLayout">
        <pc:chgData name="Nick Sneddon" userId="7640ffe7-5148-47af-81fc-ec99981d5b1a" providerId="ADAL" clId="{C7351FF8-4377-4F62-A21A-37F347D4E75A}" dt="2025-05-24T03:22:44.189" v="1707" actId="12"/>
        <pc:sldMkLst>
          <pc:docMk/>
          <pc:sldMk cId="2244641683" sldId="1263"/>
        </pc:sldMkLst>
        <pc:spChg chg="del">
          <ac:chgData name="Nick Sneddon" userId="7640ffe7-5148-47af-81fc-ec99981d5b1a" providerId="ADAL" clId="{C7351FF8-4377-4F62-A21A-37F347D4E75A}" dt="2025-05-24T03:20:47.877" v="1236" actId="26606"/>
          <ac:spMkLst>
            <pc:docMk/>
            <pc:sldMk cId="2244641683" sldId="1263"/>
            <ac:spMk id="2" creationId="{8266C1B5-FC44-38A2-42BD-878269EFC6D4}"/>
          </ac:spMkLst>
        </pc:spChg>
        <pc:spChg chg="del">
          <ac:chgData name="Nick Sneddon" userId="7640ffe7-5148-47af-81fc-ec99981d5b1a" providerId="ADAL" clId="{C7351FF8-4377-4F62-A21A-37F347D4E75A}" dt="2025-05-24T03:20:47.877" v="1236" actId="26606"/>
          <ac:spMkLst>
            <pc:docMk/>
            <pc:sldMk cId="2244641683" sldId="1263"/>
            <ac:spMk id="3" creationId="{3F4D9C79-F128-407E-2CA4-83B3DE524081}"/>
          </ac:spMkLst>
        </pc:spChg>
        <pc:spChg chg="add mod">
          <ac:chgData name="Nick Sneddon" userId="7640ffe7-5148-47af-81fc-ec99981d5b1a" providerId="ADAL" clId="{C7351FF8-4377-4F62-A21A-37F347D4E75A}" dt="2025-05-24T03:20:55.904" v="1263" actId="20577"/>
          <ac:spMkLst>
            <pc:docMk/>
            <pc:sldMk cId="2244641683" sldId="1263"/>
            <ac:spMk id="8" creationId="{9CDBE183-BBE7-2678-DFD7-CB00707390DA}"/>
          </ac:spMkLst>
        </pc:spChg>
        <pc:spChg chg="add mod">
          <ac:chgData name="Nick Sneddon" userId="7640ffe7-5148-47af-81fc-ec99981d5b1a" providerId="ADAL" clId="{C7351FF8-4377-4F62-A21A-37F347D4E75A}" dt="2025-05-24T03:22:44.189" v="1707" actId="12"/>
          <ac:spMkLst>
            <pc:docMk/>
            <pc:sldMk cId="2244641683" sldId="1263"/>
            <ac:spMk id="10" creationId="{B3C53C5B-0BD7-ACE9-01D1-C9F35EBBE37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2320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89385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0613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160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42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54749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367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3836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4384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191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AC055F-18EB-41E4-9C46-C460A6675185}" type="datetimeFigureOut">
              <a:rPr lang="en-NZ" smtClean="0"/>
              <a:t>24/05/2025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9C3E1-CB5D-4078-95D5-8F78709A401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1011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NZ" dirty="0"/>
              <a:t>Content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80033F-BF5A-4BB2-A3CB-560F57228D9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474376" y="6051665"/>
            <a:ext cx="1243247" cy="8063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D3AA10-BB84-496D-B454-3C0C7D63918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390909" y="6068925"/>
            <a:ext cx="1553133" cy="766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15A733-AFFE-4AB5-83D9-4FA7FF5EF1E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81456" y="6051665"/>
            <a:ext cx="2579886" cy="75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ia.co.nz/wp-content/uploads/2024/11/Sheepmeat-Factsheet-2024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09FF026-0BB0-484D-A19C-5A1688D5B2E7}"/>
              </a:ext>
            </a:extLst>
          </p:cNvPr>
          <p:cNvCxnSpPr>
            <a:cxnSpLocks/>
          </p:cNvCxnSpPr>
          <p:nvPr/>
        </p:nvCxnSpPr>
        <p:spPr>
          <a:xfrm>
            <a:off x="6727121" y="226596"/>
            <a:ext cx="5464879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972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FC074-B9D6-42D0-B8F6-0F958B9E2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083" y="934478"/>
            <a:ext cx="5166582" cy="76756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NZ" sz="4400" b="1" dirty="0">
                <a:solidFill>
                  <a:schemeClr val="accent1">
                    <a:lumMod val="50000"/>
                  </a:schemeClr>
                </a:solidFill>
              </a:rPr>
              <a:t>Value add from NZ products</a:t>
            </a:r>
          </a:p>
        </p:txBody>
      </p:sp>
      <p:sp>
        <p:nvSpPr>
          <p:cNvPr id="1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7121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CD9BDD-1383-4173-BE55-C93976ABD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4683" y="2840264"/>
            <a:ext cx="4989016" cy="17586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DE27F98-C28E-4B83-9382-8D575A672549}"/>
              </a:ext>
            </a:extLst>
          </p:cNvPr>
          <p:cNvGrpSpPr/>
          <p:nvPr/>
        </p:nvGrpSpPr>
        <p:grpSpPr>
          <a:xfrm>
            <a:off x="285837" y="5886055"/>
            <a:ext cx="3185149" cy="838831"/>
            <a:chOff x="145880" y="5825680"/>
            <a:chExt cx="3565892" cy="83883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6F9E1CB-3C02-497F-A8AC-B423704D7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8206" y="5896946"/>
              <a:ext cx="1383566" cy="76756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D7E75A3-396C-4121-AAF1-2F906A36E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880" y="5825680"/>
              <a:ext cx="1916960" cy="838831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757AAA-EAAD-4129-AFFD-41CA05067698}"/>
                </a:ext>
              </a:extLst>
            </p:cNvPr>
            <p:cNvCxnSpPr>
              <a:cxnSpLocks/>
            </p:cNvCxnSpPr>
            <p:nvPr/>
          </p:nvCxnSpPr>
          <p:spPr>
            <a:xfrm>
              <a:off x="2144841" y="5825681"/>
              <a:ext cx="0" cy="838831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9CFA85F-78C9-447E-B768-3ED53915F96A}"/>
              </a:ext>
            </a:extLst>
          </p:cNvPr>
          <p:cNvGrpSpPr/>
          <p:nvPr/>
        </p:nvGrpSpPr>
        <p:grpSpPr>
          <a:xfrm>
            <a:off x="0" y="0"/>
            <a:ext cx="8005665" cy="6858000"/>
            <a:chOff x="0" y="0"/>
            <a:chExt cx="8005665" cy="685800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AF008B6-7DEF-4933-B9E5-7CEBB4CE8C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6398" y="0"/>
              <a:ext cx="1" cy="3620278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196C9F7-F1CC-4053-84FE-8D6F45EFB6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6398" y="3287760"/>
              <a:ext cx="0" cy="357024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15234B8-2FEE-4F0F-BDD5-5306BA75138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6596"/>
              <a:ext cx="8005665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7568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9FC41-F901-4A37-8468-0F9299D46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50" y="2800934"/>
            <a:ext cx="2925340" cy="933450"/>
          </a:xfrm>
        </p:spPr>
        <p:txBody>
          <a:bodyPr>
            <a:normAutofit fontScale="90000"/>
          </a:bodyPr>
          <a:lstStyle/>
          <a:p>
            <a:pPr algn="ctr"/>
            <a:r>
              <a:rPr lang="en-NZ" sz="4000" dirty="0"/>
              <a:t>Which of these countries does NZ export lamb to?</a:t>
            </a:r>
            <a:br>
              <a:rPr lang="en-NZ" sz="4000" dirty="0"/>
            </a:br>
            <a:br>
              <a:rPr lang="en-NZ" sz="4000" dirty="0"/>
            </a:br>
            <a:br>
              <a:rPr lang="en-NZ" sz="4000" dirty="0"/>
            </a:br>
            <a:br>
              <a:rPr lang="en-NZ" sz="4000" dirty="0"/>
            </a:br>
            <a:r>
              <a:rPr lang="en-NZ" sz="1200" dirty="0"/>
              <a:t>https://outthere.kiwi/wp-content/uploads/Where-is-new-zealand-world-map.jpg </a:t>
            </a:r>
            <a:endParaRPr lang="en-NZ" sz="40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646EC5-46C2-DF7E-B5F5-BAAB6C9B3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2490" y="130628"/>
            <a:ext cx="9269510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00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E8D5F-8CDD-8278-1E40-A787B716B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447" y="457201"/>
            <a:ext cx="4968551" cy="2444619"/>
          </a:xfrm>
        </p:spPr>
        <p:txBody>
          <a:bodyPr>
            <a:noAutofit/>
          </a:bodyPr>
          <a:lstStyle/>
          <a:p>
            <a:pPr algn="ctr"/>
            <a:r>
              <a:rPr lang="en-NZ" sz="2800" dirty="0"/>
              <a:t>There are 195 countries in the world 98/195 = 50%</a:t>
            </a:r>
            <a:br>
              <a:rPr lang="en-NZ" sz="2800" dirty="0"/>
            </a:br>
            <a:br>
              <a:rPr lang="en-NZ" sz="2800" dirty="0"/>
            </a:br>
            <a:r>
              <a:rPr lang="en-NZ" sz="2800" dirty="0"/>
              <a:t>Why so many countries?</a:t>
            </a:r>
            <a:br>
              <a:rPr lang="en-NZ" sz="2800" dirty="0"/>
            </a:br>
            <a:endParaRPr lang="en-NZ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744BDE-5A3A-11AB-276A-48A53C94E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23" b="2378"/>
          <a:stretch/>
        </p:blipFill>
        <p:spPr>
          <a:xfrm>
            <a:off x="205274" y="34532"/>
            <a:ext cx="5781675" cy="678893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6CEDDB-1958-E608-D7C0-69F757C7553E}"/>
              </a:ext>
            </a:extLst>
          </p:cNvPr>
          <p:cNvSpPr txBox="1"/>
          <p:nvPr/>
        </p:nvSpPr>
        <p:spPr>
          <a:xfrm>
            <a:off x="6648455" y="3039253"/>
            <a:ext cx="53382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800" dirty="0"/>
              <a:t>*Need both commodity and high value markets for different parts of carcass (somewhere for all the different parts of carcass)</a:t>
            </a:r>
            <a:br>
              <a:rPr lang="en-NZ" sz="1800" dirty="0"/>
            </a:br>
            <a:br>
              <a:rPr lang="en-NZ" sz="1800" dirty="0"/>
            </a:br>
            <a:r>
              <a:rPr lang="en-NZ" sz="1800" dirty="0"/>
              <a:t>*Sheep meat is not a common meat to eat, the consumers are in different countries across the globe</a:t>
            </a:r>
            <a:br>
              <a:rPr lang="en-NZ" sz="1800" dirty="0"/>
            </a:br>
            <a:br>
              <a:rPr lang="en-NZ" sz="1800" dirty="0"/>
            </a:br>
            <a:r>
              <a:rPr lang="en-NZ" sz="1800" dirty="0"/>
              <a:t>*Mitigate risk – ensure there is always a market, diverse markets </a:t>
            </a:r>
            <a:br>
              <a:rPr lang="en-NZ" sz="2000" dirty="0"/>
            </a:b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433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4A33-9487-92C8-E2E6-A9F48D893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Meeting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1D451-F25E-713F-7E2B-70A7645AC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~23% of the world is Muslim</a:t>
            </a:r>
          </a:p>
          <a:p>
            <a:pPr lvl="1"/>
            <a:r>
              <a:rPr lang="en-NZ" dirty="0"/>
              <a:t>Traditionally a group who enjoy sheep meat</a:t>
            </a:r>
          </a:p>
          <a:p>
            <a:pPr lvl="1"/>
            <a:r>
              <a:rPr lang="en-NZ" dirty="0"/>
              <a:t>Require Halal slaughter</a:t>
            </a:r>
          </a:p>
          <a:p>
            <a:r>
              <a:rPr lang="en-NZ" dirty="0"/>
              <a:t>NZ requires all animals to be stunned prior to slaughter</a:t>
            </a:r>
          </a:p>
          <a:p>
            <a:pPr lvl="1"/>
            <a:r>
              <a:rPr lang="en-NZ" dirty="0"/>
              <a:t>Stunning means the animal must be able to “revive” if left alone</a:t>
            </a:r>
          </a:p>
          <a:p>
            <a:pPr lvl="1"/>
            <a:r>
              <a:rPr lang="en-NZ" dirty="0"/>
              <a:t>Has lead to research into this in New Zealand</a:t>
            </a:r>
          </a:p>
          <a:p>
            <a:r>
              <a:rPr lang="en-NZ" dirty="0"/>
              <a:t>Almost all NZ slaughter plants are certified Halal</a:t>
            </a:r>
          </a:p>
          <a:p>
            <a:pPr lvl="1"/>
            <a:r>
              <a:rPr lang="en-NZ" dirty="0"/>
              <a:t>Allows access to these markets</a:t>
            </a:r>
          </a:p>
        </p:txBody>
      </p:sp>
    </p:spTree>
    <p:extLst>
      <p:ext uri="{BB962C8B-B14F-4D97-AF65-F5344CB8AC3E}">
        <p14:creationId xmlns:p14="http://schemas.microsoft.com/office/powerpoint/2010/main" val="3578243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C1C9A0-9A4F-B138-5272-C214A6171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2310"/>
            <a:ext cx="8233555" cy="563569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3A6DD5-C4F7-C008-38D6-C9EAFBBAB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01505" y="260070"/>
            <a:ext cx="5125178" cy="4676489"/>
          </a:xfr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0BDFD3-2788-D746-4473-9A96F6C33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612" y="0"/>
            <a:ext cx="10515600" cy="1325563"/>
          </a:xfrm>
        </p:spPr>
        <p:txBody>
          <a:bodyPr/>
          <a:lstStyle/>
          <a:p>
            <a:r>
              <a:rPr lang="en-NZ" dirty="0"/>
              <a:t>Markets by volume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FA7D3-8F8A-969D-9289-0560B633092A}"/>
              </a:ext>
            </a:extLst>
          </p:cNvPr>
          <p:cNvSpPr txBox="1"/>
          <p:nvPr/>
        </p:nvSpPr>
        <p:spPr>
          <a:xfrm>
            <a:off x="9311951" y="4758613"/>
            <a:ext cx="2880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i="1" dirty="0"/>
              <a:t>Source: https://mia.co.nz/wp-content/uploads/2024/12/Red-meat-export-trends-in-selected-markets-up-to-September-2024.pdf </a:t>
            </a:r>
          </a:p>
        </p:txBody>
      </p:sp>
    </p:spTree>
    <p:extLst>
      <p:ext uri="{BB962C8B-B14F-4D97-AF65-F5344CB8AC3E}">
        <p14:creationId xmlns:p14="http://schemas.microsoft.com/office/powerpoint/2010/main" val="1988867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D1E2BA-8BD8-EB8E-641A-64243278E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8" y="1000574"/>
            <a:ext cx="8309696" cy="58574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8CBCC0-33FB-AD94-8196-DD7461081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338" y="1"/>
            <a:ext cx="10515600" cy="1000574"/>
          </a:xfrm>
        </p:spPr>
        <p:txBody>
          <a:bodyPr/>
          <a:lstStyle/>
          <a:p>
            <a:r>
              <a:rPr lang="en-NZ" dirty="0"/>
              <a:t>Markets by value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781916-C17D-0C9A-6B3A-EBD968446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/>
          <a:stretch/>
        </p:blipFill>
        <p:spPr>
          <a:xfrm>
            <a:off x="7072604" y="1"/>
            <a:ext cx="5119397" cy="44693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FA651A-B2A4-73D0-D7F0-85B0F10A8871}"/>
              </a:ext>
            </a:extLst>
          </p:cNvPr>
          <p:cNvSpPr txBox="1"/>
          <p:nvPr/>
        </p:nvSpPr>
        <p:spPr>
          <a:xfrm>
            <a:off x="9311951" y="4310743"/>
            <a:ext cx="2880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i="1" dirty="0"/>
              <a:t>Source: https://mia.co.nz/wp-content/uploads/2024/12/Red-meat-export-trends-in-selected-markets-up-to-September-2024.pdf </a:t>
            </a:r>
          </a:p>
        </p:txBody>
      </p:sp>
    </p:spTree>
    <p:extLst>
      <p:ext uri="{BB962C8B-B14F-4D97-AF65-F5344CB8AC3E}">
        <p14:creationId xmlns:p14="http://schemas.microsoft.com/office/powerpoint/2010/main" val="776797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D737-B7DD-A3AB-342E-5506C5CC7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89" y="149146"/>
            <a:ext cx="10515600" cy="644859"/>
          </a:xfrm>
        </p:spPr>
        <p:txBody>
          <a:bodyPr>
            <a:normAutofit fontScale="90000"/>
          </a:bodyPr>
          <a:lstStyle/>
          <a:p>
            <a:r>
              <a:rPr lang="en-NZ" dirty="0"/>
              <a:t>Value vs. volume… where to for NZ lamb?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C6FB61-519E-988E-D71C-7480E8AE4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665651"/>
            <a:ext cx="5981789" cy="107280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004DA-1142-5C5F-394C-B2858E68781B}"/>
              </a:ext>
            </a:extLst>
          </p:cNvPr>
          <p:cNvSpPr txBox="1"/>
          <p:nvPr/>
        </p:nvSpPr>
        <p:spPr>
          <a:xfrm>
            <a:off x="440094" y="2738456"/>
            <a:ext cx="7062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i="1" dirty="0"/>
              <a:t>Coriolis Report : Meat 2024 The Investors Guide to the New Zealand Meat Industry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CFCDF9-0036-277F-5E17-FEECDD6DB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225" y="3435724"/>
            <a:ext cx="5514102" cy="24436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E4838C-B36C-914A-0B9D-4F1B388B5B5F}"/>
              </a:ext>
            </a:extLst>
          </p:cNvPr>
          <p:cNvSpPr txBox="1"/>
          <p:nvPr/>
        </p:nvSpPr>
        <p:spPr>
          <a:xfrm>
            <a:off x="3480897" y="5694663"/>
            <a:ext cx="3134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>
                <a:hlinkClick r:id="rId4"/>
              </a:rPr>
              <a:t>Sheepmeat-Factsheet-2024.pdf</a:t>
            </a:r>
            <a:endParaRPr lang="en-NZ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1E9179-D5EA-7BFC-FC97-289F5095774B}"/>
              </a:ext>
            </a:extLst>
          </p:cNvPr>
          <p:cNvSpPr txBox="1"/>
          <p:nvPr/>
        </p:nvSpPr>
        <p:spPr>
          <a:xfrm>
            <a:off x="8310090" y="2290326"/>
            <a:ext cx="35553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PRODUCT DIVERSIFICATION The industry has made major improvements in adding value to our exports – cuts rather than carcasses and more chilled exports</a:t>
            </a:r>
            <a:endParaRPr lang="en-NZ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5FFA0-CEB5-B41C-7557-D064467EC01D}"/>
              </a:ext>
            </a:extLst>
          </p:cNvPr>
          <p:cNvSpPr txBox="1"/>
          <p:nvPr/>
        </p:nvSpPr>
        <p:spPr>
          <a:xfrm>
            <a:off x="8227828" y="3818606"/>
            <a:ext cx="363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>
                <a:hlinkClick r:id="rId4"/>
              </a:rPr>
              <a:t>MIA: Sheepmeat-Factsheet-2024.pdf</a:t>
            </a:r>
            <a:endParaRPr lang="en-NZ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6CBC71-375B-9ADF-DEE0-7DCE5D953A5B}"/>
              </a:ext>
            </a:extLst>
          </p:cNvPr>
          <p:cNvSpPr txBox="1"/>
          <p:nvPr/>
        </p:nvSpPr>
        <p:spPr>
          <a:xfrm>
            <a:off x="8546840" y="889022"/>
            <a:ext cx="35553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>
                <a:solidFill>
                  <a:srgbClr val="00B050"/>
                </a:solidFill>
                <a:latin typeface="Aptos Black" panose="020B0004020202020204" pitchFamily="34" charset="0"/>
              </a:rPr>
              <a:t>“Value added” </a:t>
            </a:r>
          </a:p>
          <a:p>
            <a:pPr algn="r"/>
            <a:r>
              <a:rPr lang="en-NZ" b="1" dirty="0">
                <a:solidFill>
                  <a:srgbClr val="00B050"/>
                </a:solidFill>
                <a:latin typeface="Aptos Black" panose="020B0004020202020204" pitchFamily="34" charset="0"/>
              </a:rPr>
              <a:t>        	</a:t>
            </a:r>
            <a:r>
              <a:rPr lang="en-NZ" dirty="0">
                <a:solidFill>
                  <a:srgbClr val="00B050"/>
                </a:solidFill>
                <a:latin typeface="Aptos" panose="020B0004020202020204" pitchFamily="34" charset="0"/>
              </a:rPr>
              <a:t>(what does this mean for NZ lamb? )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B73F6F3A-265A-EE21-92D1-D6BD183D2D49}"/>
              </a:ext>
            </a:extLst>
          </p:cNvPr>
          <p:cNvCxnSpPr>
            <a:cxnSpLocks/>
          </p:cNvCxnSpPr>
          <p:nvPr/>
        </p:nvCxnSpPr>
        <p:spPr>
          <a:xfrm rot="16200000" flipV="1">
            <a:off x="8939022" y="1513421"/>
            <a:ext cx="1016446" cy="531845"/>
          </a:xfrm>
          <a:prstGeom prst="curvedConnector3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98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75887-B96E-4F69-AB25-0AF91A085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61" y="197640"/>
            <a:ext cx="9402757" cy="562844"/>
          </a:xfrm>
        </p:spPr>
        <p:txBody>
          <a:bodyPr>
            <a:noAutofit/>
          </a:bodyPr>
          <a:lstStyle/>
          <a:p>
            <a:r>
              <a:rPr lang="en-NZ" sz="2539" dirty="0"/>
              <a:t>Different markets and countries prepare carcasses in different ways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1A2778-29A4-4023-B3EF-5E89030A8C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"/>
          <a:stretch/>
        </p:blipFill>
        <p:spPr bwMode="auto">
          <a:xfrm>
            <a:off x="1534661" y="686530"/>
            <a:ext cx="9132125" cy="5975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842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4390" y="188640"/>
            <a:ext cx="8723221" cy="850106"/>
          </a:xfrm>
        </p:spPr>
        <p:txBody>
          <a:bodyPr>
            <a:normAutofit/>
          </a:bodyPr>
          <a:lstStyle/>
          <a:p>
            <a:r>
              <a:rPr lang="en-NZ" sz="3718" b="1" dirty="0"/>
              <a:t>How the sheep carcass is divided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8"/>
          <a:stretch/>
        </p:blipFill>
        <p:spPr bwMode="auto">
          <a:xfrm>
            <a:off x="1745355" y="1248508"/>
            <a:ext cx="8551583" cy="458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16373" y="6281875"/>
            <a:ext cx="2747777" cy="346651"/>
          </a:xfrm>
          <a:prstGeom prst="rect">
            <a:avLst/>
          </a:prstGeom>
          <a:solidFill>
            <a:schemeClr val="bg1"/>
          </a:solidFill>
        </p:spPr>
        <p:txBody>
          <a:bodyPr wrap="square" lIns="94568" tIns="47284" rIns="94568" bIns="47284" rtlCol="0">
            <a:spAutoFit/>
          </a:bodyPr>
          <a:lstStyle/>
          <a:p>
            <a:r>
              <a:rPr lang="en-NZ" sz="1632" dirty="0"/>
              <a:t>B+L NZ Reference Guide </a:t>
            </a:r>
          </a:p>
        </p:txBody>
      </p:sp>
    </p:spTree>
    <p:extLst>
      <p:ext uri="{BB962C8B-B14F-4D97-AF65-F5344CB8AC3E}">
        <p14:creationId xmlns:p14="http://schemas.microsoft.com/office/powerpoint/2010/main" val="1766293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971" y="12315"/>
            <a:ext cx="7403731" cy="641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84953" y="116633"/>
            <a:ext cx="3587375" cy="1491130"/>
          </a:xfrm>
          <a:prstGeom prst="rect">
            <a:avLst/>
          </a:prstGeom>
          <a:solidFill>
            <a:schemeClr val="bg1"/>
          </a:solidFill>
        </p:spPr>
        <p:txBody>
          <a:bodyPr wrap="square" lIns="94568" tIns="47284" rIns="94568" bIns="47284" rtlCol="0">
            <a:spAutoFit/>
          </a:bodyPr>
          <a:lstStyle/>
          <a:p>
            <a:pPr algn="ctr"/>
            <a:endParaRPr lang="en-NZ" sz="1814" dirty="0"/>
          </a:p>
          <a:p>
            <a:pPr algn="ctr"/>
            <a:r>
              <a:rPr lang="en-NZ" sz="4353" b="1" dirty="0"/>
              <a:t>PRIMALS</a:t>
            </a:r>
          </a:p>
          <a:p>
            <a:pPr algn="ctr"/>
            <a:endParaRPr lang="en-NZ" sz="1088" dirty="0"/>
          </a:p>
          <a:p>
            <a:pPr algn="ctr"/>
            <a:endParaRPr lang="en-NZ" sz="1814" dirty="0"/>
          </a:p>
        </p:txBody>
      </p:sp>
      <p:sp>
        <p:nvSpPr>
          <p:cNvPr id="6" name="TextBox 5"/>
          <p:cNvSpPr txBox="1"/>
          <p:nvPr/>
        </p:nvSpPr>
        <p:spPr>
          <a:xfrm>
            <a:off x="1363719" y="6428075"/>
            <a:ext cx="2747777" cy="346651"/>
          </a:xfrm>
          <a:prstGeom prst="rect">
            <a:avLst/>
          </a:prstGeom>
          <a:noFill/>
        </p:spPr>
        <p:txBody>
          <a:bodyPr wrap="square" lIns="94568" tIns="47284" rIns="94568" bIns="47284" rtlCol="0">
            <a:spAutoFit/>
          </a:bodyPr>
          <a:lstStyle/>
          <a:p>
            <a:r>
              <a:rPr lang="en-NZ" sz="1632" dirty="0"/>
              <a:t>B+L NZ Reference Guide </a:t>
            </a:r>
          </a:p>
        </p:txBody>
      </p:sp>
    </p:spTree>
    <p:extLst>
      <p:ext uri="{BB962C8B-B14F-4D97-AF65-F5344CB8AC3E}">
        <p14:creationId xmlns:p14="http://schemas.microsoft.com/office/powerpoint/2010/main" val="703375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174" y="404664"/>
            <a:ext cx="8607060" cy="627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97689" y="2204865"/>
            <a:ext cx="3587375" cy="653658"/>
          </a:xfrm>
          <a:prstGeom prst="rect">
            <a:avLst/>
          </a:prstGeom>
          <a:noFill/>
        </p:spPr>
        <p:txBody>
          <a:bodyPr wrap="square" lIns="94568" tIns="47284" rIns="94568" bIns="47284" rtlCol="0">
            <a:spAutoFit/>
          </a:bodyPr>
          <a:lstStyle/>
          <a:p>
            <a:pPr algn="ctr"/>
            <a:r>
              <a:rPr lang="en-NZ" sz="3627" b="1" dirty="0"/>
              <a:t>SUB-PRIMALS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3719" y="6428075"/>
            <a:ext cx="2747777" cy="346651"/>
          </a:xfrm>
          <a:prstGeom prst="rect">
            <a:avLst/>
          </a:prstGeom>
          <a:noFill/>
        </p:spPr>
        <p:txBody>
          <a:bodyPr wrap="square" lIns="94568" tIns="47284" rIns="94568" bIns="47284" rtlCol="0">
            <a:spAutoFit/>
          </a:bodyPr>
          <a:lstStyle/>
          <a:p>
            <a:r>
              <a:rPr lang="en-NZ" sz="1632" dirty="0"/>
              <a:t>B+L NZ Reference Guide </a:t>
            </a:r>
          </a:p>
        </p:txBody>
      </p:sp>
    </p:spTree>
    <p:extLst>
      <p:ext uri="{BB962C8B-B14F-4D97-AF65-F5344CB8AC3E}">
        <p14:creationId xmlns:p14="http://schemas.microsoft.com/office/powerpoint/2010/main" val="4287734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2C7F8-842D-443F-809E-D00F8EC2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3C54A-09BC-488F-BFDF-4A209921B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9DA3B3-7E85-4C42-BE4F-1C76786201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6" t="1441" b="2393"/>
          <a:stretch/>
        </p:blipFill>
        <p:spPr>
          <a:xfrm>
            <a:off x="1721106" y="22177"/>
            <a:ext cx="8769184" cy="667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0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140" y="1"/>
            <a:ext cx="7820645" cy="6766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3719" y="6412469"/>
            <a:ext cx="2747777" cy="346651"/>
          </a:xfrm>
          <a:prstGeom prst="rect">
            <a:avLst/>
          </a:prstGeom>
          <a:solidFill>
            <a:schemeClr val="bg1"/>
          </a:solidFill>
        </p:spPr>
        <p:txBody>
          <a:bodyPr wrap="square" lIns="94568" tIns="47284" rIns="94568" bIns="47284" rtlCol="0">
            <a:spAutoFit/>
          </a:bodyPr>
          <a:lstStyle/>
          <a:p>
            <a:r>
              <a:rPr lang="en-NZ" sz="1632" dirty="0"/>
              <a:t>B+L NZ Reference Guide </a:t>
            </a:r>
          </a:p>
        </p:txBody>
      </p:sp>
    </p:spTree>
    <p:extLst>
      <p:ext uri="{BB962C8B-B14F-4D97-AF65-F5344CB8AC3E}">
        <p14:creationId xmlns:p14="http://schemas.microsoft.com/office/powerpoint/2010/main" val="3229928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83D85-C125-4537-A5E7-6ECC22148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Dairy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9BA5A-298E-4D78-8C74-0EBE63A01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Dairy products are split into commodity and value-add streams</a:t>
            </a:r>
          </a:p>
          <a:p>
            <a:endParaRPr lang="en-NZ" dirty="0"/>
          </a:p>
          <a:p>
            <a:r>
              <a:rPr lang="en-NZ" dirty="0"/>
              <a:t>Core commodity products:</a:t>
            </a:r>
          </a:p>
          <a:p>
            <a:r>
              <a:rPr lang="en-NZ" dirty="0"/>
              <a:t>Whole and Skim Milk Powders</a:t>
            </a:r>
          </a:p>
          <a:p>
            <a:r>
              <a:rPr lang="en-NZ" dirty="0"/>
              <a:t>Butter, Butter Milk Powder, Anhydrous Milk Fat</a:t>
            </a:r>
          </a:p>
          <a:p>
            <a:endParaRPr lang="en-NZ" dirty="0"/>
          </a:p>
          <a:p>
            <a:r>
              <a:rPr lang="en-NZ" dirty="0"/>
              <a:t>Cheese can be in both categories</a:t>
            </a:r>
          </a:p>
        </p:txBody>
      </p:sp>
      <p:pic>
        <p:nvPicPr>
          <p:cNvPr id="1026" name="Picture 2" descr="Whole Milk Powder - 1kg - THE FOOD LAND">
            <a:extLst>
              <a:ext uri="{FF2B5EF4-FFF2-40B4-BE49-F238E27FC236}">
                <a16:creationId xmlns:a16="http://schemas.microsoft.com/office/drawing/2014/main" id="{AAB87976-43BC-554B-65D7-D64D227FD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246" y="4195885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hydrous Milk Fat and Butter">
            <a:extLst>
              <a:ext uri="{FF2B5EF4-FFF2-40B4-BE49-F238E27FC236}">
                <a16:creationId xmlns:a16="http://schemas.microsoft.com/office/drawing/2014/main" id="{F138452A-142A-19F6-1C96-6DA6944E3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254" y="2401094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265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87B4F-2CA3-FC66-B14E-F6060B3B1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NZ" dirty="0"/>
              <a:t>Farmers get paid on commodity price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78ADB-8614-1D52-92C5-9A0DFC5FE5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NZ" sz="2600"/>
              <a:t>Farmers are paid for milk fat and protein dependent on the value of there respective commodities</a:t>
            </a:r>
          </a:p>
          <a:p>
            <a:endParaRPr lang="en-NZ" sz="2600"/>
          </a:p>
          <a:p>
            <a:r>
              <a:rPr lang="en-NZ" sz="2600"/>
              <a:t>It also means that the Value-add products must cover this price to be economically viable</a:t>
            </a:r>
          </a:p>
          <a:p>
            <a:endParaRPr lang="en-NZ" sz="2600"/>
          </a:p>
          <a:p>
            <a:r>
              <a:rPr lang="en-NZ" sz="2600"/>
              <a:t>This often reflects a move from bulk product to consumer packaged</a:t>
            </a:r>
          </a:p>
        </p:txBody>
      </p:sp>
      <p:pic>
        <p:nvPicPr>
          <p:cNvPr id="2050" name="Picture 2" descr="Butter biscuits recipe">
            <a:extLst>
              <a:ext uri="{FF2B5EF4-FFF2-40B4-BE49-F238E27FC236}">
                <a16:creationId xmlns:a16="http://schemas.microsoft.com/office/drawing/2014/main" id="{B500C789-5302-D9C2-7A08-2BF4CD0E8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8" r="9470" b="1"/>
          <a:stretch>
            <a:fillRect/>
          </a:stretch>
        </p:blipFill>
        <p:spPr bwMode="auto">
          <a:xfrm>
            <a:off x="6172200" y="1825625"/>
            <a:ext cx="5181600" cy="4351338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760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1419705-D484-194B-C0F7-B145A04BC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Value add opportunities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123F829-0CB4-9B4C-CBDE-75CF6ADB4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The first set of value-add propositions are repackaging bulk products</a:t>
            </a:r>
          </a:p>
          <a:p>
            <a:endParaRPr lang="en-US" dirty="0"/>
          </a:p>
          <a:p>
            <a:r>
              <a:rPr lang="en-US" dirty="0"/>
              <a:t>The “value” added to the company is in part through removal of agent operators</a:t>
            </a:r>
          </a:p>
        </p:txBody>
      </p:sp>
      <p:pic>
        <p:nvPicPr>
          <p:cNvPr id="3078" name="Picture 6" descr="Buy Mainland Cheese Slices Tasty online ...">
            <a:extLst>
              <a:ext uri="{FF2B5EF4-FFF2-40B4-BE49-F238E27FC236}">
                <a16:creationId xmlns:a16="http://schemas.microsoft.com/office/drawing/2014/main" id="{BCE81822-FE5E-0180-7202-62F3629DB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073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uy Mainland Cheese Colby online at ...">
            <a:extLst>
              <a:ext uri="{FF2B5EF4-FFF2-40B4-BE49-F238E27FC236}">
                <a16:creationId xmlns:a16="http://schemas.microsoft.com/office/drawing/2014/main" id="{1B2660B3-CE38-F8BE-304E-ACECE120D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55436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WW Cheese Slices Natural Swiss 200g ...">
            <a:extLst>
              <a:ext uri="{FF2B5EF4-FFF2-40B4-BE49-F238E27FC236}">
                <a16:creationId xmlns:a16="http://schemas.microsoft.com/office/drawing/2014/main" id="{65C02321-DC2E-7701-CC53-5048882C6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156571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Buy Dairyworks Cheese Slices Cheddar ...">
            <a:extLst>
              <a:ext uri="{FF2B5EF4-FFF2-40B4-BE49-F238E27FC236}">
                <a16:creationId xmlns:a16="http://schemas.microsoft.com/office/drawing/2014/main" id="{3302E113-43CB-321E-06B2-F454E3CCE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383785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969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CC72958-1884-167E-2873-BCEE4BC6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Modified formulations</a:t>
            </a:r>
          </a:p>
        </p:txBody>
      </p:sp>
      <p:pic>
        <p:nvPicPr>
          <p:cNvPr id="4102" name="Picture 6" descr="anchor protein plus yoghurt tub plain image 1">
            <a:extLst>
              <a:ext uri="{FF2B5EF4-FFF2-40B4-BE49-F238E27FC236}">
                <a16:creationId xmlns:a16="http://schemas.microsoft.com/office/drawing/2014/main" id="{7B1FC583-9A23-A344-6C3B-A78D14513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308" y="1419073"/>
            <a:ext cx="4245076" cy="424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yoplait max protein yoghurt tub plain image 1">
            <a:extLst>
              <a:ext uri="{FF2B5EF4-FFF2-40B4-BE49-F238E27FC236}">
                <a16:creationId xmlns:a16="http://schemas.microsoft.com/office/drawing/2014/main" id="{57A9754C-55F8-239C-2048-4B9F89C90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62" y="1690688"/>
            <a:ext cx="3701846" cy="370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the collective more than protein yoghurt vanilla bean image 1">
            <a:extLst>
              <a:ext uri="{FF2B5EF4-FFF2-40B4-BE49-F238E27FC236}">
                <a16:creationId xmlns:a16="http://schemas.microsoft.com/office/drawing/2014/main" id="{3514B7A4-2D6C-535D-4083-59C5C22E0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462" y="1690688"/>
            <a:ext cx="4245077" cy="424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779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NZ Whey Protein - 1kg Jar | Whey ...">
            <a:extLst>
              <a:ext uri="{FF2B5EF4-FFF2-40B4-BE49-F238E27FC236}">
                <a16:creationId xmlns:a16="http://schemas.microsoft.com/office/drawing/2014/main" id="{02929936-9F35-A6DF-0A55-249F18979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628" y="1690688"/>
            <a:ext cx="4363372" cy="436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70D65C-8C20-A984-94AF-2EBB73239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Upselling a by-product</a:t>
            </a:r>
          </a:p>
        </p:txBody>
      </p:sp>
      <p:pic>
        <p:nvPicPr>
          <p:cNvPr id="5122" name="Picture 2" descr="Buy Musashi P30 Protein Powder Vanilla ...">
            <a:extLst>
              <a:ext uri="{FF2B5EF4-FFF2-40B4-BE49-F238E27FC236}">
                <a16:creationId xmlns:a16="http://schemas.microsoft.com/office/drawing/2014/main" id="{6FD5488D-2B9D-84AC-7FAE-4FED6407F0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7" y="1877808"/>
            <a:ext cx="2888225" cy="288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100% Whey Protein ...">
            <a:extLst>
              <a:ext uri="{FF2B5EF4-FFF2-40B4-BE49-F238E27FC236}">
                <a16:creationId xmlns:a16="http://schemas.microsoft.com/office/drawing/2014/main" id="{EBD177CD-4B63-F504-33B0-57FE0B774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058" y="1690688"/>
            <a:ext cx="3207774" cy="320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lean Nutrition Whey Protein Powder 1kg ...">
            <a:extLst>
              <a:ext uri="{FF2B5EF4-FFF2-40B4-BE49-F238E27FC236}">
                <a16:creationId xmlns:a16="http://schemas.microsoft.com/office/drawing/2014/main" id="{58733655-706A-E618-519F-CBE69FA4D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741" y="1877808"/>
            <a:ext cx="2368655" cy="365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660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Whipping Cream - Anchor Food Professionals">
            <a:extLst>
              <a:ext uri="{FF2B5EF4-FFF2-40B4-BE49-F238E27FC236}">
                <a16:creationId xmlns:a16="http://schemas.microsoft.com/office/drawing/2014/main" id="{129B86D6-EA71-93C5-B092-A97F0D8F9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896" y="4077305"/>
            <a:ext cx="2795435" cy="245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Anchor Extra Yield Cooking Cream - Anchor Food Professionals">
            <a:extLst>
              <a:ext uri="{FF2B5EF4-FFF2-40B4-BE49-F238E27FC236}">
                <a16:creationId xmlns:a16="http://schemas.microsoft.com/office/drawing/2014/main" id="{6699F04B-CBF5-4521-F40C-DD5AC8550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10" y="700087"/>
            <a:ext cx="7143750" cy="545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966858-2A2B-BF41-C8A5-86BB6183C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Making your product premium</a:t>
            </a:r>
          </a:p>
        </p:txBody>
      </p:sp>
      <p:pic>
        <p:nvPicPr>
          <p:cNvPr id="6146" name="Picture 2" descr="Buy Tatua Mousse Chocolate online at ...">
            <a:extLst>
              <a:ext uri="{FF2B5EF4-FFF2-40B4-BE49-F238E27FC236}">
                <a16:creationId xmlns:a16="http://schemas.microsoft.com/office/drawing/2014/main" id="{63B079F0-6C25-EC84-FF9F-829994218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1" y="1786553"/>
            <a:ext cx="3382143" cy="33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F33A42-4B5D-29E7-50BC-C810F1E7F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745" y="1689304"/>
            <a:ext cx="1704975" cy="2676525"/>
          </a:xfrm>
          <a:prstGeom prst="rect">
            <a:avLst/>
          </a:prstGeom>
        </p:spPr>
      </p:pic>
      <p:pic>
        <p:nvPicPr>
          <p:cNvPr id="6148" name="Picture 4" descr="Best Mascarpone New Zealand | Tatua">
            <a:extLst>
              <a:ext uri="{FF2B5EF4-FFF2-40B4-BE49-F238E27FC236}">
                <a16:creationId xmlns:a16="http://schemas.microsoft.com/office/drawing/2014/main" id="{474A956A-C66B-3957-D94E-4886C6FE6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669" y="409713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est Creme Fraiche New Zealand | Tatua">
            <a:extLst>
              <a:ext uri="{FF2B5EF4-FFF2-40B4-BE49-F238E27FC236}">
                <a16:creationId xmlns:a16="http://schemas.microsoft.com/office/drawing/2014/main" id="{F03C1F44-5654-E71B-2A1B-814C98008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20" y="15525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Just a moment...">
            <a:extLst>
              <a:ext uri="{FF2B5EF4-FFF2-40B4-BE49-F238E27FC236}">
                <a16:creationId xmlns:a16="http://schemas.microsoft.com/office/drawing/2014/main" id="{7875EE6A-8E3C-3033-DEEB-6EE85EC16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919" y="3554361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Buy Anchor Custard Creamy Vanilla ...">
            <a:extLst>
              <a:ext uri="{FF2B5EF4-FFF2-40B4-BE49-F238E27FC236}">
                <a16:creationId xmlns:a16="http://schemas.microsoft.com/office/drawing/2014/main" id="{51E11B6E-8344-A92A-39CB-368DDDE30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10" y="167675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671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CDBE183-BBE7-2678-DFD7-CB0070739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Benefits of Value-add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C53C5B-0BD7-ACE9-01D1-C9F35EBBE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Value-add increases the returns to the company above the commodity values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Can increase profits and dividends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Increases public good – seen as a company supporting local products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Greater </a:t>
            </a:r>
            <a:r>
              <a:rPr lang="en-US" dirty="0" err="1"/>
              <a:t>utilisation</a:t>
            </a:r>
            <a:r>
              <a:rPr lang="en-US" dirty="0"/>
              <a:t> of product produced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Less wastage if conducted on “waste” or “by-product” streams</a:t>
            </a:r>
          </a:p>
        </p:txBody>
      </p:sp>
    </p:spTree>
    <p:extLst>
      <p:ext uri="{BB962C8B-B14F-4D97-AF65-F5344CB8AC3E}">
        <p14:creationId xmlns:p14="http://schemas.microsoft.com/office/powerpoint/2010/main" val="22446416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Title Here&amp;quot;&quot;/&gt;&lt;property id=&quot;20307&quot; value=&quot;258&quot;/&gt;&lt;/object&gt;&lt;object type=&quot;3&quot; unique_id=&quot;10062&quot;&gt;&lt;property id=&quot;20148&quot; value=&quot;5&quot;/&gt;&lt;property id=&quot;20300&quot; value=&quot;Slide 2&quot;/&gt;&lt;property id=&quot;20307&quot; value=&quot;259&quot;/&gt;&lt;/object&gt;&lt;/object&gt;&lt;object type=&quot;8&quot; unique_id=&quot;1001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Custom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x3 Logo Animal Science Powerpoint (003)  -  Read-Only" id="{30A7401A-CE44-47BA-AE54-0AD1D0258F9E}" vid="{963DECB9-19B5-449D-9A8E-7065454835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Animal Sci logo with MU Ag</Template>
  <TotalTime>22</TotalTime>
  <Words>504</Words>
  <Application>Microsoft Office PowerPoint</Application>
  <PresentationFormat>Widescreen</PresentationFormat>
  <Paragraphs>60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Black</vt:lpstr>
      <vt:lpstr>Arial</vt:lpstr>
      <vt:lpstr>Calibri</vt:lpstr>
      <vt:lpstr>Calibri Light</vt:lpstr>
      <vt:lpstr>Office Theme</vt:lpstr>
      <vt:lpstr>Value add from NZ products</vt:lpstr>
      <vt:lpstr>Which of these countries does NZ export lamb to?    https://outthere.kiwi/wp-content/uploads/Where-is-new-zealand-world-map.jpg </vt:lpstr>
      <vt:lpstr>There are 195 countries in the world 98/195 = 50%  Why so many countries? </vt:lpstr>
      <vt:lpstr>Meeting requirements</vt:lpstr>
      <vt:lpstr>Markets by volume</vt:lpstr>
      <vt:lpstr>Markets by value </vt:lpstr>
      <vt:lpstr>Value vs. volume… where to for NZ lamb?  </vt:lpstr>
      <vt:lpstr>Different markets and countries prepare carcasses in different ways</vt:lpstr>
      <vt:lpstr>How the sheep carcass is divided</vt:lpstr>
      <vt:lpstr>PowerPoint Presentation</vt:lpstr>
      <vt:lpstr>PowerPoint Presentation</vt:lpstr>
      <vt:lpstr>PowerPoint Presentation</vt:lpstr>
      <vt:lpstr>PowerPoint Presentation</vt:lpstr>
      <vt:lpstr>Dairy production</vt:lpstr>
      <vt:lpstr>Farmers get paid on commodity price</vt:lpstr>
      <vt:lpstr>Value add opportunities</vt:lpstr>
      <vt:lpstr>Modified formulations</vt:lpstr>
      <vt:lpstr>Upselling a by-product</vt:lpstr>
      <vt:lpstr>Making your product premium</vt:lpstr>
      <vt:lpstr>Benefits of Value-add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Sneddon</dc:creator>
  <cp:lastModifiedBy>Nick Sneddon</cp:lastModifiedBy>
  <cp:revision>1</cp:revision>
  <dcterms:created xsi:type="dcterms:W3CDTF">2025-05-24T02:52:21Z</dcterms:created>
  <dcterms:modified xsi:type="dcterms:W3CDTF">2025-05-24T03:22:46Z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d9e4d68-54d0-40a5-8c9a-85a36c87352c_Enabled">
    <vt:lpwstr>true</vt:lpwstr>
  </property>
  <property fmtid="{D5CDD505-2E9C-101B-9397-08002B2CF9AE}" pid="3" name="MSIP_Label_bd9e4d68-54d0-40a5-8c9a-85a36c87352c_SetDate">
    <vt:lpwstr>2025-05-24T03:00:28Z</vt:lpwstr>
  </property>
  <property fmtid="{D5CDD505-2E9C-101B-9397-08002B2CF9AE}" pid="4" name="MSIP_Label_bd9e4d68-54d0-40a5-8c9a-85a36c87352c_Method">
    <vt:lpwstr>Standard</vt:lpwstr>
  </property>
  <property fmtid="{D5CDD505-2E9C-101B-9397-08002B2CF9AE}" pid="5" name="MSIP_Label_bd9e4d68-54d0-40a5-8c9a-85a36c87352c_Name">
    <vt:lpwstr>Unclassified</vt:lpwstr>
  </property>
  <property fmtid="{D5CDD505-2E9C-101B-9397-08002B2CF9AE}" pid="6" name="MSIP_Label_bd9e4d68-54d0-40a5-8c9a-85a36c87352c_SiteId">
    <vt:lpwstr>388728e1-bbd0-4378-98dc-f8682e644300</vt:lpwstr>
  </property>
  <property fmtid="{D5CDD505-2E9C-101B-9397-08002B2CF9AE}" pid="7" name="MSIP_Label_bd9e4d68-54d0-40a5-8c9a-85a36c87352c_ActionId">
    <vt:lpwstr>f7410a99-6f86-40a6-b36a-c79dcb072d1e</vt:lpwstr>
  </property>
  <property fmtid="{D5CDD505-2E9C-101B-9397-08002B2CF9AE}" pid="8" name="MSIP_Label_bd9e4d68-54d0-40a5-8c9a-85a36c87352c_ContentBits">
    <vt:lpwstr>0</vt:lpwstr>
  </property>
  <property fmtid="{D5CDD505-2E9C-101B-9397-08002B2CF9AE}" pid="9" name="MSIP_Label_bd9e4d68-54d0-40a5-8c9a-85a36c87352c_Tag">
    <vt:lpwstr>10, 3, 0, 1</vt:lpwstr>
  </property>
</Properties>
</file>