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1B43EB9E-B9BA-440C-9417-4A928504B082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5" autoAdjust="0"/>
    <p:restoredTop sz="94660"/>
  </p:normalViewPr>
  <p:slideViewPr>
    <p:cSldViewPr snapToGrid="0">
      <p:cViewPr varScale="1">
        <p:scale>
          <a:sx n="63" d="100"/>
          <a:sy n="63" d="100"/>
        </p:scale>
        <p:origin x="102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BD5D8-494A-4A69-A6F1-57C4CE1483BF}" type="datetimeFigureOut">
              <a:rPr lang="en-NZ" smtClean="0"/>
              <a:t>27/07/2015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D7EB2-2BC0-4DDE-A4F5-75C4A491F8F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96822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BD5D8-494A-4A69-A6F1-57C4CE1483BF}" type="datetimeFigureOut">
              <a:rPr lang="en-NZ" smtClean="0"/>
              <a:t>27/07/2015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D7EB2-2BC0-4DDE-A4F5-75C4A491F8F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41065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BD5D8-494A-4A69-A6F1-57C4CE1483BF}" type="datetimeFigureOut">
              <a:rPr lang="en-NZ" smtClean="0"/>
              <a:t>27/07/2015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D7EB2-2BC0-4DDE-A4F5-75C4A491F8F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7868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BD5D8-494A-4A69-A6F1-57C4CE1483BF}" type="datetimeFigureOut">
              <a:rPr lang="en-NZ" smtClean="0"/>
              <a:t>27/07/2015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D7EB2-2BC0-4DDE-A4F5-75C4A491F8F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95597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BD5D8-494A-4A69-A6F1-57C4CE1483BF}" type="datetimeFigureOut">
              <a:rPr lang="en-NZ" smtClean="0"/>
              <a:t>27/07/2015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D7EB2-2BC0-4DDE-A4F5-75C4A491F8F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20004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BD5D8-494A-4A69-A6F1-57C4CE1483BF}" type="datetimeFigureOut">
              <a:rPr lang="en-NZ" smtClean="0"/>
              <a:t>27/07/2015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D7EB2-2BC0-4DDE-A4F5-75C4A491F8F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22667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BD5D8-494A-4A69-A6F1-57C4CE1483BF}" type="datetimeFigureOut">
              <a:rPr lang="en-NZ" smtClean="0"/>
              <a:t>27/07/2015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D7EB2-2BC0-4DDE-A4F5-75C4A491F8F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86287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BD5D8-494A-4A69-A6F1-57C4CE1483BF}" type="datetimeFigureOut">
              <a:rPr lang="en-NZ" smtClean="0"/>
              <a:t>27/07/2015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D7EB2-2BC0-4DDE-A4F5-75C4A491F8F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82047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BD5D8-494A-4A69-A6F1-57C4CE1483BF}" type="datetimeFigureOut">
              <a:rPr lang="en-NZ" smtClean="0"/>
              <a:t>27/07/2015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D7EB2-2BC0-4DDE-A4F5-75C4A491F8F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815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BD5D8-494A-4A69-A6F1-57C4CE1483BF}" type="datetimeFigureOut">
              <a:rPr lang="en-NZ" smtClean="0"/>
              <a:t>27/07/2015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D7EB2-2BC0-4DDE-A4F5-75C4A491F8F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75276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BD5D8-494A-4A69-A6F1-57C4CE1483BF}" type="datetimeFigureOut">
              <a:rPr lang="en-NZ" smtClean="0"/>
              <a:t>27/07/2015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D7EB2-2BC0-4DDE-A4F5-75C4A491F8F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63874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BD5D8-494A-4A69-A6F1-57C4CE1483BF}" type="datetimeFigureOut">
              <a:rPr lang="en-NZ" smtClean="0"/>
              <a:t>27/07/2015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D7EB2-2BC0-4DDE-A4F5-75C4A491F8F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48083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noquedanblogs.com/wp-content/uploads/2009/11/tobleron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6651" y="1076826"/>
            <a:ext cx="2581275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669632" y="4668253"/>
            <a:ext cx="58353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200" dirty="0" err="1" smtClean="0"/>
              <a:t>Toblerone</a:t>
            </a:r>
            <a:endParaRPr lang="en-NZ" sz="3200" dirty="0"/>
          </a:p>
        </p:txBody>
      </p:sp>
    </p:spTree>
    <p:extLst>
      <p:ext uri="{BB962C8B-B14F-4D97-AF65-F5344CB8AC3E}">
        <p14:creationId xmlns:p14="http://schemas.microsoft.com/office/powerpoint/2010/main" val="13983740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NZ" dirty="0"/>
              <a:t>Wools of New Zealand is a sales and marketing company owned by New Zealand sheep farmers</a:t>
            </a:r>
          </a:p>
        </p:txBody>
      </p:sp>
      <p:pic>
        <p:nvPicPr>
          <p:cNvPr id="10242" name="Picture 2" descr="http://www.wools-nz.co.uk/img/about/wnz-about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2191544"/>
            <a:ext cx="3619500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62200" y="4587240"/>
            <a:ext cx="2514600" cy="71628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083115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NZ" dirty="0" smtClean="0"/>
              <a:t>NZ Herald</a:t>
            </a:r>
            <a:endParaRPr lang="en-NZ" dirty="0"/>
          </a:p>
        </p:txBody>
      </p:sp>
      <p:pic>
        <p:nvPicPr>
          <p:cNvPr id="11266" name="Picture 2" descr="http://static1.squarespace.com/static/515b6fa6e4b065d63765899a/t/53d1fe79e4b0f70dee8c44d0/1406271101327/Pregnancy+yoga+auckland+nz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7384" y="2402998"/>
            <a:ext cx="2634615" cy="2634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3419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NZ" dirty="0" smtClean="0"/>
              <a:t>Under Armour</a:t>
            </a:r>
            <a:endParaRPr lang="en-NZ" dirty="0"/>
          </a:p>
        </p:txBody>
      </p:sp>
      <p:sp>
        <p:nvSpPr>
          <p:cNvPr id="8" name="AutoShape 8" descr="Image result for under armour logo"/>
          <p:cNvSpPr>
            <a:spLocks noGrp="1" noChangeAspect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pic>
        <p:nvPicPr>
          <p:cNvPr id="2058" name="Picture 10" descr="Image result for under armour logo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437" y="2929731"/>
            <a:ext cx="3058625" cy="305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7089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NZ" dirty="0" smtClean="0"/>
              <a:t>ENZA – exporting premium pip fruit</a:t>
            </a:r>
            <a:endParaRPr lang="en-NZ" dirty="0"/>
          </a:p>
        </p:txBody>
      </p:sp>
      <p:pic>
        <p:nvPicPr>
          <p:cNvPr id="3074" name="Picture 2" descr="http://rollermillsrugby.co.nz/wp-content/uploads/2012/06/enza-logo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0775" y="2763044"/>
            <a:ext cx="2076450" cy="247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79785" y="4336366"/>
            <a:ext cx="207498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905070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NZ" dirty="0" smtClean="0"/>
              <a:t>Liverpool Football Club</a:t>
            </a:r>
            <a:endParaRPr lang="en-NZ" dirty="0"/>
          </a:p>
        </p:txBody>
      </p:sp>
      <p:pic>
        <p:nvPicPr>
          <p:cNvPr id="4098" name="Picture 2" descr="http://i.imgur.com/XWBfBOW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782094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2847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NZ" dirty="0" smtClean="0"/>
              <a:t>Banana’s</a:t>
            </a:r>
            <a:endParaRPr lang="en-NZ" dirty="0"/>
          </a:p>
        </p:txBody>
      </p:sp>
      <p:pic>
        <p:nvPicPr>
          <p:cNvPr id="5122" name="Picture 2" descr="http://www.bonita.co.nz/content/media/12164/Bonita%20logo%20web_Arch.BwRH6A.jpg.width.465.ashx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37" y="2896394"/>
            <a:ext cx="4429125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3605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NZ" dirty="0" smtClean="0"/>
              <a:t>Rolls Royce</a:t>
            </a:r>
            <a:endParaRPr lang="en-NZ" dirty="0"/>
          </a:p>
        </p:txBody>
      </p:sp>
      <p:pic>
        <p:nvPicPr>
          <p:cNvPr id="6146" name="Picture 2" descr="http://www.carlogos.org/uploads/carlogos/Rolls-royce-logo-4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6149" y="1825625"/>
            <a:ext cx="3725701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2285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NZ" dirty="0" smtClean="0"/>
              <a:t>Xbox</a:t>
            </a:r>
            <a:endParaRPr lang="en-NZ" dirty="0"/>
          </a:p>
        </p:txBody>
      </p:sp>
      <p:pic>
        <p:nvPicPr>
          <p:cNvPr id="7170" name="Picture 2" descr="http://vignette3.wikia.nocookie.net/animaljam/images/6/6a/Xbox-logo-transparent.png/revision/latest?cb=20140917025128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72524"/>
            <a:ext cx="5181600" cy="3457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679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7320" y="1978025"/>
            <a:ext cx="5181600" cy="4351338"/>
          </a:xfrm>
        </p:spPr>
        <p:txBody>
          <a:bodyPr/>
          <a:lstStyle/>
          <a:p>
            <a:r>
              <a:rPr lang="en-NZ" dirty="0" smtClean="0"/>
              <a:t>Hewlett Packard</a:t>
            </a:r>
            <a:endParaRPr lang="en-NZ" dirty="0"/>
          </a:p>
        </p:txBody>
      </p:sp>
      <p:pic>
        <p:nvPicPr>
          <p:cNvPr id="8194" name="Picture 2" descr="https://encrypted-tbn1.gstatic.com/images?q=tbn:ANd9GcSxJQGJZRsmcwXFvNsPK2meNGY4WE9EXt34XV7c4SnDU8ZjsPUR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6397" y="2518251"/>
            <a:ext cx="2915603" cy="2915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7641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NZ" dirty="0" smtClean="0"/>
              <a:t>Mizuno</a:t>
            </a:r>
            <a:endParaRPr lang="en-NZ" dirty="0"/>
          </a:p>
        </p:txBody>
      </p:sp>
      <p:pic>
        <p:nvPicPr>
          <p:cNvPr id="9218" name="Picture 2" descr="https://upload.wikimedia.org/wikipedia/en/thumb/b/b6/Mizuno.svg/1280px-Mizuno.svg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539921"/>
            <a:ext cx="5181600" cy="2922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73480" y="4511040"/>
            <a:ext cx="4648200" cy="8534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213385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34</Words>
  <Application>Microsoft Office PowerPoint</Application>
  <PresentationFormat>Widescreen</PresentationFormat>
  <Paragraphs>11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Holmes</dc:creator>
  <cp:lastModifiedBy>Martin Holmes</cp:lastModifiedBy>
  <cp:revision>6</cp:revision>
  <dcterms:created xsi:type="dcterms:W3CDTF">2015-07-27T10:51:42Z</dcterms:created>
  <dcterms:modified xsi:type="dcterms:W3CDTF">2015-07-27T11:38:50Z</dcterms:modified>
</cp:coreProperties>
</file>