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/>
    <p:restoredTop sz="94666"/>
  </p:normalViewPr>
  <p:slideViewPr>
    <p:cSldViewPr snapToGrid="0" snapToObjects="1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B255F-E053-4941-A505-788ACF8AB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3D3651-2009-B74A-A95C-EF162A69F1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C820F-5599-604F-A7FD-C66B9A46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1A5D-2BEA-444B-8D7C-FE40A39BE3C4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1C28C-E77E-424D-AD6D-A1F67DD48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7D827-7350-6F47-9567-30528500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B5A93-E780-8243-8339-B28C29EFE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9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30E10-0D26-B24A-8D80-6EED91CCC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93A3AF-089C-3D40-9B70-C6D7864EC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2B6D3-DC3F-6A45-BAEB-16CC64163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1A5D-2BEA-444B-8D7C-FE40A39BE3C4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F2B91-F702-0940-BB20-25C0A22B1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48697-7533-434F-83A3-288141D7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B5A93-E780-8243-8339-B28C29EFE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3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79F6BC-8D31-2848-BC54-0DA679F200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AA5146-2D6A-E540-A416-6840C4E28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EFE1B-FE9E-A54E-8B3D-44797DC2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1A5D-2BEA-444B-8D7C-FE40A39BE3C4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E7A31-AB69-5A4B-8966-25D91EC9F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B2EA9-B601-B644-8CFF-DBA9EA32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B5A93-E780-8243-8339-B28C29EFE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30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DBD45-EC41-2C44-AC58-BA8A7EF75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CF83E-BBFC-8846-A8B6-4C0B12E18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3FDA9-10AE-9A41-936D-6BAB5B64A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1A5D-2BEA-444B-8D7C-FE40A39BE3C4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A90CA-4F1A-234A-8238-FA76DA7F5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63316-F3EF-1F4D-BB61-BE9A5718E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B5A93-E780-8243-8339-B28C29EFE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76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112F9-221E-E646-A561-8C54611CF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E636C-E8C8-A746-AC08-ECAF3E6F3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73F4B-8289-F94B-9CBA-F5D85C893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1A5D-2BEA-444B-8D7C-FE40A39BE3C4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72204-D971-B74F-A7FC-2D45131C7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8FEC4-60AA-C149-950A-B8A45B251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B5A93-E780-8243-8339-B28C29EFE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82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D4805-1924-2D45-90B3-745738AF9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2AFC0-3C57-E748-9BB7-E397D1DC48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9A42F1-48A3-D44B-BFA0-4FF0E23A2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2CFC5-3438-E542-97DB-3F52DA737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1A5D-2BEA-444B-8D7C-FE40A39BE3C4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A9C7F-068E-C74D-8CE6-24318B8BA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F6E5B-231C-6B4F-B3FE-006DBFAFC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B5A93-E780-8243-8339-B28C29EFE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08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5348-5339-7F42-8996-A58CAC542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C6ABE4-4896-4F41-9C43-CA4675132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86B1B-A2B0-BE45-8DCD-C185D5210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898868-85BA-6048-8FA1-7BC5482DE4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7210A8-D92C-6341-AE04-8973DC8D46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7BCE5C-CA1F-9E46-9B16-BF94C6A99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1A5D-2BEA-444B-8D7C-FE40A39BE3C4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2BAE69-6981-D746-A18E-9BAEB992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E94E8A-A137-0C47-9183-1B804D019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B5A93-E780-8243-8339-B28C29EFE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2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05B6-7113-E040-8CC9-FBAC75036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909AD3-776D-8D42-B805-15F4311B3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1A5D-2BEA-444B-8D7C-FE40A39BE3C4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2683D5-356C-5D44-A9F0-9D0154A6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7A955-D275-6A4C-AAE5-80A5FF4D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B5A93-E780-8243-8339-B28C29EFE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04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ECC1BA-6B0D-3642-B03B-F137FB05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1A5D-2BEA-444B-8D7C-FE40A39BE3C4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B63D0-B240-A54B-B183-90CA19082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FCDE9-AB75-AC4F-B4A1-9E58193C7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B5A93-E780-8243-8339-B28C29EFE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71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05EFA-3D24-DC44-BB45-E1A2036E7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2BFB7-FB96-804C-8C9F-5962B1A2E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10AC0-A01C-D641-895D-3A09EB86B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A7110-8F51-9241-953A-2A041FC7C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1A5D-2BEA-444B-8D7C-FE40A39BE3C4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B0C7-FF6E-8E4D-AC59-0780B9EDA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CEDBFE-CCBF-1B4E-BF63-5E0BB614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B5A93-E780-8243-8339-B28C29EFE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2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38081-67DD-F64A-800A-9FEAB82BD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F41B3A-CD43-4F42-9833-5F534484F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FC44A3-E815-F043-9B95-E832BE75A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366249-FAEC-9649-A08E-DF582404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1A5D-2BEA-444B-8D7C-FE40A39BE3C4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56771-4C54-3045-A3B3-22320382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BD5EC-9400-9F43-A00C-45FE982F8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B5A93-E780-8243-8339-B28C29EFE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39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48A7B9-A2AC-554C-99B0-2B2B2717F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1EC0C-1CFC-9D48-AC72-42E28FCA1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7FDE9-1C43-2E40-958F-E323F8363E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01A5D-2BEA-444B-8D7C-FE40A39BE3C4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4F12-14EA-0440-9383-0CB075597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C5948-BBB2-6745-9587-25075E2D4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B5A93-E780-8243-8339-B28C29EFE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9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BC5A8-9F01-874A-AE28-AC97685DB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185" y="352599"/>
            <a:ext cx="5838173" cy="1426097"/>
          </a:xfrm>
        </p:spPr>
        <p:txBody>
          <a:bodyPr>
            <a:noAutofit/>
          </a:bodyPr>
          <a:lstStyle/>
          <a:p>
            <a:r>
              <a:rPr lang="en-US" sz="6600" b="1" dirty="0">
                <a:latin typeface="Arial Rounded MT Bold" panose="020F0704030504030204" pitchFamily="34" charset="77"/>
              </a:rPr>
              <a:t>LOGO QUIZ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BD4AEF-4C2B-6D48-B03F-155D3999C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4705" y="2038567"/>
            <a:ext cx="6577653" cy="3699930"/>
          </a:xfrm>
        </p:spPr>
      </p:pic>
    </p:spTree>
    <p:extLst>
      <p:ext uri="{BB962C8B-B14F-4D97-AF65-F5344CB8AC3E}">
        <p14:creationId xmlns:p14="http://schemas.microsoft.com/office/powerpoint/2010/main" val="3524650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95EE7-DC58-9642-B698-29454BEFB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D3409B-7DCB-0C48-A304-08B33F9EA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7863" y="235692"/>
            <a:ext cx="9131474" cy="5941271"/>
          </a:xfrm>
        </p:spPr>
      </p:pic>
    </p:spTree>
    <p:extLst>
      <p:ext uri="{BB962C8B-B14F-4D97-AF65-F5344CB8AC3E}">
        <p14:creationId xmlns:p14="http://schemas.microsoft.com/office/powerpoint/2010/main" val="2711715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0E5E3-7DE9-424E-8AE1-969138760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7D9C86-A79B-1649-ACAA-33DFF9C54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9973" y="291162"/>
            <a:ext cx="8542750" cy="5885801"/>
          </a:xfrm>
        </p:spPr>
      </p:pic>
    </p:spTree>
    <p:extLst>
      <p:ext uri="{BB962C8B-B14F-4D97-AF65-F5344CB8AC3E}">
        <p14:creationId xmlns:p14="http://schemas.microsoft.com/office/powerpoint/2010/main" val="4137884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E438B-5124-D748-B8C9-4A4608E40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C3614A-53A0-B645-ADA5-9D4B443EF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134" y="263682"/>
            <a:ext cx="9557359" cy="5913282"/>
          </a:xfrm>
        </p:spPr>
      </p:pic>
    </p:spTree>
    <p:extLst>
      <p:ext uri="{BB962C8B-B14F-4D97-AF65-F5344CB8AC3E}">
        <p14:creationId xmlns:p14="http://schemas.microsoft.com/office/powerpoint/2010/main" val="270730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1A990-5167-6A41-B6C3-6596996EF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062468-89AA-034B-88E5-DA1E94038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26370"/>
            <a:ext cx="9833975" cy="5850593"/>
          </a:xfrm>
        </p:spPr>
      </p:pic>
    </p:spTree>
    <p:extLst>
      <p:ext uri="{BB962C8B-B14F-4D97-AF65-F5344CB8AC3E}">
        <p14:creationId xmlns:p14="http://schemas.microsoft.com/office/powerpoint/2010/main" val="3156938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3C4C6-4D2E-CD4B-9FEF-8A1A9542F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57891E-8729-424D-B3C9-7E10261D9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9974" y="337069"/>
            <a:ext cx="8054234" cy="5839894"/>
          </a:xfrm>
        </p:spPr>
      </p:pic>
    </p:spTree>
    <p:extLst>
      <p:ext uri="{BB962C8B-B14F-4D97-AF65-F5344CB8AC3E}">
        <p14:creationId xmlns:p14="http://schemas.microsoft.com/office/powerpoint/2010/main" val="421156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4B553-A237-1042-8678-980FB5742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4193A7-C664-8942-8FD9-0156AE301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342" y="239150"/>
            <a:ext cx="8392439" cy="6111114"/>
          </a:xfrm>
        </p:spPr>
      </p:pic>
    </p:spTree>
    <p:extLst>
      <p:ext uri="{BB962C8B-B14F-4D97-AF65-F5344CB8AC3E}">
        <p14:creationId xmlns:p14="http://schemas.microsoft.com/office/powerpoint/2010/main" val="399373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0807-CC7E-3F4F-A0FA-C8C491D3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33CDC8-E1F3-A24A-ABEC-8ABDA28E7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343" y="432644"/>
            <a:ext cx="8367386" cy="6009725"/>
          </a:xfrm>
        </p:spPr>
      </p:pic>
    </p:spTree>
    <p:extLst>
      <p:ext uri="{BB962C8B-B14F-4D97-AF65-F5344CB8AC3E}">
        <p14:creationId xmlns:p14="http://schemas.microsoft.com/office/powerpoint/2010/main" val="1195142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3F989-D12E-7A49-BB94-DE4C3A73B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A16CDF-2F50-2047-AFAD-2EB9C9151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8072" y="268366"/>
            <a:ext cx="8555276" cy="5908597"/>
          </a:xfrm>
        </p:spPr>
      </p:pic>
    </p:spTree>
    <p:extLst>
      <p:ext uri="{BB962C8B-B14F-4D97-AF65-F5344CB8AC3E}">
        <p14:creationId xmlns:p14="http://schemas.microsoft.com/office/powerpoint/2010/main" val="1695106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0F790-8E75-E542-A58F-9D327F9DD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CDDE76-2277-1942-93B8-9B4D62F64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523" y="365125"/>
            <a:ext cx="8516732" cy="6065696"/>
          </a:xfrm>
        </p:spPr>
      </p:pic>
    </p:spTree>
    <p:extLst>
      <p:ext uri="{BB962C8B-B14F-4D97-AF65-F5344CB8AC3E}">
        <p14:creationId xmlns:p14="http://schemas.microsoft.com/office/powerpoint/2010/main" val="2550330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B93A9-B738-3247-ADCC-C4E4E2FB4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538044-1A39-4E48-91FD-750BC84D3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9465" y="370748"/>
            <a:ext cx="8371461" cy="5806215"/>
          </a:xfrm>
        </p:spPr>
      </p:pic>
    </p:spTree>
    <p:extLst>
      <p:ext uri="{BB962C8B-B14F-4D97-AF65-F5344CB8AC3E}">
        <p14:creationId xmlns:p14="http://schemas.microsoft.com/office/powerpoint/2010/main" val="2649605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92BEA-7CD1-EA40-87FA-971A159024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666EB0-8B65-2248-8CC9-A1D22F0A10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93F179-EF30-3644-A616-B05232817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254000"/>
            <a:ext cx="93726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06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645E-BB45-DF4F-BAB6-2EA1F8F05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3E3AFD-365D-FA47-A548-D55DA1031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8905" y="151939"/>
            <a:ext cx="7582761" cy="6050076"/>
          </a:xfrm>
        </p:spPr>
      </p:pic>
    </p:spTree>
    <p:extLst>
      <p:ext uri="{BB962C8B-B14F-4D97-AF65-F5344CB8AC3E}">
        <p14:creationId xmlns:p14="http://schemas.microsoft.com/office/powerpoint/2010/main" val="1165527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FE984-8068-C640-9537-843AB00F9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055A92-7EDB-A34A-BBD2-DA27809A8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651" y="145226"/>
            <a:ext cx="9699686" cy="6031738"/>
          </a:xfrm>
        </p:spPr>
      </p:pic>
    </p:spTree>
    <p:extLst>
      <p:ext uri="{BB962C8B-B14F-4D97-AF65-F5344CB8AC3E}">
        <p14:creationId xmlns:p14="http://schemas.microsoft.com/office/powerpoint/2010/main" val="2355985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3F0CB-7453-064E-BA05-791F689F1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D57855-0B5E-8245-80C7-C77EC6596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5813" y="227416"/>
            <a:ext cx="8809201" cy="6087333"/>
          </a:xfrm>
        </p:spPr>
      </p:pic>
    </p:spTree>
    <p:extLst>
      <p:ext uri="{BB962C8B-B14F-4D97-AF65-F5344CB8AC3E}">
        <p14:creationId xmlns:p14="http://schemas.microsoft.com/office/powerpoint/2010/main" val="2367777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26469-6993-0E42-B3D7-513D37D64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BF658F-DD4F-BC41-941B-884800FF3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811" y="112682"/>
            <a:ext cx="8242126" cy="6064281"/>
          </a:xfrm>
        </p:spPr>
      </p:pic>
    </p:spTree>
    <p:extLst>
      <p:ext uri="{BB962C8B-B14F-4D97-AF65-F5344CB8AC3E}">
        <p14:creationId xmlns:p14="http://schemas.microsoft.com/office/powerpoint/2010/main" val="116095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4EA7F-35E6-F048-A161-64BAFB107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6C532E-031B-3A42-A6EE-282A7B3D8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7655" y="230386"/>
            <a:ext cx="8392438" cy="5946577"/>
          </a:xfrm>
        </p:spPr>
      </p:pic>
    </p:spTree>
    <p:extLst>
      <p:ext uri="{BB962C8B-B14F-4D97-AF65-F5344CB8AC3E}">
        <p14:creationId xmlns:p14="http://schemas.microsoft.com/office/powerpoint/2010/main" val="3933043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04668-C651-EC43-8308-FF523E466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61743F-1394-5D4D-B20D-2D9B01907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5441" y="186009"/>
            <a:ext cx="8455069" cy="5990954"/>
          </a:xfrm>
        </p:spPr>
      </p:pic>
    </p:spTree>
    <p:extLst>
      <p:ext uri="{BB962C8B-B14F-4D97-AF65-F5344CB8AC3E}">
        <p14:creationId xmlns:p14="http://schemas.microsoft.com/office/powerpoint/2010/main" val="3587315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75FD6-6A34-7945-A723-BF80FFB3D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CDC291-29EA-9948-A69D-13FDDB9BB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984" y="114937"/>
            <a:ext cx="9507254" cy="6062026"/>
          </a:xfrm>
        </p:spPr>
      </p:pic>
    </p:spTree>
    <p:extLst>
      <p:ext uri="{BB962C8B-B14F-4D97-AF65-F5344CB8AC3E}">
        <p14:creationId xmlns:p14="http://schemas.microsoft.com/office/powerpoint/2010/main" val="2660628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7D4A6-9E15-F141-964E-56ECC7861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519CEF-F530-9B47-A0CE-94CB2C98B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342" y="491133"/>
            <a:ext cx="8968635" cy="6335988"/>
          </a:xfrm>
        </p:spPr>
      </p:pic>
    </p:spTree>
    <p:extLst>
      <p:ext uri="{BB962C8B-B14F-4D97-AF65-F5344CB8AC3E}">
        <p14:creationId xmlns:p14="http://schemas.microsoft.com/office/powerpoint/2010/main" val="3357240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F2220-7163-9646-B5ED-959B98F6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F1268A-80C1-BF47-95ED-5999C417E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44416"/>
            <a:ext cx="9357987" cy="6320181"/>
          </a:xfrm>
        </p:spPr>
      </p:pic>
    </p:spTree>
    <p:extLst>
      <p:ext uri="{BB962C8B-B14F-4D97-AF65-F5344CB8AC3E}">
        <p14:creationId xmlns:p14="http://schemas.microsoft.com/office/powerpoint/2010/main" val="2917292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5D05F-A7A8-FC4A-A500-0B528D7D2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A82230-20C4-E64B-8732-760CAAABF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9764" y="164556"/>
            <a:ext cx="8655485" cy="6012407"/>
          </a:xfrm>
        </p:spPr>
      </p:pic>
    </p:spTree>
    <p:extLst>
      <p:ext uri="{BB962C8B-B14F-4D97-AF65-F5344CB8AC3E}">
        <p14:creationId xmlns:p14="http://schemas.microsoft.com/office/powerpoint/2010/main" val="1223236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23552-4045-4743-9C06-547711433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53C50D-DA77-5343-9F39-9380668E4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7079" y="113848"/>
            <a:ext cx="9492362" cy="6063116"/>
          </a:xfrm>
        </p:spPr>
      </p:pic>
    </p:spTree>
    <p:extLst>
      <p:ext uri="{BB962C8B-B14F-4D97-AF65-F5344CB8AC3E}">
        <p14:creationId xmlns:p14="http://schemas.microsoft.com/office/powerpoint/2010/main" val="212322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F0CDD-32F9-0D48-8AD4-8DF84857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92C0F0-22F8-A04C-9BEE-C2CF6CAAE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407" y="232988"/>
            <a:ext cx="8267179" cy="6118647"/>
          </a:xfrm>
        </p:spPr>
      </p:pic>
    </p:spTree>
    <p:extLst>
      <p:ext uri="{BB962C8B-B14F-4D97-AF65-F5344CB8AC3E}">
        <p14:creationId xmlns:p14="http://schemas.microsoft.com/office/powerpoint/2010/main" val="933028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CFA99-EBA5-8646-9E0B-E1002ACF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76096E-0874-694B-BD5E-DA19B2CAF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0077" y="115602"/>
            <a:ext cx="8342334" cy="6337310"/>
          </a:xfrm>
        </p:spPr>
      </p:pic>
    </p:spTree>
    <p:extLst>
      <p:ext uri="{BB962C8B-B14F-4D97-AF65-F5344CB8AC3E}">
        <p14:creationId xmlns:p14="http://schemas.microsoft.com/office/powerpoint/2010/main" val="3808024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B9B75-AA2F-0045-844D-39F1ED4D3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D010A8-C226-394F-8597-850EEAE4B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5858" y="231728"/>
            <a:ext cx="8091813" cy="5945235"/>
          </a:xfrm>
        </p:spPr>
      </p:pic>
    </p:spTree>
    <p:extLst>
      <p:ext uri="{BB962C8B-B14F-4D97-AF65-F5344CB8AC3E}">
        <p14:creationId xmlns:p14="http://schemas.microsoft.com/office/powerpoint/2010/main" val="521455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90EB3-FF8A-834F-99E4-45D214EE1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60B8AF-F0AE-6546-89C2-9F54B1E30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575" y="250067"/>
            <a:ext cx="9711600" cy="6265099"/>
          </a:xfrm>
        </p:spPr>
      </p:pic>
    </p:spTree>
    <p:extLst>
      <p:ext uri="{BB962C8B-B14F-4D97-AF65-F5344CB8AC3E}">
        <p14:creationId xmlns:p14="http://schemas.microsoft.com/office/powerpoint/2010/main" val="4254119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2B13A-5956-4741-985E-F3E683B3B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D5F20C-6B49-0443-A544-D716D239B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1304" y="365125"/>
            <a:ext cx="8129392" cy="6062402"/>
          </a:xfrm>
        </p:spPr>
      </p:pic>
    </p:spTree>
    <p:extLst>
      <p:ext uri="{BB962C8B-B14F-4D97-AF65-F5344CB8AC3E}">
        <p14:creationId xmlns:p14="http://schemas.microsoft.com/office/powerpoint/2010/main" val="2413185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01E03-086F-4E45-A10B-1E8C95A72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E8351D-5037-9F4D-9C9E-3D701F446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452" y="251766"/>
            <a:ext cx="9131474" cy="5925198"/>
          </a:xfrm>
        </p:spPr>
      </p:pic>
    </p:spTree>
    <p:extLst>
      <p:ext uri="{BB962C8B-B14F-4D97-AF65-F5344CB8AC3E}">
        <p14:creationId xmlns:p14="http://schemas.microsoft.com/office/powerpoint/2010/main" val="2829831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9FB5-E3C9-4D43-A974-7BB61E5D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7418A0-396B-4B4D-9FB1-C1BD46F2A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7939" y="365125"/>
            <a:ext cx="8616121" cy="5910762"/>
          </a:xfrm>
        </p:spPr>
      </p:pic>
    </p:spTree>
    <p:extLst>
      <p:ext uri="{BB962C8B-B14F-4D97-AF65-F5344CB8AC3E}">
        <p14:creationId xmlns:p14="http://schemas.microsoft.com/office/powerpoint/2010/main" val="1948734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90A21-B17E-BE42-B6B0-B23B539D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584B04-E47D-2C4C-865F-E22482468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9973" y="264681"/>
            <a:ext cx="8613489" cy="5937334"/>
          </a:xfrm>
        </p:spPr>
      </p:pic>
    </p:spTree>
    <p:extLst>
      <p:ext uri="{BB962C8B-B14F-4D97-AF65-F5344CB8AC3E}">
        <p14:creationId xmlns:p14="http://schemas.microsoft.com/office/powerpoint/2010/main" val="4093597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A8AE8-85FF-AD47-B4D8-E9D0F2168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AFE27A-D97B-1542-8FD9-7FE25D00E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0597" y="365125"/>
            <a:ext cx="8680537" cy="6033282"/>
          </a:xfrm>
        </p:spPr>
      </p:pic>
    </p:spTree>
    <p:extLst>
      <p:ext uri="{BB962C8B-B14F-4D97-AF65-F5344CB8AC3E}">
        <p14:creationId xmlns:p14="http://schemas.microsoft.com/office/powerpoint/2010/main" val="3840198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</Words>
  <Application>Microsoft Office PowerPoint</Application>
  <PresentationFormat>Widescreen</PresentationFormat>
  <Paragraphs>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Arial Rounded MT Bold</vt:lpstr>
      <vt:lpstr>Calibri</vt:lpstr>
      <vt:lpstr>Calibri Light</vt:lpstr>
      <vt:lpstr>Office Theme</vt:lpstr>
      <vt:lpstr>LOGO QUIZ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Cahill</dc:creator>
  <cp:lastModifiedBy>Kerry Allen</cp:lastModifiedBy>
  <cp:revision>4</cp:revision>
  <dcterms:created xsi:type="dcterms:W3CDTF">2018-03-07T22:27:13Z</dcterms:created>
  <dcterms:modified xsi:type="dcterms:W3CDTF">2018-05-02T20:51:59Z</dcterms:modified>
</cp:coreProperties>
</file>