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22" autoAdjust="0"/>
  </p:normalViewPr>
  <p:slideViewPr>
    <p:cSldViewPr>
      <p:cViewPr varScale="1">
        <p:scale>
          <a:sx n="69" d="100"/>
          <a:sy n="69" d="100"/>
        </p:scale>
        <p:origin x="141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27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C563-51D6-44D2-A976-F59D5676E837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BB32-F0E0-470C-9951-E642E14FA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03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C563-51D6-44D2-A976-F59D5676E837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BB32-F0E0-470C-9951-E642E14FA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39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C563-51D6-44D2-A976-F59D5676E837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BB32-F0E0-470C-9951-E642E14FA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301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C563-51D6-44D2-A976-F59D5676E837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BB32-F0E0-470C-9951-E642E14FA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57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C563-51D6-44D2-A976-F59D5676E837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BB32-F0E0-470C-9951-E642E14FA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97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C563-51D6-44D2-A976-F59D5676E837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BB32-F0E0-470C-9951-E642E14FA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25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C563-51D6-44D2-A976-F59D5676E837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BB32-F0E0-470C-9951-E642E14FA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02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C563-51D6-44D2-A976-F59D5676E837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BB32-F0E0-470C-9951-E642E14FA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903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C563-51D6-44D2-A976-F59D5676E837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BB32-F0E0-470C-9951-E642E14FA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235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C563-51D6-44D2-A976-F59D5676E837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BB32-F0E0-470C-9951-E642E14FA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783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C563-51D6-44D2-A976-F59D5676E837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BB32-F0E0-470C-9951-E642E14FA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6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CC563-51D6-44D2-A976-F59D5676E837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4BB32-F0E0-470C-9951-E642E14FA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3710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Who am I?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Can you identify which type of finance I am from the clues?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127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am I?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I’m effectively a free source of money for you if you pay what you owe within the agreed time period, often 30 days.</a:t>
            </a:r>
          </a:p>
          <a:p>
            <a:r>
              <a:rPr lang="en-GB" dirty="0" smtClean="0"/>
              <a:t>But if you don’t pay up for what you’ve had within 30 days, there can be a charge</a:t>
            </a:r>
          </a:p>
          <a:p>
            <a:r>
              <a:rPr lang="en-GB" dirty="0" smtClean="0"/>
              <a:t>If you are a bad payer, then you might be refused me.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428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am I?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I’m useful if a business needs to raise a large amount of money in order to buy some new machines.</a:t>
            </a:r>
          </a:p>
          <a:p>
            <a:r>
              <a:rPr lang="en-GB" dirty="0" smtClean="0"/>
              <a:t>I have to be repaid in monthly instalments</a:t>
            </a:r>
          </a:p>
          <a:p>
            <a:r>
              <a:rPr lang="en-GB" dirty="0" smtClean="0"/>
              <a:t>I’m really interesting.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623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am I?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 have to be arranged with a bank, and once arranged, can be used up to an agreed limit.</a:t>
            </a:r>
          </a:p>
          <a:p>
            <a:r>
              <a:rPr lang="en-GB" dirty="0" smtClean="0"/>
              <a:t>Really useful to have if you are likely to have a cash flow problem</a:t>
            </a:r>
          </a:p>
          <a:p>
            <a:r>
              <a:rPr lang="en-GB" dirty="0" smtClean="0"/>
              <a:t>When you use me, you do have to pay interest </a:t>
            </a:r>
          </a:p>
        </p:txBody>
      </p:sp>
    </p:spTree>
    <p:extLst>
      <p:ext uri="{BB962C8B-B14F-4D97-AF65-F5344CB8AC3E}">
        <p14:creationId xmlns:p14="http://schemas.microsoft.com/office/powerpoint/2010/main" val="375956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am I?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 can be sold to </a:t>
            </a:r>
            <a:r>
              <a:rPr lang="en-GB" dirty="0" err="1" smtClean="0"/>
              <a:t>people,who</a:t>
            </a:r>
            <a:r>
              <a:rPr lang="en-GB" dirty="0"/>
              <a:t>,</a:t>
            </a:r>
            <a:r>
              <a:rPr lang="en-GB" dirty="0" smtClean="0"/>
              <a:t>  in exchange for giving you money, become part owners of your business.</a:t>
            </a:r>
          </a:p>
          <a:p>
            <a:r>
              <a:rPr lang="en-GB" dirty="0" smtClean="0"/>
              <a:t>I can be issued and sold to lots of people in order to raise large amounts of money for the business.</a:t>
            </a:r>
          </a:p>
          <a:p>
            <a:r>
              <a:rPr lang="en-GB" dirty="0" smtClean="0"/>
              <a:t>The people who buy me expect to receive a share of the profits the business makes, called a dividend.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175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ashreg.wav"/>
          </p:stSnd>
        </p:sndAc>
      </p:transition>
    </mc:Choice>
    <mc:Fallback xmlns="">
      <p:transition spd="slow">
        <p:sndAc>
          <p:stSnd>
            <p:snd r:embed="rId3" name="cashreg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am I?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 can be arranged so that you can use buildings or equipment without having to find or borrow the money to purchase them</a:t>
            </a:r>
          </a:p>
          <a:p>
            <a:r>
              <a:rPr lang="en-GB" dirty="0" smtClean="0"/>
              <a:t>There is a monthly or annual charge, </a:t>
            </a:r>
          </a:p>
          <a:p>
            <a:r>
              <a:rPr lang="en-GB" dirty="0" smtClean="0"/>
              <a:t>You will never own the asset you are using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918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am I?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have offered credit to your customers and they may owe you money.</a:t>
            </a:r>
            <a:endParaRPr lang="en-GB" dirty="0"/>
          </a:p>
          <a:p>
            <a:r>
              <a:rPr lang="en-GB" dirty="0" smtClean="0"/>
              <a:t>I can be sold in order to provide money for your business to help overcome a cash flow problem</a:t>
            </a:r>
          </a:p>
          <a:p>
            <a:r>
              <a:rPr lang="en-GB" dirty="0" smtClean="0"/>
              <a:t>You can sell me so that you  get your money now, but you wont get all that is owed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6679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am I?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you have some of me, and use me to fund your business, then there is no charge for using me.</a:t>
            </a:r>
          </a:p>
          <a:p>
            <a:r>
              <a:rPr lang="en-GB" dirty="0" smtClean="0"/>
              <a:t>I do not have to be repaid</a:t>
            </a:r>
          </a:p>
          <a:p>
            <a:r>
              <a:rPr lang="en-GB" dirty="0" smtClean="0"/>
              <a:t>If you use too much of me, the owners of the business might grumble because they won’t receive a dividend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908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Answers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Trade creditors</a:t>
            </a:r>
          </a:p>
          <a:p>
            <a:r>
              <a:rPr lang="en-NZ" dirty="0" smtClean="0"/>
              <a:t>Loan</a:t>
            </a:r>
          </a:p>
          <a:p>
            <a:r>
              <a:rPr lang="en-NZ" dirty="0" smtClean="0"/>
              <a:t>Overdraft</a:t>
            </a:r>
          </a:p>
          <a:p>
            <a:r>
              <a:rPr lang="en-NZ" dirty="0" smtClean="0"/>
              <a:t>Share issue</a:t>
            </a:r>
          </a:p>
          <a:p>
            <a:r>
              <a:rPr lang="en-NZ" dirty="0" smtClean="0"/>
              <a:t>Leasing</a:t>
            </a:r>
          </a:p>
          <a:p>
            <a:r>
              <a:rPr lang="en-NZ" dirty="0" smtClean="0"/>
              <a:t>Debt factoring</a:t>
            </a:r>
          </a:p>
          <a:p>
            <a:r>
              <a:rPr lang="en-NZ" smtClean="0"/>
              <a:t>Retained earnings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97726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404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Who am I?</vt:lpstr>
      <vt:lpstr>Who am I?</vt:lpstr>
      <vt:lpstr>Who am I?</vt:lpstr>
      <vt:lpstr>Who am I?</vt:lpstr>
      <vt:lpstr>Who am I? </vt:lpstr>
      <vt:lpstr>Who am I?</vt:lpstr>
      <vt:lpstr>Who am I? </vt:lpstr>
      <vt:lpstr>Who am I? </vt:lpstr>
      <vt:lpstr>Answers</vt:lpstr>
    </vt:vector>
  </TitlesOfParts>
  <Company>Teesdale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am I?</dc:title>
  <dc:creator>.\teacher</dc:creator>
  <cp:lastModifiedBy>Kerry Allen</cp:lastModifiedBy>
  <cp:revision>15</cp:revision>
  <dcterms:created xsi:type="dcterms:W3CDTF">2014-01-16T20:28:49Z</dcterms:created>
  <dcterms:modified xsi:type="dcterms:W3CDTF">2019-09-30T03:14:58Z</dcterms:modified>
</cp:coreProperties>
</file>