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AU" smtClean="0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AU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AU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E38E4D-051A-41E1-86A4-E56916468FD0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is a strategic capital expenditure decision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z="2800" b="1" dirty="0"/>
              <a:t>A strategic capital expenditure decision requires a business to raise additional equity or finance to fund the capital expenditure. 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2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z="2800" b="1" dirty="0"/>
              <a:t>The capital expenditure is relevant to the business &amp; the decision has a medium to long-term impact.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7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z="2400" b="1" dirty="0"/>
              <a:t>Examples are; a second cray fishing boat, a new logging truck, a labelling machine on a kiwifruit grader, purchase of more land. 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9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NZ" sz="2400" b="1" dirty="0"/>
              <a:t>It is not routine expenditure such as more cray pots, repairs &amp; maintenance of a truck. 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6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31</TotalTime>
  <Words>90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Wingdings</vt:lpstr>
      <vt:lpstr>Expo</vt:lpstr>
      <vt:lpstr>What is a strategic capital expenditure decision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strategic capital expenditure decision</dc:title>
  <dc:creator>Columba College</dc:creator>
  <cp:lastModifiedBy>Kerry Allen</cp:lastModifiedBy>
  <cp:revision>2</cp:revision>
  <dcterms:created xsi:type="dcterms:W3CDTF">2018-02-01T06:57:31Z</dcterms:created>
  <dcterms:modified xsi:type="dcterms:W3CDTF">2018-02-04T17:21:18Z</dcterms:modified>
</cp:coreProperties>
</file>