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 Strategic Capital Expenditure Decision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Because it allows the business to: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1444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NZ" sz="2800" dirty="0" smtClean="0">
                <a:solidFill>
                  <a:schemeClr val="tx1"/>
                </a:solidFill>
              </a:rPr>
              <a:t>1.Plan for growth,expansion or </a:t>
            </a:r>
            <a:r>
              <a:rPr lang="en-NZ" sz="2800" dirty="0">
                <a:solidFill>
                  <a:schemeClr val="tx1"/>
                </a:solidFill>
              </a:rPr>
              <a:t>development. </a:t>
            </a:r>
            <a:endParaRPr lang="en-US" sz="28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NZ" sz="2800" dirty="0" smtClean="0">
                <a:solidFill>
                  <a:schemeClr val="tx1"/>
                </a:solidFill>
              </a:rPr>
              <a:t>2.Plan </a:t>
            </a:r>
            <a:r>
              <a:rPr lang="en-NZ" sz="2800" dirty="0">
                <a:solidFill>
                  <a:schemeClr val="tx1"/>
                </a:solidFill>
              </a:rPr>
              <a:t>future income &amp; expenditure.   </a:t>
            </a:r>
            <a:endParaRPr lang="en-US" sz="28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NZ" sz="2800" dirty="0" smtClean="0">
                <a:solidFill>
                  <a:schemeClr val="tx1"/>
                </a:solidFill>
              </a:rPr>
              <a:t>3. Plan </a:t>
            </a:r>
            <a:r>
              <a:rPr lang="en-NZ" sz="2800" dirty="0">
                <a:solidFill>
                  <a:schemeClr val="tx1"/>
                </a:solidFill>
              </a:rPr>
              <a:t>&amp; avoid financial trouble.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5" name="Picture 4" descr="Screen Shot 2018-01-28 at 20.19.4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381" y="3876582"/>
            <a:ext cx="29845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46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NZ" sz="2400" b="1" dirty="0" smtClean="0"/>
              <a:t>4. Make </a:t>
            </a:r>
            <a:r>
              <a:rPr lang="en-NZ" sz="2400" b="1" dirty="0"/>
              <a:t>informed operating decisions. </a:t>
            </a:r>
            <a:endParaRPr lang="en-US" sz="2400" b="1" dirty="0"/>
          </a:p>
          <a:p>
            <a:pPr marL="0" lvl="0" indent="0">
              <a:buNone/>
            </a:pPr>
            <a:r>
              <a:rPr lang="en-NZ" sz="2400" b="1" dirty="0" smtClean="0"/>
              <a:t>5. Decide </a:t>
            </a:r>
            <a:r>
              <a:rPr lang="en-NZ" sz="2400" b="1" dirty="0"/>
              <a:t>whether the proposed plans are achievable &amp; profitable. </a:t>
            </a:r>
            <a:endParaRPr lang="en-US" sz="2400" b="1" dirty="0"/>
          </a:p>
          <a:p>
            <a:endParaRPr lang="en-US" dirty="0"/>
          </a:p>
        </p:txBody>
      </p:sp>
      <p:pic>
        <p:nvPicPr>
          <p:cNvPr id="4" name="Picture 3" descr="Screen Shot 2018-01-29 at 12.32.12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50" y="3819102"/>
            <a:ext cx="3365500" cy="211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4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NZ" sz="2400" b="1" dirty="0" smtClean="0"/>
              <a:t>6. Take </a:t>
            </a:r>
            <a:r>
              <a:rPr lang="en-NZ" sz="2400" b="1" dirty="0"/>
              <a:t>financial control of their business.</a:t>
            </a:r>
            <a:endParaRPr lang="en-US" sz="2400" b="1" dirty="0"/>
          </a:p>
          <a:p>
            <a:pPr marL="0" lvl="0" indent="0">
              <a:buNone/>
            </a:pPr>
            <a:r>
              <a:rPr lang="en-NZ" sz="2400" b="1" dirty="0" smtClean="0"/>
              <a:t>7. Assess </a:t>
            </a:r>
            <a:r>
              <a:rPr lang="en-NZ" sz="2400" b="1" dirty="0"/>
              <a:t>the viability of new opportunities &amp; borrowings.</a:t>
            </a:r>
            <a:endParaRPr lang="en-US" sz="2400" b="1" dirty="0"/>
          </a:p>
          <a:p>
            <a:pPr marL="0" lvl="0" indent="0">
              <a:buNone/>
            </a:pPr>
            <a:r>
              <a:rPr lang="en-NZ" sz="2400" b="1" dirty="0" smtClean="0"/>
              <a:t>8. Plan </a:t>
            </a:r>
            <a:r>
              <a:rPr lang="en-NZ" sz="2400" b="1" dirty="0"/>
              <a:t>asset purchases / renewal / replacement</a:t>
            </a:r>
            <a:r>
              <a:rPr lang="en-NZ" dirty="0"/>
              <a:t>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Screen Shot 2018-01-26 at 14.16.18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600" y="3918921"/>
            <a:ext cx="1987550" cy="195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093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7</TotalTime>
  <Words>81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Wingdings</vt:lpstr>
      <vt:lpstr>Expo</vt:lpstr>
      <vt:lpstr>Why  Strategic Capital Expenditure Decision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 Strategic Capital Expenditure Decision</dc:title>
  <dc:creator>Columba College</dc:creator>
  <cp:lastModifiedBy>Kerry Allen</cp:lastModifiedBy>
  <cp:revision>1</cp:revision>
  <dcterms:created xsi:type="dcterms:W3CDTF">2018-02-01T07:48:55Z</dcterms:created>
  <dcterms:modified xsi:type="dcterms:W3CDTF">2018-02-04T17:22:21Z</dcterms:modified>
</cp:coreProperties>
</file>