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9"/>
    <p:sldMasterId id="2147483669" r:id="rId10"/>
    <p:sldMasterId id="2147483699" r:id="rId11"/>
    <p:sldMasterId id="2147483711" r:id="rId12"/>
    <p:sldMasterId id="2147483723" r:id="rId13"/>
    <p:sldMasterId id="2147483735" r:id="rId14"/>
  </p:sldMasterIdLst>
  <p:notesMasterIdLst>
    <p:notesMasterId r:id="rId21"/>
  </p:notesMasterIdLst>
  <p:sldIdLst>
    <p:sldId id="383" r:id="rId15"/>
    <p:sldId id="374" r:id="rId16"/>
    <p:sldId id="375" r:id="rId17"/>
    <p:sldId id="379" r:id="rId18"/>
    <p:sldId id="380" r:id="rId19"/>
    <p:sldId id="381" r:id="rId20"/>
  </p:sldIdLst>
  <p:sldSz cx="13003213" cy="9756775"/>
  <p:notesSz cx="6858000" cy="9144000"/>
  <p:defaultTextStyle>
    <a:defPPr>
      <a:defRPr lang="en-US"/>
    </a:defPPr>
    <a:lvl1pPr marL="0" algn="l" defTabSz="1252545" rtl="0" eaLnBrk="1" latinLnBrk="0" hangingPunct="1">
      <a:defRPr sz="2500" kern="1200">
        <a:solidFill>
          <a:schemeClr val="tx1"/>
        </a:solidFill>
        <a:latin typeface="+mn-lt"/>
        <a:ea typeface="+mn-ea"/>
        <a:cs typeface="+mn-cs"/>
      </a:defRPr>
    </a:lvl1pPr>
    <a:lvl2pPr marL="626273" algn="l" defTabSz="1252545" rtl="0" eaLnBrk="1" latinLnBrk="0" hangingPunct="1">
      <a:defRPr sz="2500" kern="1200">
        <a:solidFill>
          <a:schemeClr val="tx1"/>
        </a:solidFill>
        <a:latin typeface="+mn-lt"/>
        <a:ea typeface="+mn-ea"/>
        <a:cs typeface="+mn-cs"/>
      </a:defRPr>
    </a:lvl2pPr>
    <a:lvl3pPr marL="1252545" algn="l" defTabSz="1252545" rtl="0" eaLnBrk="1" latinLnBrk="0" hangingPunct="1">
      <a:defRPr sz="2500" kern="1200">
        <a:solidFill>
          <a:schemeClr val="tx1"/>
        </a:solidFill>
        <a:latin typeface="+mn-lt"/>
        <a:ea typeface="+mn-ea"/>
        <a:cs typeface="+mn-cs"/>
      </a:defRPr>
    </a:lvl3pPr>
    <a:lvl4pPr marL="1878818" algn="l" defTabSz="1252545" rtl="0" eaLnBrk="1" latinLnBrk="0" hangingPunct="1">
      <a:defRPr sz="2500" kern="1200">
        <a:solidFill>
          <a:schemeClr val="tx1"/>
        </a:solidFill>
        <a:latin typeface="+mn-lt"/>
        <a:ea typeface="+mn-ea"/>
        <a:cs typeface="+mn-cs"/>
      </a:defRPr>
    </a:lvl4pPr>
    <a:lvl5pPr marL="2505090" algn="l" defTabSz="1252545" rtl="0" eaLnBrk="1" latinLnBrk="0" hangingPunct="1">
      <a:defRPr sz="2500" kern="1200">
        <a:solidFill>
          <a:schemeClr val="tx1"/>
        </a:solidFill>
        <a:latin typeface="+mn-lt"/>
        <a:ea typeface="+mn-ea"/>
        <a:cs typeface="+mn-cs"/>
      </a:defRPr>
    </a:lvl5pPr>
    <a:lvl6pPr marL="3131363" algn="l" defTabSz="1252545" rtl="0" eaLnBrk="1" latinLnBrk="0" hangingPunct="1">
      <a:defRPr sz="2500" kern="1200">
        <a:solidFill>
          <a:schemeClr val="tx1"/>
        </a:solidFill>
        <a:latin typeface="+mn-lt"/>
        <a:ea typeface="+mn-ea"/>
        <a:cs typeface="+mn-cs"/>
      </a:defRPr>
    </a:lvl6pPr>
    <a:lvl7pPr marL="3757635" algn="l" defTabSz="1252545" rtl="0" eaLnBrk="1" latinLnBrk="0" hangingPunct="1">
      <a:defRPr sz="2500" kern="1200">
        <a:solidFill>
          <a:schemeClr val="tx1"/>
        </a:solidFill>
        <a:latin typeface="+mn-lt"/>
        <a:ea typeface="+mn-ea"/>
        <a:cs typeface="+mn-cs"/>
      </a:defRPr>
    </a:lvl7pPr>
    <a:lvl8pPr marL="4383908" algn="l" defTabSz="1252545" rtl="0" eaLnBrk="1" latinLnBrk="0" hangingPunct="1">
      <a:defRPr sz="2500" kern="1200">
        <a:solidFill>
          <a:schemeClr val="tx1"/>
        </a:solidFill>
        <a:latin typeface="+mn-lt"/>
        <a:ea typeface="+mn-ea"/>
        <a:cs typeface="+mn-cs"/>
      </a:defRPr>
    </a:lvl8pPr>
    <a:lvl9pPr marL="5010180" algn="l" defTabSz="1252545" rtl="0" eaLnBrk="1" latinLnBrk="0" hangingPunct="1">
      <a:defRPr sz="2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B4CD3B5-D52B-4334-911F-447F7EF5E3AA}">
          <p14:sldIdLst>
            <p14:sldId id="383"/>
            <p14:sldId id="374"/>
            <p14:sldId id="375"/>
            <p14:sldId id="379"/>
            <p14:sldId id="380"/>
            <p14:sldId id="381"/>
          </p14:sldIdLst>
        </p14:section>
      </p14:sectionLst>
    </p:ext>
    <p:ext uri="{EFAFB233-063F-42B5-8137-9DF3F51BA10A}">
      <p15:sldGuideLst xmlns:p15="http://schemas.microsoft.com/office/powerpoint/2012/main" xmlns="">
        <p15:guide id="1" orient="horz" pos="529">
          <p15:clr>
            <a:srgbClr val="A4A3A4"/>
          </p15:clr>
        </p15:guide>
        <p15:guide id="2" orient="horz" pos="2520">
          <p15:clr>
            <a:srgbClr val="A4A3A4"/>
          </p15:clr>
        </p15:guide>
        <p15:guide id="3" orient="horz" pos="5942">
          <p15:clr>
            <a:srgbClr val="A4A3A4"/>
          </p15:clr>
        </p15:guide>
        <p15:guide id="4" orient="horz" pos="660">
          <p15:clr>
            <a:srgbClr val="A4A3A4"/>
          </p15:clr>
        </p15:guide>
        <p15:guide id="5" orient="horz" pos="5354">
          <p15:clr>
            <a:srgbClr val="A4A3A4"/>
          </p15:clr>
        </p15:guide>
        <p15:guide id="6" orient="horz" pos="5056">
          <p15:clr>
            <a:srgbClr val="A4A3A4"/>
          </p15:clr>
        </p15:guide>
        <p15:guide id="7" orient="horz" pos="4417">
          <p15:clr>
            <a:srgbClr val="A4A3A4"/>
          </p15:clr>
        </p15:guide>
        <p15:guide id="8" pos="4095">
          <p15:clr>
            <a:srgbClr val="A4A3A4"/>
          </p15:clr>
        </p15:guide>
        <p15:guide id="9" pos="7408">
          <p15:clr>
            <a:srgbClr val="A4A3A4"/>
          </p15:clr>
        </p15:guide>
        <p15:guide id="10">
          <p15:clr>
            <a:srgbClr val="A4A3A4"/>
          </p15:clr>
        </p15:guide>
        <p15:guide id="11" pos="6349">
          <p15:clr>
            <a:srgbClr val="A4A3A4"/>
          </p15:clr>
        </p15:guide>
        <p15:guide id="12" pos="7119">
          <p15:clr>
            <a:srgbClr val="A4A3A4"/>
          </p15:clr>
        </p15:guide>
        <p15:guide id="13" pos="783">
          <p15:clr>
            <a:srgbClr val="A4A3A4"/>
          </p15:clr>
        </p15:guide>
        <p15:guide id="14" pos="7839">
          <p15:clr>
            <a:srgbClr val="A4A3A4"/>
          </p15:clr>
        </p15:guide>
        <p15:guide id="15" pos="67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 Tucker" initials="ST" lastIdx="14" clrIdx="0"/>
  <p:cmAuthor id="1" name="shelliet" initials="ST" lastIdx="1" clrIdx="1"/>
  <p:cmAuthor id="2" name="Contoso Pharmaceuticals" initials="LL" lastIdx="6" clrIdx="2"/>
  <p:cmAuthor id="3" name="gonzaloa" initials="ga" lastIdx="8" clrIdx="3"/>
  <p:cmAuthor id="4" name="Lindsay Latimore" initials="LFL" lastIdx="2"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Rg st="2" end="6"/>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a:srgbClr val="808080"/>
    <a:srgbClr val="949494"/>
    <a:srgbClr val="909090"/>
    <a:srgbClr val="C00000"/>
    <a:srgbClr val="FFFFFF"/>
    <a:srgbClr val="FF9900"/>
    <a:srgbClr val="D24726"/>
    <a:srgbClr val="FAC738"/>
    <a:srgbClr val="0B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10" autoAdjust="0"/>
    <p:restoredTop sz="99900" autoAdjust="0"/>
  </p:normalViewPr>
  <p:slideViewPr>
    <p:cSldViewPr>
      <p:cViewPr>
        <p:scale>
          <a:sx n="80" d="100"/>
          <a:sy n="80" d="100"/>
        </p:scale>
        <p:origin x="-114" y="24"/>
      </p:cViewPr>
      <p:guideLst>
        <p:guide orient="horz" pos="6145"/>
        <p:guide pos="819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80" d="100"/>
          <a:sy n="80" d="100"/>
        </p:scale>
        <p:origin x="-3978" y="-6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5.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Master" Target="slideMasters/slideMaster4.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Master" Target="slideMasters/slideMaster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2E03A-AC74-4DCC-84AB-3B93BD24C0C7}" type="datetimeFigureOut">
              <a:rPr lang="en-US" smtClean="0"/>
              <a:t>5/23/2013</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95259-C478-458E-8F66-D0CFA83DA988}" type="slidenum">
              <a:rPr lang="en-US" smtClean="0"/>
              <a:t>‹#›</a:t>
            </a:fld>
            <a:endParaRPr lang="en-US"/>
          </a:p>
        </p:txBody>
      </p:sp>
    </p:spTree>
    <p:extLst>
      <p:ext uri="{BB962C8B-B14F-4D97-AF65-F5344CB8AC3E}">
        <p14:creationId xmlns:p14="http://schemas.microsoft.com/office/powerpoint/2010/main" val="3120746523"/>
      </p:ext>
    </p:extLst>
  </p:cSld>
  <p:clrMap bg1="lt1" tx1="dk1" bg2="lt2" tx2="dk2" accent1="accent1" accent2="accent2" accent3="accent3" accent4="accent4" accent5="accent5" accent6="accent6" hlink="hlink" folHlink="folHlink"/>
  <p:notesStyle>
    <a:lvl1pPr marL="0" algn="l" defTabSz="1252545" rtl="0" eaLnBrk="1" latinLnBrk="0" hangingPunct="1">
      <a:defRPr sz="1600" kern="1200">
        <a:solidFill>
          <a:schemeClr val="tx1"/>
        </a:solidFill>
        <a:latin typeface="Segoe UI" pitchFamily="34" charset="0"/>
        <a:ea typeface="Segoe UI" pitchFamily="34" charset="0"/>
        <a:cs typeface="Segoe UI" pitchFamily="34" charset="0"/>
      </a:defRPr>
    </a:lvl1pPr>
    <a:lvl2pPr marL="626273" algn="l" defTabSz="1252545" rtl="0" eaLnBrk="1" latinLnBrk="0" hangingPunct="1">
      <a:defRPr sz="1600" kern="1200">
        <a:solidFill>
          <a:schemeClr val="tx1"/>
        </a:solidFill>
        <a:latin typeface="Segoe UI" pitchFamily="34" charset="0"/>
        <a:ea typeface="Segoe UI" pitchFamily="34" charset="0"/>
        <a:cs typeface="Segoe UI" pitchFamily="34" charset="0"/>
      </a:defRPr>
    </a:lvl2pPr>
    <a:lvl3pPr marL="1252545" algn="l" defTabSz="1252545" rtl="0" eaLnBrk="1" latinLnBrk="0" hangingPunct="1">
      <a:defRPr sz="1600" kern="1200">
        <a:solidFill>
          <a:schemeClr val="tx1"/>
        </a:solidFill>
        <a:latin typeface="Segoe UI" pitchFamily="34" charset="0"/>
        <a:ea typeface="Segoe UI" pitchFamily="34" charset="0"/>
        <a:cs typeface="Segoe UI" pitchFamily="34" charset="0"/>
      </a:defRPr>
    </a:lvl3pPr>
    <a:lvl4pPr marL="1878818" algn="l" defTabSz="1252545" rtl="0" eaLnBrk="1" latinLnBrk="0" hangingPunct="1">
      <a:defRPr sz="1600" kern="1200">
        <a:solidFill>
          <a:schemeClr val="tx1"/>
        </a:solidFill>
        <a:latin typeface="Segoe UI" pitchFamily="34" charset="0"/>
        <a:ea typeface="Segoe UI" pitchFamily="34" charset="0"/>
        <a:cs typeface="Segoe UI" pitchFamily="34" charset="0"/>
      </a:defRPr>
    </a:lvl4pPr>
    <a:lvl5pPr marL="2505090" algn="l" defTabSz="1252545" rtl="0" eaLnBrk="1" latinLnBrk="0" hangingPunct="1">
      <a:defRPr sz="1600" kern="1200">
        <a:solidFill>
          <a:schemeClr val="tx1"/>
        </a:solidFill>
        <a:latin typeface="Segoe UI" pitchFamily="34" charset="0"/>
        <a:ea typeface="Segoe UI" pitchFamily="34" charset="0"/>
        <a:cs typeface="Segoe UI" pitchFamily="34" charset="0"/>
      </a:defRPr>
    </a:lvl5pPr>
    <a:lvl6pPr marL="3131363" algn="l" defTabSz="1252545" rtl="0" eaLnBrk="1" latinLnBrk="0" hangingPunct="1">
      <a:defRPr sz="1600" kern="1200">
        <a:solidFill>
          <a:schemeClr val="tx1"/>
        </a:solidFill>
        <a:latin typeface="+mn-lt"/>
        <a:ea typeface="+mn-ea"/>
        <a:cs typeface="+mn-cs"/>
      </a:defRPr>
    </a:lvl6pPr>
    <a:lvl7pPr marL="3757635" algn="l" defTabSz="1252545" rtl="0" eaLnBrk="1" latinLnBrk="0" hangingPunct="1">
      <a:defRPr sz="1600" kern="1200">
        <a:solidFill>
          <a:schemeClr val="tx1"/>
        </a:solidFill>
        <a:latin typeface="+mn-lt"/>
        <a:ea typeface="+mn-ea"/>
        <a:cs typeface="+mn-cs"/>
      </a:defRPr>
    </a:lvl7pPr>
    <a:lvl8pPr marL="4383908" algn="l" defTabSz="1252545" rtl="0" eaLnBrk="1" latinLnBrk="0" hangingPunct="1">
      <a:defRPr sz="1600" kern="1200">
        <a:solidFill>
          <a:schemeClr val="tx1"/>
        </a:solidFill>
        <a:latin typeface="+mn-lt"/>
        <a:ea typeface="+mn-ea"/>
        <a:cs typeface="+mn-cs"/>
      </a:defRPr>
    </a:lvl8pPr>
    <a:lvl9pPr marL="5010180" algn="l" defTabSz="125254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4279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xml"/><Relationship Id="rId1" Type="http://schemas.openxmlformats.org/officeDocument/2006/relationships/slideMaster" Target="../slideMasters/slideMaster1.xml"/><Relationship Id="rId5" Type="http://schemas.openxmlformats.org/officeDocument/2006/relationships/slide" Target="../slides/slide6.xml"/><Relationship Id="rId4" Type="http://schemas.openxmlformats.org/officeDocument/2006/relationships/image" Target="../media/image3.tm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2.xml"/><Relationship Id="rId4" Type="http://schemas.openxmlformats.org/officeDocument/2006/relationships/image" Target="../media/image3.tmp"/></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992187"/>
            <a:ext cx="13003213" cy="67056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dia Placeholder 1"/>
          <p:cNvSpPr>
            <a:spLocks noGrp="1"/>
          </p:cNvSpPr>
          <p:nvPr>
            <p:ph type="media" sz="quarter" idx="10"/>
          </p:nvPr>
        </p:nvSpPr>
        <p:spPr>
          <a:xfrm>
            <a:off x="1968468" y="8494776"/>
            <a:ext cx="1115568" cy="630936"/>
          </a:xfrm>
        </p:spPr>
      </p:sp>
    </p:spTree>
    <p:extLst>
      <p:ext uri="{BB962C8B-B14F-4D97-AF65-F5344CB8AC3E}">
        <p14:creationId xmlns:p14="http://schemas.microsoft.com/office/powerpoint/2010/main" val="3918530430"/>
      </p:ext>
    </p:extLst>
  </p:cSld>
  <p:clrMapOvr>
    <a:masterClrMapping/>
  </p:clrMapOvr>
  <p:transition spd="slow" advClick="0">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ggestions for practice">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5521161"/>
          </a:xfrm>
        </p:spPr>
        <p:txBody>
          <a:bodyPr vert="horz" lIns="125255" tIns="62627" rIns="125255" bIns="62627" rtlCol="0">
            <a:normAutofit/>
          </a:bodyPr>
          <a:lstStyle>
            <a:lvl1pPr marL="626273" indent="-626273">
              <a:spcBef>
                <a:spcPts val="822"/>
              </a:spcBef>
              <a:spcAft>
                <a:spcPts val="1644"/>
              </a:spcAft>
              <a:buClr>
                <a:schemeClr val="accent6"/>
              </a:buClr>
              <a:buFont typeface="+mj-lt"/>
              <a:buAutoNum type="arabicPeriod"/>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1174261" indent="-626273">
              <a:spcBef>
                <a:spcPts val="548"/>
              </a:spcBef>
              <a:spcAft>
                <a:spcPts val="1370"/>
              </a:spcAft>
              <a:buClr>
                <a:schemeClr val="accent6"/>
              </a:buClr>
              <a:buFont typeface="+mj-lt"/>
              <a:buAutoNum type="arabicPeriod"/>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722250" indent="-469704">
              <a:spcBef>
                <a:spcPts val="274"/>
              </a:spcBef>
              <a:spcAft>
                <a:spcPts val="1096"/>
              </a:spcAft>
              <a:buClr>
                <a:schemeClr val="accent6"/>
              </a:buClr>
              <a:buFont typeface="+mj-lt"/>
              <a:buAutoNum type="arabicPeriod"/>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2348522" indent="-469704">
              <a:spcBef>
                <a:spcPts val="137"/>
              </a:spcBef>
              <a:spcAft>
                <a:spcPts val="822"/>
              </a:spcAft>
              <a:buClr>
                <a:schemeClr val="accent6"/>
              </a:buClr>
              <a:buFont typeface="+mj-lt"/>
              <a:buAutoNum type="arabicPeriod"/>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974795" indent="-469704">
              <a:spcBef>
                <a:spcPts val="274"/>
              </a:spcBef>
              <a:spcAft>
                <a:spcPts val="0"/>
              </a:spcAft>
              <a:buClr>
                <a:schemeClr val="accent6"/>
              </a:buClr>
              <a:buFont typeface="+mj-lt"/>
              <a:buAutoNum type="arabicPeriod"/>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a:p>
            <a:pPr marL="378373" lvl="1" indent="-378373">
              <a:spcBef>
                <a:spcPts val="822"/>
              </a:spcBef>
              <a:spcAft>
                <a:spcPts val="1644"/>
              </a:spcAft>
              <a:buClr>
                <a:srgbClr val="FF9900"/>
              </a:buClr>
              <a:buFontTx/>
            </a:pPr>
            <a:r>
              <a:rPr lang="en-US" smtClean="0"/>
              <a:t>Second level</a:t>
            </a:r>
          </a:p>
          <a:p>
            <a:pPr marL="378373" lvl="2" indent="-378373">
              <a:spcBef>
                <a:spcPts val="822"/>
              </a:spcBef>
              <a:spcAft>
                <a:spcPts val="1644"/>
              </a:spcAft>
              <a:buClr>
                <a:srgbClr val="FF9900"/>
              </a:buClr>
              <a:buFontTx/>
            </a:pPr>
            <a:r>
              <a:rPr lang="en-US" smtClean="0"/>
              <a:t>Third level</a:t>
            </a:r>
          </a:p>
          <a:p>
            <a:pPr marL="378373" lvl="3" indent="-378373">
              <a:spcBef>
                <a:spcPts val="822"/>
              </a:spcBef>
              <a:spcAft>
                <a:spcPts val="1644"/>
              </a:spcAft>
              <a:buClr>
                <a:srgbClr val="FF9900"/>
              </a:buClr>
              <a:buFontTx/>
            </a:pPr>
            <a:r>
              <a:rPr lang="en-US" smtClean="0"/>
              <a:t>Fourth level</a:t>
            </a:r>
          </a:p>
          <a:p>
            <a:pPr marL="378373" lvl="4" indent="-378373">
              <a:spcBef>
                <a:spcPts val="822"/>
              </a:spcBef>
              <a:spcAft>
                <a:spcPts val="1644"/>
              </a:spcAft>
              <a:buClr>
                <a:srgbClr val="FF9900"/>
              </a:buClr>
              <a:buFontTx/>
            </a:pPr>
            <a:r>
              <a:rPr lang="en-US" smtClean="0"/>
              <a:t>Fifth level</a:t>
            </a:r>
            <a:endParaRPr lang="en-US" dirty="0"/>
          </a:p>
        </p:txBody>
      </p:sp>
      <p:sp>
        <p:nvSpPr>
          <p:cNvPr id="4" name="Date Placeholder 3"/>
          <p:cNvSpPr>
            <a:spLocks noGrp="1"/>
          </p:cNvSpPr>
          <p:nvPr>
            <p:ph type="dt" sz="half" idx="10"/>
          </p:nvPr>
        </p:nvSpPr>
        <p:spPr/>
        <p:txBody>
          <a:bodyPr/>
          <a:lstStyle/>
          <a:p>
            <a:fld id="{C3F91A10-A591-43B9-A509-26A67752FF10}"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9" name="Text Placeholder 8"/>
          <p:cNvSpPr>
            <a:spLocks noGrp="1"/>
          </p:cNvSpPr>
          <p:nvPr>
            <p:ph type="body" sz="quarter" idx="13"/>
          </p:nvPr>
        </p:nvSpPr>
        <p:spPr>
          <a:xfrm>
            <a:off x="758521" y="7697011"/>
            <a:ext cx="11594532" cy="1084086"/>
          </a:xfrm>
        </p:spPr>
        <p:txBody>
          <a:bodyPr/>
          <a:lstStyle>
            <a:lvl1pPr marL="0" indent="0">
              <a:buNone/>
              <a:defRPr sz="3300">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412282877"/>
      </p:ext>
    </p:extLst>
  </p:cSld>
  <p:clrMapOvr>
    <a:masterClrMapping/>
  </p:clrMapOvr>
  <p:transition spd="slow" advClick="0">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st question, optional answers">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1076408"/>
          </a:xfrm>
        </p:spPr>
        <p:txBody>
          <a:bodyPr vert="horz" lIns="125255" tIns="62627" rIns="125255" bIns="62627" rtlCol="0">
            <a:normAutofit/>
          </a:bodyPr>
          <a:lstStyle>
            <a:lvl1pPr marL="0" indent="0">
              <a:spcBef>
                <a:spcPts val="822"/>
              </a:spcBef>
              <a:spcAft>
                <a:spcPts val="1644"/>
              </a:spcAft>
              <a:buClr>
                <a:schemeClr val="accent6"/>
              </a:buClr>
              <a:buFontTx/>
              <a:buNone/>
              <a:defRPr lang="en-US" sz="3300" dirty="0" smtClean="0">
                <a:solidFill>
                  <a:schemeClr val="tx1">
                    <a:lumMod val="85000"/>
                    <a:lumOff val="15000"/>
                  </a:schemeClr>
                </a:solidFill>
                <a:latin typeface="Segoe UI Semibold"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
        <p:nvSpPr>
          <p:cNvPr id="4" name="Date Placeholder 3"/>
          <p:cNvSpPr>
            <a:spLocks noGrp="1"/>
          </p:cNvSpPr>
          <p:nvPr>
            <p:ph type="dt" sz="half" idx="10"/>
          </p:nvPr>
        </p:nvSpPr>
        <p:spPr/>
        <p:txBody>
          <a:bodyPr/>
          <a:lstStyle/>
          <a:p>
            <a:fld id="{6BF26DB4-9CE9-4540-9921-68ABBB6E5689}"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Content Placeholder 2"/>
          <p:cNvSpPr>
            <a:spLocks noGrp="1"/>
          </p:cNvSpPr>
          <p:nvPr>
            <p:ph idx="13"/>
          </p:nvPr>
        </p:nvSpPr>
        <p:spPr>
          <a:xfrm>
            <a:off x="736849" y="3577484"/>
            <a:ext cx="11702892" cy="5095205"/>
          </a:xfrm>
        </p:spPr>
        <p:txBody>
          <a:bodyPr vert="horz" lIns="125255" tIns="62627" rIns="125255" bIns="62627" rtlCol="0">
            <a:normAutofit/>
          </a:bodyPr>
          <a:lstStyle>
            <a:lvl1pPr marL="626273" indent="-626273">
              <a:spcBef>
                <a:spcPts val="822"/>
              </a:spcBef>
              <a:spcAft>
                <a:spcPts val="1644"/>
              </a:spcAft>
              <a:buClr>
                <a:schemeClr val="accent6"/>
              </a:buClr>
              <a:buFont typeface="+mj-lt"/>
              <a:buAutoNum type="arabicPeriod"/>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Tree>
    <p:extLst>
      <p:ext uri="{BB962C8B-B14F-4D97-AF65-F5344CB8AC3E}">
        <p14:creationId xmlns:p14="http://schemas.microsoft.com/office/powerpoint/2010/main" val="2186876284"/>
      </p:ext>
    </p:extLst>
  </p:cSld>
  <p:clrMapOvr>
    <a:masterClrMapping/>
  </p:clrMapOvr>
  <p:transition spd="slow" advClick="0">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 answer, explanation">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1076408"/>
          </a:xfrm>
        </p:spPr>
        <p:txBody>
          <a:bodyPr vert="horz" lIns="125255" tIns="62627" rIns="125255" bIns="62627" rtlCol="0">
            <a:normAutofit/>
          </a:bodyPr>
          <a:lstStyle>
            <a:lvl1pPr marL="0" indent="0">
              <a:spcBef>
                <a:spcPts val="822"/>
              </a:spcBef>
              <a:spcAft>
                <a:spcPts val="1644"/>
              </a:spcAft>
              <a:buClr>
                <a:schemeClr val="accent6"/>
              </a:buClr>
              <a:buFontTx/>
              <a:buNone/>
              <a:defRPr lang="en-US" sz="3300" dirty="0" smtClean="0">
                <a:solidFill>
                  <a:schemeClr val="tx1">
                    <a:lumMod val="85000"/>
                    <a:lumOff val="15000"/>
                  </a:schemeClr>
                </a:solidFill>
                <a:latin typeface="Segoe UI Semibold"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
        <p:nvSpPr>
          <p:cNvPr id="4" name="Date Placeholder 3"/>
          <p:cNvSpPr>
            <a:spLocks noGrp="1"/>
          </p:cNvSpPr>
          <p:nvPr>
            <p:ph type="dt" sz="half" idx="10"/>
          </p:nvPr>
        </p:nvSpPr>
        <p:spPr/>
        <p:txBody>
          <a:bodyPr/>
          <a:lstStyle/>
          <a:p>
            <a:fld id="{DE196F42-A0DE-4C12-AA21-F4391873529D}"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Content Placeholder 2"/>
          <p:cNvSpPr>
            <a:spLocks noGrp="1"/>
          </p:cNvSpPr>
          <p:nvPr>
            <p:ph idx="13"/>
          </p:nvPr>
        </p:nvSpPr>
        <p:spPr>
          <a:xfrm>
            <a:off x="722401" y="3577484"/>
            <a:ext cx="11702892" cy="5095205"/>
          </a:xfrm>
        </p:spPr>
        <p:txBody>
          <a:bodyPr vert="horz" lIns="125255" tIns="62627" rIns="125255" bIns="62627" rtlCol="0">
            <a:normAutofit/>
          </a:bodyPr>
          <a:lstStyle>
            <a:lvl1pPr marL="0" indent="0">
              <a:spcBef>
                <a:spcPts val="822"/>
              </a:spcBef>
              <a:spcAft>
                <a:spcPts val="1644"/>
              </a:spcAft>
              <a:buClr>
                <a:schemeClr val="accent6"/>
              </a:buClr>
              <a:buFont typeface="+mj-lt"/>
              <a:buNone/>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Tree>
    <p:extLst>
      <p:ext uri="{BB962C8B-B14F-4D97-AF65-F5344CB8AC3E}">
        <p14:creationId xmlns:p14="http://schemas.microsoft.com/office/powerpoint/2010/main" val="3591863876"/>
      </p:ext>
    </p:extLst>
  </p:cSld>
  <p:clrMapOvr>
    <a:masterClrMapping/>
  </p:clrMapOvr>
  <p:transition spd="slow" advClick="0">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RC">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1076408"/>
          </a:xfrm>
        </p:spPr>
        <p:txBody>
          <a:bodyPr vert="horz" lIns="125255" tIns="62627" rIns="125255" bIns="62627" rtlCol="0">
            <a:normAutofit/>
          </a:bodyPr>
          <a:lstStyle>
            <a:lvl1pPr marL="0" indent="0">
              <a:spcBef>
                <a:spcPts val="822"/>
              </a:spcBef>
              <a:spcAft>
                <a:spcPts val="1644"/>
              </a:spcAft>
              <a:buClr>
                <a:schemeClr val="accent6"/>
              </a:buClr>
              <a:buFontTx/>
              <a:buNone/>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
        <p:nvSpPr>
          <p:cNvPr id="7" name="Media Placeholder 1"/>
          <p:cNvSpPr>
            <a:spLocks noGrp="1"/>
          </p:cNvSpPr>
          <p:nvPr>
            <p:ph type="media" sz="quarter" idx="10"/>
          </p:nvPr>
        </p:nvSpPr>
        <p:spPr>
          <a:xfrm>
            <a:off x="1968468" y="8494776"/>
            <a:ext cx="1115568" cy="630936"/>
          </a:xfrm>
        </p:spPr>
      </p:sp>
    </p:spTree>
    <p:extLst>
      <p:ext uri="{BB962C8B-B14F-4D97-AF65-F5344CB8AC3E}">
        <p14:creationId xmlns:p14="http://schemas.microsoft.com/office/powerpoint/2010/main" val="2009659827"/>
      </p:ext>
    </p:extLst>
  </p:cSld>
  <p:clrMapOvr>
    <a:masterClrMapping/>
  </p:clrMapOvr>
  <p:transition spd="slow" advClick="0">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723"/>
            <a:ext cx="11702892" cy="1626129"/>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0161" y="2276583"/>
            <a:ext cx="5743085" cy="6439021"/>
          </a:xfrm>
        </p:spPr>
        <p:txBody>
          <a:bodyPr/>
          <a:lstStyle>
            <a:lvl1pPr>
              <a:defRPr sz="3800">
                <a:solidFill>
                  <a:schemeClr val="tx1">
                    <a:lumMod val="85000"/>
                    <a:lumOff val="15000"/>
                  </a:schemeClr>
                </a:solidFill>
                <a:latin typeface="Segoe UI" pitchFamily="34" charset="0"/>
                <a:ea typeface="Segoe UI" pitchFamily="34" charset="0"/>
                <a:cs typeface="Segoe UI" pitchFamily="34" charset="0"/>
              </a:defRPr>
            </a:lvl1pPr>
            <a:lvl2pPr>
              <a:defRPr sz="3300">
                <a:solidFill>
                  <a:schemeClr val="tx1">
                    <a:lumMod val="85000"/>
                    <a:lumOff val="15000"/>
                  </a:schemeClr>
                </a:solidFill>
                <a:latin typeface="Segoe UI" pitchFamily="34" charset="0"/>
                <a:ea typeface="Segoe UI" pitchFamily="34" charset="0"/>
                <a:cs typeface="Segoe UI" pitchFamily="34" charset="0"/>
              </a:defRPr>
            </a:lvl2pPr>
            <a:lvl3pPr>
              <a:defRPr sz="2700">
                <a:solidFill>
                  <a:schemeClr val="tx1">
                    <a:lumMod val="85000"/>
                    <a:lumOff val="15000"/>
                  </a:schemeClr>
                </a:solidFill>
                <a:latin typeface="Segoe UI" pitchFamily="34" charset="0"/>
                <a:ea typeface="Segoe UI" pitchFamily="34" charset="0"/>
                <a:cs typeface="Segoe UI" pitchFamily="34" charset="0"/>
              </a:defRPr>
            </a:lvl3pPr>
            <a:lvl4pPr>
              <a:defRPr sz="2500">
                <a:solidFill>
                  <a:schemeClr val="tx1">
                    <a:lumMod val="85000"/>
                    <a:lumOff val="15000"/>
                  </a:schemeClr>
                </a:solidFill>
                <a:latin typeface="Segoe UI" pitchFamily="34" charset="0"/>
                <a:ea typeface="Segoe UI" pitchFamily="34" charset="0"/>
                <a:cs typeface="Segoe UI" pitchFamily="34" charset="0"/>
              </a:defRPr>
            </a:lvl4pPr>
            <a:lvl5pPr>
              <a:defRPr sz="2500">
                <a:solidFill>
                  <a:schemeClr val="tx1">
                    <a:lumMod val="85000"/>
                    <a:lumOff val="15000"/>
                  </a:schemeClr>
                </a:solidFill>
                <a:latin typeface="Segoe UI" pitchFamily="34" charset="0"/>
                <a:ea typeface="Segoe UI" pitchFamily="34" charset="0"/>
                <a:cs typeface="Segoe UI" pitchFamily="34" charset="0"/>
              </a:defRPr>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9967" y="2276583"/>
            <a:ext cx="5743085" cy="6439021"/>
          </a:xfrm>
        </p:spPr>
        <p:txBody>
          <a:bodyPr/>
          <a:lstStyle>
            <a:lvl1pPr>
              <a:defRPr sz="3800">
                <a:solidFill>
                  <a:schemeClr val="tx1">
                    <a:lumMod val="85000"/>
                    <a:lumOff val="15000"/>
                  </a:schemeClr>
                </a:solidFill>
                <a:latin typeface="Segoe UI" pitchFamily="34" charset="0"/>
                <a:ea typeface="Segoe UI" pitchFamily="34" charset="0"/>
                <a:cs typeface="Segoe UI" pitchFamily="34" charset="0"/>
              </a:defRPr>
            </a:lvl1pPr>
            <a:lvl2pPr>
              <a:defRPr sz="3300">
                <a:solidFill>
                  <a:schemeClr val="tx1">
                    <a:lumMod val="85000"/>
                    <a:lumOff val="15000"/>
                  </a:schemeClr>
                </a:solidFill>
                <a:latin typeface="Segoe UI" pitchFamily="34" charset="0"/>
                <a:ea typeface="Segoe UI" pitchFamily="34" charset="0"/>
                <a:cs typeface="Segoe UI" pitchFamily="34" charset="0"/>
              </a:defRPr>
            </a:lvl2pPr>
            <a:lvl3pPr>
              <a:defRPr sz="2700">
                <a:solidFill>
                  <a:schemeClr val="tx1">
                    <a:lumMod val="85000"/>
                    <a:lumOff val="15000"/>
                  </a:schemeClr>
                </a:solidFill>
                <a:latin typeface="Segoe UI" pitchFamily="34" charset="0"/>
                <a:ea typeface="Segoe UI" pitchFamily="34" charset="0"/>
                <a:cs typeface="Segoe UI" pitchFamily="34" charset="0"/>
              </a:defRPr>
            </a:lvl3pPr>
            <a:lvl4pPr>
              <a:defRPr sz="2500">
                <a:solidFill>
                  <a:schemeClr val="tx1">
                    <a:lumMod val="85000"/>
                    <a:lumOff val="15000"/>
                  </a:schemeClr>
                </a:solidFill>
                <a:latin typeface="Segoe UI" pitchFamily="34" charset="0"/>
                <a:ea typeface="Segoe UI" pitchFamily="34" charset="0"/>
                <a:cs typeface="Segoe UI" pitchFamily="34" charset="0"/>
              </a:defRPr>
            </a:lvl4pPr>
            <a:lvl5pPr>
              <a:defRPr sz="2500">
                <a:solidFill>
                  <a:schemeClr val="tx1">
                    <a:lumMod val="85000"/>
                    <a:lumOff val="15000"/>
                  </a:schemeClr>
                </a:solidFill>
                <a:latin typeface="Segoe UI" pitchFamily="34" charset="0"/>
                <a:ea typeface="Segoe UI" pitchFamily="34" charset="0"/>
                <a:cs typeface="Segoe UI" pitchFamily="34" charset="0"/>
              </a:defRPr>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5266B5-9510-435A-9402-DF3CCC811C65}" type="datetime1">
              <a:rPr lang="en-US" smtClean="0"/>
              <a:t>5/23/2013</a:t>
            </a:fld>
            <a:endParaRPr lang="en-US"/>
          </a:p>
        </p:txBody>
      </p:sp>
      <p:sp>
        <p:nvSpPr>
          <p:cNvPr id="6" name="Footer Placeholder 5"/>
          <p:cNvSpPr>
            <a:spLocks noGrp="1"/>
          </p:cNvSpPr>
          <p:nvPr>
            <p:ph type="ftr" sz="quarter" idx="11"/>
          </p:nvPr>
        </p:nvSpPr>
        <p:spPr/>
        <p:txBody>
          <a:bodyPr/>
          <a:lstStyle/>
          <a:p>
            <a:r>
              <a:rPr lang="en-US" smtClean="0"/>
              <a:t>Make the switch to Excel 2010</a:t>
            </a:r>
            <a:endParaRPr lang="en-US"/>
          </a:p>
        </p:txBody>
      </p:sp>
      <p:sp>
        <p:nvSpPr>
          <p:cNvPr id="7" name="Slide Number Placeholder 6"/>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1515197499"/>
      </p:ext>
    </p:extLst>
  </p:cSld>
  <p:clrMapOvr>
    <a:masterClrMapping/>
  </p:clrMapOvr>
  <p:transition spd="slow" advClick="0">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1" y="388464"/>
            <a:ext cx="4277968" cy="1653231"/>
          </a:xfrm>
          <a:prstGeom prst="rect">
            <a:avLst/>
          </a:prstGeom>
        </p:spPr>
        <p:txBody>
          <a:bodyPr anchor="b"/>
          <a:lstStyle>
            <a:lvl1pPr algn="l">
              <a:defRPr sz="2700" b="1">
                <a:solidFill>
                  <a:schemeClr val="tx1">
                    <a:lumMod val="50000"/>
                    <a:lumOff val="50000"/>
                  </a:schemeClr>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083895" y="388466"/>
            <a:ext cx="7269157" cy="8327137"/>
          </a:xfrm>
        </p:spPr>
        <p:txBody>
          <a:bodyPr/>
          <a:lstStyle>
            <a:lvl1pPr>
              <a:defRPr sz="4400">
                <a:solidFill>
                  <a:schemeClr val="tx1">
                    <a:lumMod val="85000"/>
                    <a:lumOff val="15000"/>
                  </a:schemeClr>
                </a:solidFill>
                <a:latin typeface="Segoe UI" pitchFamily="34" charset="0"/>
                <a:ea typeface="Segoe UI" pitchFamily="34" charset="0"/>
                <a:cs typeface="Segoe UI" pitchFamily="34" charset="0"/>
              </a:defRPr>
            </a:lvl1pPr>
            <a:lvl2pPr>
              <a:defRPr sz="3800">
                <a:solidFill>
                  <a:schemeClr val="tx1">
                    <a:lumMod val="85000"/>
                    <a:lumOff val="15000"/>
                  </a:schemeClr>
                </a:solidFill>
                <a:latin typeface="Segoe UI" pitchFamily="34" charset="0"/>
                <a:ea typeface="Segoe UI" pitchFamily="34" charset="0"/>
                <a:cs typeface="Segoe UI" pitchFamily="34" charset="0"/>
              </a:defRPr>
            </a:lvl2pPr>
            <a:lvl3pPr>
              <a:defRPr sz="3300">
                <a:solidFill>
                  <a:schemeClr val="tx1">
                    <a:lumMod val="85000"/>
                    <a:lumOff val="15000"/>
                  </a:schemeClr>
                </a:solidFill>
                <a:latin typeface="Segoe UI" pitchFamily="34" charset="0"/>
                <a:ea typeface="Segoe UI" pitchFamily="34" charset="0"/>
                <a:cs typeface="Segoe UI" pitchFamily="34" charset="0"/>
              </a:defRPr>
            </a:lvl3pPr>
            <a:lvl4pPr>
              <a:defRPr sz="2700">
                <a:solidFill>
                  <a:schemeClr val="tx1">
                    <a:lumMod val="85000"/>
                    <a:lumOff val="15000"/>
                  </a:schemeClr>
                </a:solidFill>
                <a:latin typeface="Segoe UI" pitchFamily="34" charset="0"/>
                <a:ea typeface="Segoe UI" pitchFamily="34" charset="0"/>
                <a:cs typeface="Segoe UI" pitchFamily="34" charset="0"/>
              </a:defRPr>
            </a:lvl4pPr>
            <a:lvl5pPr>
              <a:defRPr sz="2700">
                <a:solidFill>
                  <a:schemeClr val="tx1">
                    <a:lumMod val="85000"/>
                    <a:lumOff val="15000"/>
                  </a:schemeClr>
                </a:solidFill>
                <a:latin typeface="Segoe UI" pitchFamily="34" charset="0"/>
                <a:ea typeface="Segoe UI" pitchFamily="34" charset="0"/>
                <a:cs typeface="Segoe UI" pitchFamily="34" charset="0"/>
              </a:defRPr>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0161" y="2041698"/>
            <a:ext cx="4277968" cy="6673906"/>
          </a:xfrm>
        </p:spPr>
        <p:txBody>
          <a:bodyPr/>
          <a:lstStyle>
            <a:lvl1pPr marL="0" indent="0">
              <a:buNone/>
              <a:defRPr sz="1900">
                <a:solidFill>
                  <a:schemeClr val="tx1">
                    <a:lumMod val="85000"/>
                    <a:lumOff val="15000"/>
                  </a:schemeClr>
                </a:solidFill>
                <a:latin typeface="Segoe UI" pitchFamily="34" charset="0"/>
                <a:ea typeface="Segoe UI" pitchFamily="34" charset="0"/>
                <a:cs typeface="Segoe UI" pitchFamily="34" charset="0"/>
              </a:defRPr>
            </a:lvl1pPr>
            <a:lvl2pPr marL="626273" indent="0">
              <a:buNone/>
              <a:defRPr sz="1600"/>
            </a:lvl2pPr>
            <a:lvl3pPr marL="1252545" indent="0">
              <a:buNone/>
              <a:defRPr sz="1400"/>
            </a:lvl3pPr>
            <a:lvl4pPr marL="1878818" indent="0">
              <a:buNone/>
              <a:defRPr sz="1200"/>
            </a:lvl4pPr>
            <a:lvl5pPr marL="2505090" indent="0">
              <a:buNone/>
              <a:defRPr sz="1200"/>
            </a:lvl5pPr>
            <a:lvl6pPr marL="3131363" indent="0">
              <a:buNone/>
              <a:defRPr sz="1200"/>
            </a:lvl6pPr>
            <a:lvl7pPr marL="3757635" indent="0">
              <a:buNone/>
              <a:defRPr sz="1200"/>
            </a:lvl7pPr>
            <a:lvl8pPr marL="4383908" indent="0">
              <a:buNone/>
              <a:defRPr sz="1200"/>
            </a:lvl8pPr>
            <a:lvl9pPr marL="501018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CA3AA-4C40-483B-AA7A-81CDC9C32DD9}" type="datetime1">
              <a:rPr lang="en-US" smtClean="0"/>
              <a:t>5/23/2013</a:t>
            </a:fld>
            <a:endParaRPr lang="en-US"/>
          </a:p>
        </p:txBody>
      </p:sp>
      <p:sp>
        <p:nvSpPr>
          <p:cNvPr id="6" name="Footer Placeholder 5"/>
          <p:cNvSpPr>
            <a:spLocks noGrp="1"/>
          </p:cNvSpPr>
          <p:nvPr>
            <p:ph type="ftr" sz="quarter" idx="11"/>
          </p:nvPr>
        </p:nvSpPr>
        <p:spPr/>
        <p:txBody>
          <a:bodyPr/>
          <a:lstStyle/>
          <a:p>
            <a:r>
              <a:rPr lang="en-US" smtClean="0"/>
              <a:t>Make the switch to Excel 2010</a:t>
            </a:r>
            <a:endParaRPr lang="en-US"/>
          </a:p>
        </p:txBody>
      </p:sp>
      <p:sp>
        <p:nvSpPr>
          <p:cNvPr id="7" name="Slide Number Placeholder 6"/>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4013367561"/>
      </p:ext>
    </p:extLst>
  </p:cSld>
  <p:clrMapOvr>
    <a:masterClrMapping/>
  </p:clrMapOvr>
  <p:transition spd="slow" advClick="0">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a:prstGeom prst="rect">
            <a:avLst/>
          </a:prstGeom>
        </p:spPr>
        <p:txBody>
          <a:bodyPr anchor="b"/>
          <a:lstStyle>
            <a:lvl1pPr algn="l">
              <a:defRPr sz="2700" b="1">
                <a:solidFill>
                  <a:schemeClr val="tx1">
                    <a:lumMod val="85000"/>
                    <a:lumOff val="15000"/>
                  </a:schemeClr>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48721" y="871786"/>
            <a:ext cx="7801928" cy="5854065"/>
          </a:xfrm>
        </p:spPr>
        <p:txBody>
          <a:bodyPr/>
          <a:lstStyle>
            <a:lvl1pPr marL="0" indent="0">
              <a:buNone/>
              <a:defRPr sz="4400">
                <a:solidFill>
                  <a:schemeClr val="tx1">
                    <a:lumMod val="85000"/>
                    <a:lumOff val="15000"/>
                  </a:schemeClr>
                </a:solidFill>
                <a:latin typeface="Segoe UI" pitchFamily="34" charset="0"/>
                <a:ea typeface="Segoe UI" pitchFamily="34" charset="0"/>
                <a:cs typeface="Segoe UI" pitchFamily="34" charset="0"/>
              </a:defRPr>
            </a:lvl1pPr>
            <a:lvl2pPr marL="626273" indent="0">
              <a:buNone/>
              <a:defRPr sz="3800"/>
            </a:lvl2pPr>
            <a:lvl3pPr marL="1252545" indent="0">
              <a:buNone/>
              <a:defRPr sz="3300"/>
            </a:lvl3pPr>
            <a:lvl4pPr marL="1878818" indent="0">
              <a:buNone/>
              <a:defRPr sz="2700"/>
            </a:lvl4pPr>
            <a:lvl5pPr marL="2505090" indent="0">
              <a:buNone/>
              <a:defRPr sz="2700"/>
            </a:lvl5pPr>
            <a:lvl6pPr marL="3131363" indent="0">
              <a:buNone/>
              <a:defRPr sz="2700"/>
            </a:lvl6pPr>
            <a:lvl7pPr marL="3757635" indent="0">
              <a:buNone/>
              <a:defRPr sz="2700"/>
            </a:lvl7pPr>
            <a:lvl8pPr marL="4383908" indent="0">
              <a:buNone/>
              <a:defRPr sz="2700"/>
            </a:lvl8pPr>
            <a:lvl9pPr marL="5010180"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1900">
                <a:solidFill>
                  <a:schemeClr val="tx1">
                    <a:lumMod val="85000"/>
                    <a:lumOff val="15000"/>
                  </a:schemeClr>
                </a:solidFill>
                <a:latin typeface="Segoe UI" pitchFamily="34" charset="0"/>
                <a:ea typeface="Segoe UI" pitchFamily="34" charset="0"/>
                <a:cs typeface="Segoe UI" pitchFamily="34" charset="0"/>
              </a:defRPr>
            </a:lvl1pPr>
            <a:lvl2pPr marL="626273" indent="0">
              <a:buNone/>
              <a:defRPr sz="1600"/>
            </a:lvl2pPr>
            <a:lvl3pPr marL="1252545" indent="0">
              <a:buNone/>
              <a:defRPr sz="1400"/>
            </a:lvl3pPr>
            <a:lvl4pPr marL="1878818" indent="0">
              <a:buNone/>
              <a:defRPr sz="1200"/>
            </a:lvl4pPr>
            <a:lvl5pPr marL="2505090" indent="0">
              <a:buNone/>
              <a:defRPr sz="1200"/>
            </a:lvl5pPr>
            <a:lvl6pPr marL="3131363" indent="0">
              <a:buNone/>
              <a:defRPr sz="1200"/>
            </a:lvl6pPr>
            <a:lvl7pPr marL="3757635" indent="0">
              <a:buNone/>
              <a:defRPr sz="1200"/>
            </a:lvl7pPr>
            <a:lvl8pPr marL="4383908" indent="0">
              <a:buNone/>
              <a:defRPr sz="1200"/>
            </a:lvl8pPr>
            <a:lvl9pPr marL="501018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CC0C7-3AB7-489B-BFFA-B8BBCA6D94D2}" type="datetime1">
              <a:rPr lang="en-US" smtClean="0"/>
              <a:t>5/23/2013</a:t>
            </a:fld>
            <a:endParaRPr lang="en-US"/>
          </a:p>
        </p:txBody>
      </p:sp>
      <p:sp>
        <p:nvSpPr>
          <p:cNvPr id="6" name="Footer Placeholder 5"/>
          <p:cNvSpPr>
            <a:spLocks noGrp="1"/>
          </p:cNvSpPr>
          <p:nvPr>
            <p:ph type="ftr" sz="quarter" idx="11"/>
          </p:nvPr>
        </p:nvSpPr>
        <p:spPr/>
        <p:txBody>
          <a:bodyPr/>
          <a:lstStyle/>
          <a:p>
            <a:r>
              <a:rPr lang="en-US" smtClean="0"/>
              <a:t>Make the switch to Excel 2010</a:t>
            </a:r>
            <a:endParaRPr lang="en-US"/>
          </a:p>
        </p:txBody>
      </p:sp>
      <p:sp>
        <p:nvSpPr>
          <p:cNvPr id="7" name="Slide Number Placeholder 6"/>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3057833832"/>
      </p:ext>
    </p:extLst>
  </p:cSld>
  <p:clrMapOvr>
    <a:masterClrMapping/>
  </p:clrMapOvr>
  <p:transition spd="slow" advClick="0">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06095"/>
            <a:ext cx="11702892" cy="1626129"/>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38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A22DD-D5D8-4365-A63D-444B15A34CF5}"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743705426"/>
      </p:ext>
    </p:extLst>
  </p:cSld>
  <p:clrMapOvr>
    <a:masterClrMapping/>
  </p:clrMapOvr>
  <p:transition spd="slow" advClick="0">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3763" cy="2092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9263"/>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28F74E-77E6-4B09-8894-36113D4DC580}"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3421677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8F74E-77E6-4B09-8894-36113D4DC580}"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2184333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urse contents and goals">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08444"/>
            <a:ext cx="11702892" cy="6439021"/>
          </a:xfrm>
        </p:spPr>
        <p:txBody>
          <a:bodyPr vert="horz" lIns="125255" tIns="62627" rIns="125255" bIns="62627" rtlCol="0">
            <a:normAutofit/>
          </a:bodyPr>
          <a:lstStyle>
            <a:lvl1pPr>
              <a:spcBef>
                <a:spcPts val="822"/>
              </a:spcBef>
              <a:spcAft>
                <a:spcPts val="1644"/>
              </a:spcAft>
              <a:buClr>
                <a:schemeClr val="accent6"/>
              </a:buClr>
              <a:defRPr lang="en-US" sz="3800" dirty="0" smtClean="0">
                <a:solidFill>
                  <a:schemeClr val="tx1">
                    <a:lumMod val="85000"/>
                    <a:lumOff val="15000"/>
                  </a:schemeClr>
                </a:solidFill>
                <a:latin typeface="Segoe UI" pitchFamily="34" charset="0"/>
                <a:ea typeface="Segoe UI" pitchFamily="34" charset="0"/>
                <a:cs typeface="Segoe UI" pitchFamily="34" charset="0"/>
              </a:defRPr>
            </a:lvl1pPr>
            <a:lvl2pPr>
              <a:spcBef>
                <a:spcPts val="548"/>
              </a:spcBef>
              <a:spcAft>
                <a:spcPts val="1370"/>
              </a:spcAft>
              <a:buClr>
                <a:schemeClr val="accent6"/>
              </a:buClr>
              <a:defRPr lang="en-US" sz="3300" dirty="0" smtClean="0">
                <a:solidFill>
                  <a:schemeClr val="tx1">
                    <a:lumMod val="85000"/>
                    <a:lumOff val="15000"/>
                  </a:schemeClr>
                </a:solidFill>
                <a:latin typeface="Segoe UI" pitchFamily="34" charset="0"/>
                <a:ea typeface="Segoe UI" pitchFamily="34" charset="0"/>
                <a:cs typeface="Segoe UI" pitchFamily="34" charset="0"/>
              </a:defRPr>
            </a:lvl2pPr>
            <a:lvl3pPr>
              <a:spcBef>
                <a:spcPts val="274"/>
              </a:spcBef>
              <a:spcAft>
                <a:spcPts val="1096"/>
              </a:spcAft>
              <a:buClr>
                <a:schemeClr val="accent6"/>
              </a:buClr>
              <a:defRPr lang="en-US" sz="2700" dirty="0" smtClean="0">
                <a:solidFill>
                  <a:schemeClr val="tx1">
                    <a:lumMod val="85000"/>
                    <a:lumOff val="15000"/>
                  </a:schemeClr>
                </a:solidFill>
                <a:latin typeface="Segoe UI" pitchFamily="34" charset="0"/>
                <a:ea typeface="Segoe UI" pitchFamily="34" charset="0"/>
                <a:cs typeface="Segoe UI" pitchFamily="34" charset="0"/>
              </a:defRPr>
            </a:lvl3pPr>
            <a:lvl4pPr marL="2348522" indent="-469704">
              <a:spcBef>
                <a:spcPts val="137"/>
              </a:spcBef>
              <a:spcAft>
                <a:spcPts val="822"/>
              </a:spcAft>
              <a:buClr>
                <a:schemeClr val="accent6"/>
              </a:buClr>
              <a:buFont typeface="Arial" pitchFamily="34" charset="0"/>
              <a:buChar char="•"/>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818227" indent="-313136">
              <a:spcBef>
                <a:spcPts val="274"/>
              </a:spcBef>
              <a:spcAft>
                <a:spcPts val="0"/>
              </a:spcAft>
              <a:buClr>
                <a:schemeClr val="accent6"/>
              </a:buClr>
              <a:buFont typeface="Arial" pitchFamily="34" charset="0"/>
              <a:buChar char="•"/>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a:p>
            <a:pPr marL="378373" lvl="1" indent="-378373">
              <a:spcBef>
                <a:spcPts val="822"/>
              </a:spcBef>
              <a:spcAft>
                <a:spcPts val="1644"/>
              </a:spcAft>
              <a:buClr>
                <a:srgbClr val="FF9900"/>
              </a:buClr>
              <a:buFontTx/>
            </a:pPr>
            <a:r>
              <a:rPr lang="en-US" smtClean="0"/>
              <a:t>Second level</a:t>
            </a:r>
          </a:p>
          <a:p>
            <a:pPr marL="378373" lvl="2" indent="-378373">
              <a:spcBef>
                <a:spcPts val="822"/>
              </a:spcBef>
              <a:spcAft>
                <a:spcPts val="1644"/>
              </a:spcAft>
              <a:buClr>
                <a:srgbClr val="FF9900"/>
              </a:buClr>
              <a:buFontTx/>
            </a:pPr>
            <a:r>
              <a:rPr lang="en-US" smtClean="0"/>
              <a:t>Third level</a:t>
            </a:r>
          </a:p>
          <a:p>
            <a:pPr marL="378373" lvl="3" indent="-378373">
              <a:spcBef>
                <a:spcPts val="822"/>
              </a:spcBef>
              <a:spcAft>
                <a:spcPts val="1644"/>
              </a:spcAft>
              <a:buClr>
                <a:srgbClr val="FF9900"/>
              </a:buClr>
              <a:buFontTx/>
            </a:pPr>
            <a:r>
              <a:rPr lang="en-US" smtClean="0"/>
              <a:t>Fourth level</a:t>
            </a:r>
          </a:p>
          <a:p>
            <a:pPr marL="378373" lvl="4" indent="-378373">
              <a:spcBef>
                <a:spcPts val="822"/>
              </a:spcBef>
              <a:spcAft>
                <a:spcPts val="1644"/>
              </a:spcAft>
              <a:buClr>
                <a:srgbClr val="FF9900"/>
              </a:buClr>
              <a:buFontTx/>
            </a:pPr>
            <a:r>
              <a:rPr lang="en-US" smtClean="0"/>
              <a:t>Fifth level</a:t>
            </a:r>
            <a:endParaRPr lang="en-US" dirty="0"/>
          </a:p>
        </p:txBody>
      </p:sp>
      <p:sp>
        <p:nvSpPr>
          <p:cNvPr id="4" name="Date Placeholder 3"/>
          <p:cNvSpPr>
            <a:spLocks noGrp="1"/>
          </p:cNvSpPr>
          <p:nvPr>
            <p:ph type="dt" sz="half" idx="10"/>
          </p:nvPr>
        </p:nvSpPr>
        <p:spPr/>
        <p:txBody>
          <a:bodyPr/>
          <a:lstStyle/>
          <a:p>
            <a:fld id="{D65D0B08-D52D-4387-A88A-6183E824577A}"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2633690871"/>
      </p:ext>
    </p:extLst>
  </p:cSld>
  <p:clrMapOvr>
    <a:masterClrMapping/>
  </p:clrMapOvr>
  <p:transition spd="slow" advClick="0">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038"/>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5438"/>
            <a:ext cx="11052175"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28F74E-77E6-4B09-8894-36113D4DC580}"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3779036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3738" cy="643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76475"/>
            <a:ext cx="5775325" cy="643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28F74E-77E6-4B09-8894-36113D4DC580}"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2962837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4400"/>
            <a:ext cx="5745163"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4038"/>
            <a:ext cx="5745163"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4400"/>
            <a:ext cx="5746750"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4038"/>
            <a:ext cx="5746750"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28F74E-77E6-4B09-8894-36113D4DC580}" type="datetimeFigureOut">
              <a:rPr lang="en-US" smtClean="0"/>
              <a:t>5/23/2013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2335831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28F74E-77E6-4B09-8894-36113D4DC580}" type="datetimeFigureOut">
              <a:rPr lang="en-US" smtClean="0"/>
              <a:t>5/23/2013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2471644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8F74E-77E6-4B09-8894-36113D4DC580}" type="datetimeFigureOut">
              <a:rPr lang="en-US" smtClean="0"/>
              <a:t>5/23/2013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1189806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6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6725" cy="6673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8F74E-77E6-4B09-8894-36113D4DC580}"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704714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9425"/>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4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5875"/>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8F74E-77E6-4B09-8894-36113D4DC580}" type="datetimeFigureOut">
              <a:rPr lang="en-US" smtClean="0"/>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4016491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8F74E-77E6-4B09-8894-36113D4DC580}"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1888158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4175" cy="832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8F74E-77E6-4B09-8894-36113D4DC580}" type="datetimeFigureOut">
              <a:rPr lang="en-US" smtClean="0"/>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4FB2E-F914-4DC8-B8F2-95BCFCF33253}" type="slidenum">
              <a:rPr lang="en-US" smtClean="0"/>
              <a:t>‹#›</a:t>
            </a:fld>
            <a:endParaRPr lang="en-US"/>
          </a:p>
        </p:txBody>
      </p:sp>
    </p:spTree>
    <p:extLst>
      <p:ext uri="{BB962C8B-B14F-4D97-AF65-F5344CB8AC3E}">
        <p14:creationId xmlns:p14="http://schemas.microsoft.com/office/powerpoint/2010/main" val="2707617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7696199"/>
            <a:ext cx="13003213" cy="2060575"/>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523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icture and text ">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56B9F20-D52D-4D20-B9C4-813536D6A0C2}"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10" name="Picture Placeholder 9"/>
          <p:cNvSpPr>
            <a:spLocks noGrp="1"/>
          </p:cNvSpPr>
          <p:nvPr>
            <p:ph type="pic" sz="quarter" idx="13"/>
          </p:nvPr>
        </p:nvSpPr>
        <p:spPr>
          <a:xfrm>
            <a:off x="1480921" y="2493398"/>
            <a:ext cx="1950482" cy="1951355"/>
          </a:xfrm>
          <a:effectLst>
            <a:outerShdw blurRad="50800" dist="38100" dir="8100000" algn="tr" rotWithShape="0">
              <a:prstClr val="black">
                <a:alpha val="40000"/>
              </a:prstClr>
            </a:outerShdw>
          </a:effectLst>
        </p:spPr>
        <p:txBody>
          <a:bodyPr/>
          <a:lstStyle>
            <a:lvl1pPr marL="0" indent="0">
              <a:buFontTx/>
              <a:buNone/>
              <a:defRPr/>
            </a:lvl1pPr>
          </a:lstStyle>
          <a:p>
            <a:r>
              <a:rPr lang="en-US" smtClean="0"/>
              <a:t>Click icon to add picture</a:t>
            </a:r>
            <a:endParaRPr lang="en-US"/>
          </a:p>
        </p:txBody>
      </p:sp>
      <p:sp>
        <p:nvSpPr>
          <p:cNvPr id="12" name="Text Placeholder 11"/>
          <p:cNvSpPr>
            <a:spLocks noGrp="1"/>
          </p:cNvSpPr>
          <p:nvPr>
            <p:ph type="body" sz="quarter" idx="14"/>
          </p:nvPr>
        </p:nvSpPr>
        <p:spPr>
          <a:xfrm>
            <a:off x="4334406" y="2346728"/>
            <a:ext cx="7910287" cy="6179291"/>
          </a:xfrm>
        </p:spPr>
        <p:txBody>
          <a:bodyPr>
            <a:normAutofit/>
          </a:bodyPr>
          <a:lstStyle>
            <a:lvl1pPr marL="0" indent="0">
              <a:spcBef>
                <a:spcPts val="685"/>
              </a:spcBef>
              <a:spcAft>
                <a:spcPts val="2740"/>
              </a:spcAft>
              <a:buNone/>
              <a:defRPr sz="3300">
                <a:latin typeface="Segoe UI" pitchFamily="34" charset="0"/>
                <a:ea typeface="Segoe UI" pitchFamily="34" charset="0"/>
                <a:cs typeface="Segoe UI" pitchFamily="34" charset="0"/>
              </a:defRPr>
            </a:lvl1pPr>
            <a:lvl2pPr indent="0">
              <a:spcBef>
                <a:spcPts val="685"/>
              </a:spcBef>
              <a:spcAft>
                <a:spcPts val="2740"/>
              </a:spcAft>
              <a:buNone/>
              <a:defRPr/>
            </a:lvl2pPr>
            <a:lvl3pPr indent="0">
              <a:spcBef>
                <a:spcPts val="685"/>
              </a:spcBef>
              <a:spcAft>
                <a:spcPts val="2740"/>
              </a:spcAft>
              <a:buNone/>
              <a:defRPr/>
            </a:lvl3pPr>
            <a:lvl4pPr indent="0">
              <a:spcBef>
                <a:spcPts val="685"/>
              </a:spcBef>
              <a:spcAft>
                <a:spcPts val="2740"/>
              </a:spcAft>
              <a:buNone/>
              <a:defRPr/>
            </a:lvl4pPr>
            <a:lvl5pPr indent="0">
              <a:spcBef>
                <a:spcPts val="685"/>
              </a:spcBef>
              <a:spcAft>
                <a:spcPts val="2740"/>
              </a:spcAft>
              <a:buNone/>
              <a:defRPr/>
            </a:lvl5pPr>
          </a:lstStyle>
          <a:p>
            <a:pPr lvl="0"/>
            <a:r>
              <a:rPr lang="en-US" smtClean="0"/>
              <a:t>Click to edit Master text styles</a:t>
            </a:r>
          </a:p>
        </p:txBody>
      </p:sp>
    </p:spTree>
    <p:extLst>
      <p:ext uri="{BB962C8B-B14F-4D97-AF65-F5344CB8AC3E}">
        <p14:creationId xmlns:p14="http://schemas.microsoft.com/office/powerpoint/2010/main" val="1452685927"/>
      </p:ext>
    </p:extLst>
  </p:cSld>
  <p:clrMapOvr>
    <a:masterClrMapping/>
  </p:clrMapOvr>
  <p:transition spd="slow" advClick="0">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7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9632"/>
            <a:ext cx="11052731"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276" indent="0">
              <a:buNone/>
              <a:defRPr sz="2600">
                <a:solidFill>
                  <a:schemeClr val="tx1">
                    <a:tint val="75000"/>
                  </a:schemeClr>
                </a:solidFill>
              </a:defRPr>
            </a:lvl2pPr>
            <a:lvl3pPr marL="1300551" indent="0">
              <a:buNone/>
              <a:defRPr sz="2300">
                <a:solidFill>
                  <a:schemeClr val="tx1">
                    <a:tint val="75000"/>
                  </a:schemeClr>
                </a:solidFill>
              </a:defRPr>
            </a:lvl3pPr>
            <a:lvl4pPr marL="1950827" indent="0">
              <a:buNone/>
              <a:defRPr sz="2000">
                <a:solidFill>
                  <a:schemeClr val="tx1">
                    <a:tint val="75000"/>
                  </a:schemeClr>
                </a:solidFill>
              </a:defRPr>
            </a:lvl4pPr>
            <a:lvl5pPr marL="2601102" indent="0">
              <a:buNone/>
              <a:defRPr sz="2000">
                <a:solidFill>
                  <a:schemeClr val="tx1">
                    <a:tint val="75000"/>
                  </a:schemeClr>
                </a:solidFill>
              </a:defRPr>
            </a:lvl5pPr>
            <a:lvl6pPr marL="3251378" indent="0">
              <a:buNone/>
              <a:defRPr sz="2000">
                <a:solidFill>
                  <a:schemeClr val="tx1">
                    <a:tint val="75000"/>
                  </a:schemeClr>
                </a:solidFill>
              </a:defRPr>
            </a:lvl6pPr>
            <a:lvl7pPr marL="3901653" indent="0">
              <a:buNone/>
              <a:defRPr sz="2000">
                <a:solidFill>
                  <a:schemeClr val="tx1">
                    <a:tint val="75000"/>
                  </a:schemeClr>
                </a:solidFill>
              </a:defRPr>
            </a:lvl7pPr>
            <a:lvl8pPr marL="4551929" indent="0">
              <a:buNone/>
              <a:defRPr sz="2000">
                <a:solidFill>
                  <a:schemeClr val="tx1">
                    <a:tint val="75000"/>
                  </a:schemeClr>
                </a:solidFill>
              </a:defRPr>
            </a:lvl8pPr>
            <a:lvl9pPr marL="5202204"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073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6581"/>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6581"/>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834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3982"/>
            <a:ext cx="5745344"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2" y="2183982"/>
            <a:ext cx="5747601"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2"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71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080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7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464"/>
            <a:ext cx="4277967"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465"/>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2" y="2041696"/>
            <a:ext cx="4277967" cy="6673906"/>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770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1786"/>
            <a:ext cx="7801928" cy="5854065"/>
          </a:xfrm>
        </p:spPr>
        <p:txBody>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85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42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724"/>
            <a:ext cx="2925723" cy="83248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724"/>
            <a:ext cx="8560449" cy="8324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531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4B0C61-100F-4665-AFEE-EBA1F51F8668}"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7" name="Text Placeholder 6"/>
          <p:cNvSpPr>
            <a:spLocks noGrp="1"/>
          </p:cNvSpPr>
          <p:nvPr>
            <p:ph type="body" sz="quarter" idx="13"/>
          </p:nvPr>
        </p:nvSpPr>
        <p:spPr>
          <a:xfrm>
            <a:off x="5309646" y="5962474"/>
            <a:ext cx="6930712" cy="2380653"/>
          </a:xfrm>
        </p:spPr>
        <p:txBody>
          <a:bodyPr/>
          <a:lstStyle>
            <a:lvl1pPr marL="0" indent="0">
              <a:buNone/>
              <a:defRPr sz="5500">
                <a:solidFill>
                  <a:schemeClr val="bg1">
                    <a:lumMod val="95000"/>
                  </a:schemeClr>
                </a:solidFill>
                <a:effectLst>
                  <a:outerShdw blurRad="38100" dist="38100" dir="2700000" algn="tl">
                    <a:srgbClr val="000000">
                      <a:alpha val="43137"/>
                    </a:srgbClr>
                  </a:outerShdw>
                </a:effectLst>
                <a:latin typeface="Segoe UI Semibold" pitchFamily="34" charset="0"/>
              </a:defRPr>
            </a:lvl1pPr>
          </a:lstStyle>
          <a:p>
            <a:pPr lvl="0"/>
            <a:r>
              <a:rPr lang="en-US" smtClean="0"/>
              <a:t>Click to edit Master text styles</a:t>
            </a:r>
          </a:p>
        </p:txBody>
      </p:sp>
      <p:sp>
        <p:nvSpPr>
          <p:cNvPr id="10" name="Text Placeholder 9"/>
          <p:cNvSpPr>
            <a:spLocks noGrp="1"/>
          </p:cNvSpPr>
          <p:nvPr>
            <p:ph type="body" sz="quarter" idx="14"/>
          </p:nvPr>
        </p:nvSpPr>
        <p:spPr>
          <a:xfrm>
            <a:off x="325081" y="4553162"/>
            <a:ext cx="4876205" cy="832578"/>
          </a:xfrm>
        </p:spPr>
        <p:txBody>
          <a:bodyPr/>
          <a:lstStyle>
            <a:lvl1pPr marL="0" indent="0">
              <a:buNone/>
              <a:defRPr>
                <a:solidFill>
                  <a:schemeClr val="bg1">
                    <a:lumMod val="50000"/>
                  </a:schemeClr>
                </a:solidFill>
                <a:latin typeface="Segoe UI Semibold" pitchFamily="34" charset="0"/>
              </a:defRPr>
            </a:lvl1pPr>
            <a:lvl2pPr marL="626273" indent="0">
              <a:buNone/>
              <a:defRPr/>
            </a:lvl2pPr>
            <a:lvl3pPr marL="1252545" indent="0">
              <a:buNone/>
              <a:defRPr/>
            </a:lvl3pPr>
            <a:lvl4pPr marL="1878818" indent="0">
              <a:buNone/>
              <a:defRPr/>
            </a:lvl4pPr>
            <a:lvl5pPr marL="2505090" indent="0">
              <a:buNone/>
              <a:defRPr/>
            </a:lvl5pPr>
          </a:lstStyle>
          <a:p>
            <a:pPr lvl="0"/>
            <a:r>
              <a:rPr lang="en-US" smtClean="0"/>
              <a:t>Click to edit Master text styles</a:t>
            </a:r>
          </a:p>
        </p:txBody>
      </p:sp>
    </p:spTree>
    <p:extLst>
      <p:ext uri="{BB962C8B-B14F-4D97-AF65-F5344CB8AC3E}">
        <p14:creationId xmlns:p14="http://schemas.microsoft.com/office/powerpoint/2010/main" val="3818697621"/>
      </p:ext>
    </p:extLst>
  </p:cSld>
  <p:clrMapOvr>
    <a:masterClrMapping/>
  </p:clrMapOvr>
  <p:transition spd="slow" advClick="0">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696199"/>
            <a:ext cx="13003213" cy="2060575"/>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330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923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9632"/>
            <a:ext cx="11052731"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116" indent="0">
              <a:buNone/>
              <a:defRPr sz="2600">
                <a:solidFill>
                  <a:schemeClr val="tx1">
                    <a:tint val="75000"/>
                  </a:schemeClr>
                </a:solidFill>
              </a:defRPr>
            </a:lvl2pPr>
            <a:lvl3pPr marL="1300230" indent="0">
              <a:buNone/>
              <a:defRPr sz="2300">
                <a:solidFill>
                  <a:schemeClr val="tx1">
                    <a:tint val="75000"/>
                  </a:schemeClr>
                </a:solidFill>
              </a:defRPr>
            </a:lvl3pPr>
            <a:lvl4pPr marL="1950346" indent="0">
              <a:buNone/>
              <a:defRPr sz="2000">
                <a:solidFill>
                  <a:schemeClr val="tx1">
                    <a:tint val="75000"/>
                  </a:schemeClr>
                </a:solidFill>
              </a:defRPr>
            </a:lvl4pPr>
            <a:lvl5pPr marL="2600462" indent="0">
              <a:buNone/>
              <a:defRPr sz="2000">
                <a:solidFill>
                  <a:schemeClr val="tx1">
                    <a:tint val="75000"/>
                  </a:schemeClr>
                </a:solidFill>
              </a:defRPr>
            </a:lvl5pPr>
            <a:lvl6pPr marL="3250578" indent="0">
              <a:buNone/>
              <a:defRPr sz="2000">
                <a:solidFill>
                  <a:schemeClr val="tx1">
                    <a:tint val="75000"/>
                  </a:schemeClr>
                </a:solidFill>
              </a:defRPr>
            </a:lvl6pPr>
            <a:lvl7pPr marL="3900693" indent="0">
              <a:buNone/>
              <a:defRPr sz="2000">
                <a:solidFill>
                  <a:schemeClr val="tx1">
                    <a:tint val="75000"/>
                  </a:schemeClr>
                </a:solidFill>
              </a:defRPr>
            </a:lvl7pPr>
            <a:lvl8pPr marL="4550808" indent="0">
              <a:buNone/>
              <a:defRPr sz="2000">
                <a:solidFill>
                  <a:schemeClr val="tx1">
                    <a:tint val="75000"/>
                  </a:schemeClr>
                </a:solidFill>
              </a:defRPr>
            </a:lvl8pPr>
            <a:lvl9pPr marL="520092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859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6584"/>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6584"/>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37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3982"/>
            <a:ext cx="5745344" cy="910180"/>
          </a:xfrm>
        </p:spPr>
        <p:txBody>
          <a:bodyPr anchor="b"/>
          <a:lstStyle>
            <a:lvl1pPr marL="0" indent="0">
              <a:buNone/>
              <a:defRPr sz="3400" b="1"/>
            </a:lvl1pPr>
            <a:lvl2pPr marL="650116" indent="0">
              <a:buNone/>
              <a:defRPr sz="2800" b="1"/>
            </a:lvl2pPr>
            <a:lvl3pPr marL="1300230" indent="0">
              <a:buNone/>
              <a:defRPr sz="2600" b="1"/>
            </a:lvl3pPr>
            <a:lvl4pPr marL="1950346" indent="0">
              <a:buNone/>
              <a:defRPr sz="2300" b="1"/>
            </a:lvl4pPr>
            <a:lvl5pPr marL="2600462" indent="0">
              <a:buNone/>
              <a:defRPr sz="2300" b="1"/>
            </a:lvl5pPr>
            <a:lvl6pPr marL="3250578" indent="0">
              <a:buNone/>
              <a:defRPr sz="2300" b="1"/>
            </a:lvl6pPr>
            <a:lvl7pPr marL="3900693" indent="0">
              <a:buNone/>
              <a:defRPr sz="2300" b="1"/>
            </a:lvl7pPr>
            <a:lvl8pPr marL="4550808" indent="0">
              <a:buNone/>
              <a:defRPr sz="2300" b="1"/>
            </a:lvl8pPr>
            <a:lvl9pPr marL="520092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5" y="2183982"/>
            <a:ext cx="5747601" cy="910180"/>
          </a:xfrm>
        </p:spPr>
        <p:txBody>
          <a:bodyPr anchor="b"/>
          <a:lstStyle>
            <a:lvl1pPr marL="0" indent="0">
              <a:buNone/>
              <a:defRPr sz="3400" b="1"/>
            </a:lvl1pPr>
            <a:lvl2pPr marL="650116" indent="0">
              <a:buNone/>
              <a:defRPr sz="2800" b="1"/>
            </a:lvl2pPr>
            <a:lvl3pPr marL="1300230" indent="0">
              <a:buNone/>
              <a:defRPr sz="2600" b="1"/>
            </a:lvl3pPr>
            <a:lvl4pPr marL="1950346" indent="0">
              <a:buNone/>
              <a:defRPr sz="2300" b="1"/>
            </a:lvl4pPr>
            <a:lvl5pPr marL="2600462" indent="0">
              <a:buNone/>
              <a:defRPr sz="2300" b="1"/>
            </a:lvl5pPr>
            <a:lvl6pPr marL="3250578" indent="0">
              <a:buNone/>
              <a:defRPr sz="2300" b="1"/>
            </a:lvl6pPr>
            <a:lvl7pPr marL="3900693" indent="0">
              <a:buNone/>
              <a:defRPr sz="2300" b="1"/>
            </a:lvl7pPr>
            <a:lvl8pPr marL="4550808" indent="0">
              <a:buNone/>
              <a:defRPr sz="2300" b="1"/>
            </a:lvl8pPr>
            <a:lvl9pPr marL="520092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5"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760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54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77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4" y="388464"/>
            <a:ext cx="4277967"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468"/>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4" y="2041696"/>
            <a:ext cx="4277967" cy="6673906"/>
          </a:xfrm>
        </p:spPr>
        <p:txBody>
          <a:bodyPr/>
          <a:lstStyle>
            <a:lvl1pPr marL="0" indent="0">
              <a:buNone/>
              <a:defRPr sz="2000"/>
            </a:lvl1pPr>
            <a:lvl2pPr marL="650116" indent="0">
              <a:buNone/>
              <a:defRPr sz="1700"/>
            </a:lvl2pPr>
            <a:lvl3pPr marL="1300230" indent="0">
              <a:buNone/>
              <a:defRPr sz="1400"/>
            </a:lvl3pPr>
            <a:lvl4pPr marL="1950346" indent="0">
              <a:buNone/>
              <a:defRPr sz="1300"/>
            </a:lvl4pPr>
            <a:lvl5pPr marL="2600462" indent="0">
              <a:buNone/>
              <a:defRPr sz="1300"/>
            </a:lvl5pPr>
            <a:lvl6pPr marL="3250578" indent="0">
              <a:buNone/>
              <a:defRPr sz="1300"/>
            </a:lvl6pPr>
            <a:lvl7pPr marL="3900693" indent="0">
              <a:buNone/>
              <a:defRPr sz="1300"/>
            </a:lvl7pPr>
            <a:lvl8pPr marL="4550808" indent="0">
              <a:buNone/>
              <a:defRPr sz="1300"/>
            </a:lvl8pPr>
            <a:lvl9pPr marL="520092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6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1786"/>
            <a:ext cx="7801928" cy="5854065"/>
          </a:xfrm>
        </p:spPr>
        <p:txBody>
          <a:bodyPr/>
          <a:lstStyle>
            <a:lvl1pPr marL="0" indent="0">
              <a:buNone/>
              <a:defRPr sz="4600"/>
            </a:lvl1pPr>
            <a:lvl2pPr marL="650116" indent="0">
              <a:buNone/>
              <a:defRPr sz="4000"/>
            </a:lvl2pPr>
            <a:lvl3pPr marL="1300230" indent="0">
              <a:buNone/>
              <a:defRPr sz="3400"/>
            </a:lvl3pPr>
            <a:lvl4pPr marL="1950346" indent="0">
              <a:buNone/>
              <a:defRPr sz="2800"/>
            </a:lvl4pPr>
            <a:lvl5pPr marL="2600462" indent="0">
              <a:buNone/>
              <a:defRPr sz="2800"/>
            </a:lvl5pPr>
            <a:lvl6pPr marL="3250578" indent="0">
              <a:buNone/>
              <a:defRPr sz="2800"/>
            </a:lvl6pPr>
            <a:lvl7pPr marL="3900693" indent="0">
              <a:buNone/>
              <a:defRPr sz="2800"/>
            </a:lvl7pPr>
            <a:lvl8pPr marL="4550808" indent="0">
              <a:buNone/>
              <a:defRPr sz="2800"/>
            </a:lvl8pPr>
            <a:lvl9pPr marL="5200923" indent="0">
              <a:buNone/>
              <a:defRPr sz="2800"/>
            </a:lvl9pPr>
          </a:lstStyle>
          <a:p>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2000"/>
            </a:lvl1pPr>
            <a:lvl2pPr marL="650116" indent="0">
              <a:buNone/>
              <a:defRPr sz="1700"/>
            </a:lvl2pPr>
            <a:lvl3pPr marL="1300230" indent="0">
              <a:buNone/>
              <a:defRPr sz="1400"/>
            </a:lvl3pPr>
            <a:lvl4pPr marL="1950346" indent="0">
              <a:buNone/>
              <a:defRPr sz="1300"/>
            </a:lvl4pPr>
            <a:lvl5pPr marL="2600462" indent="0">
              <a:buNone/>
              <a:defRPr sz="1300"/>
            </a:lvl5pPr>
            <a:lvl6pPr marL="3250578" indent="0">
              <a:buNone/>
              <a:defRPr sz="1300"/>
            </a:lvl6pPr>
            <a:lvl7pPr marL="3900693" indent="0">
              <a:buNone/>
              <a:defRPr sz="1300"/>
            </a:lvl7pPr>
            <a:lvl8pPr marL="4550808" indent="0">
              <a:buNone/>
              <a:defRPr sz="1300"/>
            </a:lvl8pPr>
            <a:lvl9pPr marL="520092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39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743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and caption">
    <p:spTree>
      <p:nvGrpSpPr>
        <p:cNvPr id="1" name=""/>
        <p:cNvGrpSpPr/>
        <p:nvPr/>
      </p:nvGrpSpPr>
      <p:grpSpPr>
        <a:xfrm>
          <a:off x="0" y="0"/>
          <a:ext cx="0" cy="0"/>
          <a:chOff x="0" y="0"/>
          <a:chExt cx="0" cy="0"/>
        </a:xfrm>
      </p:grpSpPr>
      <p:sp useBgFill="1">
        <p:nvSpPr>
          <p:cNvPr id="10" name="Media Placeholder 9"/>
          <p:cNvSpPr>
            <a:spLocks noGrp="1"/>
          </p:cNvSpPr>
          <p:nvPr>
            <p:ph type="media" sz="quarter" idx="10"/>
          </p:nvPr>
        </p:nvSpPr>
        <p:spPr>
          <a:xfrm>
            <a:off x="3197755" y="8494776"/>
            <a:ext cx="1115568" cy="630936"/>
          </a:xfrm>
        </p:spPr>
        <p:txBody>
          <a:bodyPr/>
          <a:lstStyle>
            <a:lvl1pPr marL="0" indent="0">
              <a:buNone/>
              <a:defRPr/>
            </a:lvl1pPr>
          </a:lstStyle>
          <a:p>
            <a:r>
              <a:rPr lang="en-US" dirty="0" smtClean="0"/>
              <a:t>Click icon to add media</a:t>
            </a:r>
            <a:endParaRPr lang="en-US" dirty="0"/>
          </a:p>
        </p:txBody>
      </p:sp>
      <p:sp useBgFill="1">
        <p:nvSpPr>
          <p:cNvPr id="11" name="Media Placeholder 9"/>
          <p:cNvSpPr>
            <a:spLocks noGrp="1"/>
          </p:cNvSpPr>
          <p:nvPr>
            <p:ph type="media" sz="quarter" idx="11"/>
          </p:nvPr>
        </p:nvSpPr>
        <p:spPr>
          <a:xfrm>
            <a:off x="4575835" y="8494776"/>
            <a:ext cx="1115568" cy="630936"/>
          </a:xfrm>
        </p:spPr>
        <p:txBody>
          <a:bodyPr/>
          <a:lstStyle>
            <a:lvl1pPr marL="0" indent="0">
              <a:buNone/>
              <a:defRPr/>
            </a:lvl1pPr>
          </a:lstStyle>
          <a:p>
            <a:r>
              <a:rPr lang="en-US" dirty="0" smtClean="0"/>
              <a:t>Click icon to add media</a:t>
            </a:r>
            <a:endParaRPr lang="en-US" dirty="0"/>
          </a:p>
        </p:txBody>
      </p:sp>
      <p:sp useBgFill="1">
        <p:nvSpPr>
          <p:cNvPr id="12" name="Media Placeholder 9"/>
          <p:cNvSpPr>
            <a:spLocks noGrp="1"/>
          </p:cNvSpPr>
          <p:nvPr>
            <p:ph type="media" sz="quarter" idx="12"/>
          </p:nvPr>
        </p:nvSpPr>
        <p:spPr>
          <a:xfrm>
            <a:off x="5940955" y="8494776"/>
            <a:ext cx="1115568" cy="630936"/>
          </a:xfrm>
        </p:spPr>
        <p:txBody>
          <a:bodyPr/>
          <a:lstStyle/>
          <a:p>
            <a:r>
              <a:rPr lang="en-US" dirty="0" smtClean="0"/>
              <a:t>Click icon to add media</a:t>
            </a:r>
            <a:endParaRPr lang="en-US" dirty="0"/>
          </a:p>
        </p:txBody>
      </p:sp>
      <p:sp useBgFill="1">
        <p:nvSpPr>
          <p:cNvPr id="13" name="Media Placeholder 9"/>
          <p:cNvSpPr>
            <a:spLocks noGrp="1"/>
          </p:cNvSpPr>
          <p:nvPr>
            <p:ph type="media" sz="quarter" idx="13"/>
          </p:nvPr>
        </p:nvSpPr>
        <p:spPr>
          <a:xfrm>
            <a:off x="7317688" y="8494776"/>
            <a:ext cx="1115568" cy="630936"/>
          </a:xfrm>
        </p:spPr>
        <p:txBody>
          <a:bodyPr/>
          <a:lstStyle/>
          <a:p>
            <a:r>
              <a:rPr lang="en-US" dirty="0" smtClean="0"/>
              <a:t>Click icon to add media</a:t>
            </a:r>
            <a:endParaRPr lang="en-US" dirty="0"/>
          </a:p>
        </p:txBody>
      </p:sp>
      <p:sp useBgFill="1">
        <p:nvSpPr>
          <p:cNvPr id="15" name="Media Placeholder 9"/>
          <p:cNvSpPr>
            <a:spLocks noGrp="1"/>
          </p:cNvSpPr>
          <p:nvPr>
            <p:ph type="media" sz="quarter" idx="15"/>
          </p:nvPr>
        </p:nvSpPr>
        <p:spPr>
          <a:xfrm>
            <a:off x="8686351" y="8494776"/>
            <a:ext cx="1115568" cy="630936"/>
          </a:xfrm>
        </p:spPr>
        <p:txBody>
          <a:bodyPr/>
          <a:lstStyle/>
          <a:p>
            <a:r>
              <a:rPr lang="en-US" dirty="0" smtClean="0"/>
              <a:t>Click icon to add media</a:t>
            </a:r>
            <a:endParaRPr lang="en-US" dirty="0"/>
          </a:p>
        </p:txBody>
      </p:sp>
      <p:sp>
        <p:nvSpPr>
          <p:cNvPr id="20" name="TextBox 19"/>
          <p:cNvSpPr txBox="1"/>
          <p:nvPr userDrawn="1"/>
        </p:nvSpPr>
        <p:spPr>
          <a:xfrm>
            <a:off x="8694165"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32" name="TextBox 31"/>
          <p:cNvSpPr txBox="1"/>
          <p:nvPr userDrawn="1"/>
        </p:nvSpPr>
        <p:spPr>
          <a:xfrm>
            <a:off x="3200547"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33" name="TextBox 32"/>
          <p:cNvSpPr txBox="1"/>
          <p:nvPr userDrawn="1"/>
        </p:nvSpPr>
        <p:spPr>
          <a:xfrm>
            <a:off x="4588560"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2</a:t>
            </a:r>
          </a:p>
        </p:txBody>
      </p:sp>
      <p:sp>
        <p:nvSpPr>
          <p:cNvPr id="34" name="TextBox 33"/>
          <p:cNvSpPr txBox="1"/>
          <p:nvPr userDrawn="1"/>
        </p:nvSpPr>
        <p:spPr>
          <a:xfrm>
            <a:off x="5942149"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3</a:t>
            </a:r>
          </a:p>
        </p:txBody>
      </p:sp>
      <p:sp>
        <p:nvSpPr>
          <p:cNvPr id="35" name="TextBox 34"/>
          <p:cNvSpPr txBox="1"/>
          <p:nvPr userDrawn="1"/>
        </p:nvSpPr>
        <p:spPr>
          <a:xfrm>
            <a:off x="7324905"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sp>
        <p:nvSpPr>
          <p:cNvPr id="40" name="TextBox 39">
            <a:hlinkClick r:id="rId2" action="ppaction://hlinksldjump"/>
          </p:cNvPr>
          <p:cNvSpPr txBox="1"/>
          <p:nvPr userDrawn="1"/>
        </p:nvSpPr>
        <p:spPr>
          <a:xfrm>
            <a:off x="10197838" y="618148"/>
            <a:ext cx="1434334" cy="276999"/>
          </a:xfrm>
          <a:prstGeom prst="rect">
            <a:avLst/>
          </a:prstGeom>
          <a:noFill/>
        </p:spPr>
        <p:txBody>
          <a:bodyPr wrap="square" rtlCol="0">
            <a:spAutoFit/>
          </a:bodyPr>
          <a:lstStyle/>
          <a:p>
            <a:r>
              <a:rPr lang="en-US" sz="1200" dirty="0" smtClean="0">
                <a:solidFill>
                  <a:schemeClr val="bg1"/>
                </a:solidFill>
                <a:latin typeface="Segoe UI Light" pitchFamily="34" charset="0"/>
                <a:hlinkClick r:id="rId2" action="ppaction://hlinksldjump"/>
              </a:rPr>
              <a:t>Course</a:t>
            </a:r>
            <a:r>
              <a:rPr lang="en-US" sz="1200" baseline="0" dirty="0" smtClean="0">
                <a:solidFill>
                  <a:schemeClr val="bg1"/>
                </a:solidFill>
                <a:latin typeface="Segoe UI Light" pitchFamily="34" charset="0"/>
                <a:hlinkClick r:id="rId2" action="ppaction://hlinksldjump"/>
              </a:rPr>
              <a:t> summary</a:t>
            </a:r>
            <a:endParaRPr lang="en-US" sz="1200" dirty="0">
              <a:solidFill>
                <a:schemeClr val="bg1"/>
              </a:solidFill>
              <a:latin typeface="Segoe UI Light" pitchFamily="34" charset="0"/>
            </a:endParaRPr>
          </a:p>
        </p:txBody>
      </p:sp>
      <p:grpSp>
        <p:nvGrpSpPr>
          <p:cNvPr id="41" name="Group 40"/>
          <p:cNvGrpSpPr/>
          <p:nvPr userDrawn="1"/>
        </p:nvGrpSpPr>
        <p:grpSpPr>
          <a:xfrm>
            <a:off x="11451487" y="646724"/>
            <a:ext cx="208497" cy="233769"/>
            <a:chOff x="9889420" y="664799"/>
            <a:chExt cx="208497" cy="233769"/>
          </a:xfrm>
        </p:grpSpPr>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420" y="664799"/>
              <a:ext cx="208497" cy="233769"/>
            </a:xfrm>
            <a:prstGeom prst="rect">
              <a:avLst/>
            </a:prstGeom>
          </p:spPr>
        </p:pic>
        <p:cxnSp>
          <p:nvCxnSpPr>
            <p:cNvPr id="43" name="Straight Connector 42"/>
            <p:cNvCxnSpPr/>
            <p:nvPr/>
          </p:nvCxnSpPr>
          <p:spPr>
            <a:xfrm>
              <a:off x="9942315" y="722598"/>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42315" y="78168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Screen Clipping">
            <a:hlinkClick r:id="" action="ppaction://noaction"/>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88525" y="611187"/>
            <a:ext cx="295316" cy="304843"/>
          </a:xfrm>
          <a:prstGeom prst="rect">
            <a:avLst/>
          </a:prstGeom>
        </p:spPr>
      </p:pic>
      <p:sp>
        <p:nvSpPr>
          <p:cNvPr id="28" name="Rectangle 27"/>
          <p:cNvSpPr/>
          <p:nvPr userDrawn="1"/>
        </p:nvSpPr>
        <p:spPr>
          <a:xfrm>
            <a:off x="11765076" y="618148"/>
            <a:ext cx="571107" cy="276999"/>
          </a:xfrm>
          <a:prstGeom prst="rect">
            <a:avLst/>
          </a:prstGeom>
        </p:spPr>
        <p:txBody>
          <a:bodyPr wrap="square">
            <a:spAutoFit/>
          </a:bodyPr>
          <a:lstStyle/>
          <a:p>
            <a:r>
              <a:rPr lang="en-US" sz="1200" dirty="0">
                <a:solidFill>
                  <a:schemeClr val="bg1"/>
                </a:solidFill>
                <a:latin typeface="Segoe UI Light" pitchFamily="34" charset="0"/>
                <a:hlinkClick r:id="rId5" action="ppaction://hlinksldjump"/>
              </a:rPr>
              <a:t>Help</a:t>
            </a:r>
            <a:endParaRPr lang="en-US" sz="1200" dirty="0">
              <a:solidFill>
                <a:schemeClr val="bg1"/>
              </a:solidFill>
              <a:latin typeface="Segoe UI Light" pitchFamily="34" charset="0"/>
            </a:endParaRPr>
          </a:p>
        </p:txBody>
      </p:sp>
      <p:sp>
        <p:nvSpPr>
          <p:cNvPr id="3" name="Content Placeholder 2"/>
          <p:cNvSpPr>
            <a:spLocks noGrp="1"/>
          </p:cNvSpPr>
          <p:nvPr>
            <p:ph idx="1"/>
          </p:nvPr>
        </p:nvSpPr>
        <p:spPr>
          <a:xfrm>
            <a:off x="1234440" y="1042416"/>
            <a:ext cx="10515600" cy="5916168"/>
          </a:xfrm>
        </p:spPr>
        <p:txBody>
          <a:bodyPr/>
          <a:lstStyle>
            <a:lvl1pPr marL="469704" indent="-469704">
              <a:buFont typeface="Wingdings" pitchFamily="2" charset="2"/>
              <a:buChar char="§"/>
              <a:defRPr>
                <a:solidFill>
                  <a:schemeClr val="tx1">
                    <a:lumMod val="85000"/>
                    <a:lumOff val="15000"/>
                  </a:schemeClr>
                </a:solidFill>
                <a:latin typeface="Segoe UI Light" pitchFamily="34" charset="0"/>
                <a:ea typeface="Segoe UI" pitchFamily="34" charset="0"/>
                <a:cs typeface="Segoe UI" pitchFamily="34" charset="0"/>
              </a:defRPr>
            </a:lvl1pPr>
            <a:lvl2pPr>
              <a:defRPr>
                <a:solidFill>
                  <a:schemeClr val="tx1">
                    <a:lumMod val="85000"/>
                    <a:lumOff val="15000"/>
                  </a:schemeClr>
                </a:solidFill>
                <a:latin typeface="Segoe UI Light" pitchFamily="34" charset="0"/>
                <a:ea typeface="Segoe UI" pitchFamily="34" charset="0"/>
                <a:cs typeface="Segoe UI" pitchFamily="34" charset="0"/>
              </a:defRPr>
            </a:lvl2pPr>
            <a:lvl3pPr marL="1565681" indent="-313136">
              <a:buFont typeface="Wingdings" pitchFamily="2" charset="2"/>
              <a:buChar char="§"/>
              <a:defRPr>
                <a:solidFill>
                  <a:schemeClr val="tx1">
                    <a:lumMod val="85000"/>
                    <a:lumOff val="15000"/>
                  </a:schemeClr>
                </a:solidFill>
                <a:latin typeface="Segoe UI Light" pitchFamily="34" charset="0"/>
                <a:ea typeface="Segoe UI" pitchFamily="34" charset="0"/>
                <a:cs typeface="Segoe UI" pitchFamily="34" charset="0"/>
              </a:defRPr>
            </a:lvl3pPr>
            <a:lvl4pPr>
              <a:defRPr>
                <a:solidFill>
                  <a:schemeClr val="tx1">
                    <a:lumMod val="85000"/>
                    <a:lumOff val="15000"/>
                  </a:schemeClr>
                </a:solidFill>
                <a:latin typeface="Segoe UI Light" pitchFamily="34" charset="0"/>
                <a:ea typeface="Segoe UI" pitchFamily="34" charset="0"/>
                <a:cs typeface="Segoe UI" pitchFamily="34" charset="0"/>
              </a:defRPr>
            </a:lvl4pPr>
            <a:lvl5pPr>
              <a:defRPr>
                <a:solidFill>
                  <a:schemeClr val="tx1">
                    <a:lumMod val="85000"/>
                    <a:lumOff val="15000"/>
                  </a:schemeClr>
                </a:solidFill>
                <a:latin typeface="Segoe UI Light"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0" y="7696199"/>
            <a:ext cx="13003213" cy="2060575"/>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081539"/>
      </p:ext>
    </p:extLst>
  </p:cSld>
  <p:clrMapOvr>
    <a:masterClrMapping/>
  </p:clrMapOvr>
  <p:transition spd="slow" advClick="0">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724"/>
            <a:ext cx="2925723" cy="83248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724"/>
            <a:ext cx="8560449" cy="8324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766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Text Placeholder 6"/>
          <p:cNvSpPr txBox="1">
            <a:spLocks/>
          </p:cNvSpPr>
          <p:nvPr userDrawn="1"/>
        </p:nvSpPr>
        <p:spPr>
          <a:xfrm>
            <a:off x="1903015" y="1246341"/>
            <a:ext cx="4352544" cy="6070446"/>
          </a:xfrm>
          <a:prstGeom prst="rect">
            <a:avLst/>
          </a:prstGeom>
          <a:noFill/>
        </p:spPr>
        <p:txBody>
          <a:bodyPr lIns="91417" tIns="45708" rIns="91417" bIns="45708"/>
          <a:lstStyle>
            <a:lvl1pPr marL="469704" indent="-469704" algn="l" defTabSz="1252545" rtl="0" eaLnBrk="1" latinLnBrk="0" hangingPunct="1">
              <a:spcBef>
                <a:spcPct val="20000"/>
              </a:spcBef>
              <a:buFont typeface="Wingdings" pitchFamily="2" charset="2"/>
              <a:buChar char="§"/>
              <a:defRPr sz="4400" kern="1200">
                <a:solidFill>
                  <a:schemeClr val="tx1"/>
                </a:solidFill>
                <a:latin typeface="+mn-lt"/>
                <a:ea typeface="+mn-ea"/>
                <a:cs typeface="+mn-cs"/>
              </a:defRPr>
            </a:lvl1pPr>
            <a:lvl2pPr marL="1017693" indent="-391420" algn="l" defTabSz="1252545" rtl="0" eaLnBrk="1" latinLnBrk="0" hangingPunct="1">
              <a:spcBef>
                <a:spcPct val="20000"/>
              </a:spcBef>
              <a:buFont typeface="Wingdings" pitchFamily="2" charset="2"/>
              <a:buChar char="§"/>
              <a:defRPr sz="3800" kern="1200">
                <a:solidFill>
                  <a:schemeClr val="tx1"/>
                </a:solidFill>
                <a:latin typeface="+mn-lt"/>
                <a:ea typeface="+mn-ea"/>
                <a:cs typeface="+mn-cs"/>
              </a:defRPr>
            </a:lvl2pPr>
            <a:lvl3pPr marL="1565681" indent="-313136" algn="l" defTabSz="1252545" rtl="0" eaLnBrk="1" latinLnBrk="0" hangingPunct="1">
              <a:spcBef>
                <a:spcPct val="20000"/>
              </a:spcBef>
              <a:buFont typeface="Wingdings" pitchFamily="2" charset="2"/>
              <a:buChar char="§"/>
              <a:defRPr sz="3300" kern="1200">
                <a:solidFill>
                  <a:schemeClr val="tx1"/>
                </a:solidFill>
                <a:latin typeface="+mn-lt"/>
                <a:ea typeface="+mn-ea"/>
                <a:cs typeface="+mn-cs"/>
              </a:defRPr>
            </a:lvl3pPr>
            <a:lvl4pPr marL="2191954"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4pPr>
            <a:lvl5pPr marL="2818227"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Wingdings" pitchFamily="2" charset="2"/>
              <a:buNone/>
            </a:pPr>
            <a:r>
              <a:rPr lang="en-US" sz="1400" dirty="0" smtClean="0">
                <a:solidFill>
                  <a:prstClr val="black">
                    <a:lumMod val="75000"/>
                    <a:lumOff val="25000"/>
                  </a:prstClr>
                </a:solidFill>
                <a:latin typeface="Segoe UI Light" pitchFamily="34" charset="0"/>
                <a:ea typeface="Segoe UI" pitchFamily="34" charset="0"/>
                <a:cs typeface="Segoe UI" pitchFamily="34" charset="0"/>
              </a:rPr>
              <a:t> </a:t>
            </a:r>
            <a:endParaRPr lang="en-US" sz="1400" dirty="0">
              <a:solidFill>
                <a:prstClr val="black">
                  <a:lumMod val="75000"/>
                  <a:lumOff val="25000"/>
                </a:prstClr>
              </a:solidFill>
              <a:latin typeface="Segoe UI Light" pitchFamily="34" charset="0"/>
              <a:ea typeface="Segoe UI" pitchFamily="34" charset="0"/>
              <a:cs typeface="Segoe UI" pitchFamily="34" charset="0"/>
            </a:endParaRPr>
          </a:p>
          <a:p>
            <a:pPr marL="0" indent="0">
              <a:buFont typeface="Wingdings" pitchFamily="2" charset="2"/>
              <a:buNone/>
            </a:pPr>
            <a:endParaRPr lang="en-US" sz="1400" dirty="0">
              <a:solidFill>
                <a:prstClr val="black">
                  <a:lumMod val="75000"/>
                  <a:lumOff val="25000"/>
                </a:prstClr>
              </a:solidFill>
              <a:latin typeface="Segoe UI Light" pitchFamily="34" charset="0"/>
              <a:ea typeface="Segoe UI" pitchFamily="34" charset="0"/>
              <a:cs typeface="Segoe UI" pitchFamily="34" charset="0"/>
            </a:endParaRPr>
          </a:p>
        </p:txBody>
      </p:sp>
      <p:sp>
        <p:nvSpPr>
          <p:cNvPr id="9" name="Text Placeholder 6"/>
          <p:cNvSpPr txBox="1">
            <a:spLocks/>
          </p:cNvSpPr>
          <p:nvPr userDrawn="1"/>
        </p:nvSpPr>
        <p:spPr>
          <a:xfrm>
            <a:off x="6744775" y="1246748"/>
            <a:ext cx="4347570" cy="5003239"/>
          </a:xfrm>
          <a:prstGeom prst="rect">
            <a:avLst/>
          </a:prstGeom>
          <a:noFill/>
        </p:spPr>
        <p:txBody>
          <a:bodyPr lIns="91417" tIns="45708" rIns="91417" bIns="45708"/>
          <a:lstStyle>
            <a:lvl1pPr marL="469704" indent="-469704" algn="l" defTabSz="1252545" rtl="0" eaLnBrk="1" latinLnBrk="0" hangingPunct="1">
              <a:spcBef>
                <a:spcPct val="20000"/>
              </a:spcBef>
              <a:buFont typeface="Wingdings" pitchFamily="2" charset="2"/>
              <a:buChar char="§"/>
              <a:defRPr sz="4400" kern="1200">
                <a:solidFill>
                  <a:schemeClr val="tx1"/>
                </a:solidFill>
                <a:latin typeface="+mn-lt"/>
                <a:ea typeface="+mn-ea"/>
                <a:cs typeface="+mn-cs"/>
              </a:defRPr>
            </a:lvl1pPr>
            <a:lvl2pPr marL="1017693" indent="-391420" algn="l" defTabSz="1252545" rtl="0" eaLnBrk="1" latinLnBrk="0" hangingPunct="1">
              <a:spcBef>
                <a:spcPct val="20000"/>
              </a:spcBef>
              <a:buFont typeface="Wingdings" pitchFamily="2" charset="2"/>
              <a:buChar char="§"/>
              <a:defRPr sz="3800" kern="1200">
                <a:solidFill>
                  <a:schemeClr val="tx1"/>
                </a:solidFill>
                <a:latin typeface="+mn-lt"/>
                <a:ea typeface="+mn-ea"/>
                <a:cs typeface="+mn-cs"/>
              </a:defRPr>
            </a:lvl2pPr>
            <a:lvl3pPr marL="1565681" indent="-313136" algn="l" defTabSz="1252545" rtl="0" eaLnBrk="1" latinLnBrk="0" hangingPunct="1">
              <a:spcBef>
                <a:spcPct val="20000"/>
              </a:spcBef>
              <a:buFont typeface="Wingdings" pitchFamily="2" charset="2"/>
              <a:buChar char="§"/>
              <a:defRPr sz="3300" kern="1200">
                <a:solidFill>
                  <a:schemeClr val="tx1"/>
                </a:solidFill>
                <a:latin typeface="+mn-lt"/>
                <a:ea typeface="+mn-ea"/>
                <a:cs typeface="+mn-cs"/>
              </a:defRPr>
            </a:lvl3pPr>
            <a:lvl4pPr marL="2191954"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4pPr>
            <a:lvl5pPr marL="2818227"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Wingdings" pitchFamily="2" charset="2"/>
              <a:buNone/>
            </a:pPr>
            <a:endParaRPr lang="en-US" sz="1400" b="1" dirty="0">
              <a:solidFill>
                <a:prstClr val="black">
                  <a:lumMod val="75000"/>
                  <a:lumOff val="25000"/>
                </a:prstClr>
              </a:solidFill>
              <a:latin typeface="Segoe UI Light" pitchFamily="34" charset="0"/>
              <a:ea typeface="Segoe UI" pitchFamily="34" charset="0"/>
              <a:cs typeface="Segoe UI" pitchFamily="34" charset="0"/>
            </a:endParaRPr>
          </a:p>
          <a:p>
            <a:pPr marL="0" indent="0">
              <a:buFont typeface="Wingdings" pitchFamily="2" charset="2"/>
              <a:buNone/>
            </a:pPr>
            <a:endParaRPr lang="en-US" sz="1400" b="1" dirty="0">
              <a:solidFill>
                <a:prstClr val="black">
                  <a:lumMod val="75000"/>
                  <a:lumOff val="25000"/>
                </a:prstClr>
              </a:solidFill>
              <a:latin typeface="Segoe UI Light" pitchFamily="34" charset="0"/>
              <a:ea typeface="Segoe UI" pitchFamily="34" charset="0"/>
              <a:cs typeface="Segoe UI" pitchFamily="34" charset="0"/>
            </a:endParaRPr>
          </a:p>
        </p:txBody>
      </p:sp>
      <p:sp>
        <p:nvSpPr>
          <p:cNvPr id="4" name="Rectangle 3"/>
          <p:cNvSpPr/>
          <p:nvPr userDrawn="1"/>
        </p:nvSpPr>
        <p:spPr>
          <a:xfrm>
            <a:off x="0" y="7696199"/>
            <a:ext cx="13003213" cy="2060575"/>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208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631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9632"/>
            <a:ext cx="11052731"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196" indent="0">
              <a:buNone/>
              <a:defRPr sz="2600">
                <a:solidFill>
                  <a:schemeClr val="tx1">
                    <a:tint val="75000"/>
                  </a:schemeClr>
                </a:solidFill>
              </a:defRPr>
            </a:lvl2pPr>
            <a:lvl3pPr marL="1300390" indent="0">
              <a:buNone/>
              <a:defRPr sz="2300">
                <a:solidFill>
                  <a:schemeClr val="tx1">
                    <a:tint val="75000"/>
                  </a:schemeClr>
                </a:solidFill>
              </a:defRPr>
            </a:lvl3pPr>
            <a:lvl4pPr marL="1950586" indent="0">
              <a:buNone/>
              <a:defRPr sz="2000">
                <a:solidFill>
                  <a:schemeClr val="tx1">
                    <a:tint val="75000"/>
                  </a:schemeClr>
                </a:solidFill>
              </a:defRPr>
            </a:lvl4pPr>
            <a:lvl5pPr marL="2600782" indent="0">
              <a:buNone/>
              <a:defRPr sz="2000">
                <a:solidFill>
                  <a:schemeClr val="tx1">
                    <a:tint val="75000"/>
                  </a:schemeClr>
                </a:solidFill>
              </a:defRPr>
            </a:lvl5pPr>
            <a:lvl6pPr marL="3250978" indent="0">
              <a:buNone/>
              <a:defRPr sz="2000">
                <a:solidFill>
                  <a:schemeClr val="tx1">
                    <a:tint val="75000"/>
                  </a:schemeClr>
                </a:solidFill>
              </a:defRPr>
            </a:lvl6pPr>
            <a:lvl7pPr marL="3901173" indent="0">
              <a:buNone/>
              <a:defRPr sz="2000">
                <a:solidFill>
                  <a:schemeClr val="tx1">
                    <a:tint val="75000"/>
                  </a:schemeClr>
                </a:solidFill>
              </a:defRPr>
            </a:lvl7pPr>
            <a:lvl8pPr marL="4551369" indent="0">
              <a:buNone/>
              <a:defRPr sz="2000">
                <a:solidFill>
                  <a:schemeClr val="tx1">
                    <a:tint val="75000"/>
                  </a:schemeClr>
                </a:solidFill>
              </a:defRPr>
            </a:lvl8pPr>
            <a:lvl9pPr marL="520156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58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6583"/>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6583"/>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863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3982"/>
            <a:ext cx="5745344" cy="910180"/>
          </a:xfrm>
        </p:spPr>
        <p:txBody>
          <a:bodyPr anchor="b"/>
          <a:lstStyle>
            <a:lvl1pPr marL="0" indent="0">
              <a:buNone/>
              <a:defRPr sz="3400" b="1"/>
            </a:lvl1pPr>
            <a:lvl2pPr marL="650196" indent="0">
              <a:buNone/>
              <a:defRPr sz="2800" b="1"/>
            </a:lvl2pPr>
            <a:lvl3pPr marL="1300390" indent="0">
              <a:buNone/>
              <a:defRPr sz="2600" b="1"/>
            </a:lvl3pPr>
            <a:lvl4pPr marL="1950586" indent="0">
              <a:buNone/>
              <a:defRPr sz="2300" b="1"/>
            </a:lvl4pPr>
            <a:lvl5pPr marL="2600782" indent="0">
              <a:buNone/>
              <a:defRPr sz="2300" b="1"/>
            </a:lvl5pPr>
            <a:lvl6pPr marL="3250978" indent="0">
              <a:buNone/>
              <a:defRPr sz="2300" b="1"/>
            </a:lvl6pPr>
            <a:lvl7pPr marL="3901173" indent="0">
              <a:buNone/>
              <a:defRPr sz="2300" b="1"/>
            </a:lvl7pPr>
            <a:lvl8pPr marL="4551369" indent="0">
              <a:buNone/>
              <a:defRPr sz="2300" b="1"/>
            </a:lvl8pPr>
            <a:lvl9pPr marL="520156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4" y="2183982"/>
            <a:ext cx="5747601" cy="910180"/>
          </a:xfrm>
        </p:spPr>
        <p:txBody>
          <a:bodyPr anchor="b"/>
          <a:lstStyle>
            <a:lvl1pPr marL="0" indent="0">
              <a:buNone/>
              <a:defRPr sz="3400" b="1"/>
            </a:lvl1pPr>
            <a:lvl2pPr marL="650196" indent="0">
              <a:buNone/>
              <a:defRPr sz="2800" b="1"/>
            </a:lvl2pPr>
            <a:lvl3pPr marL="1300390" indent="0">
              <a:buNone/>
              <a:defRPr sz="2600" b="1"/>
            </a:lvl3pPr>
            <a:lvl4pPr marL="1950586" indent="0">
              <a:buNone/>
              <a:defRPr sz="2300" b="1"/>
            </a:lvl4pPr>
            <a:lvl5pPr marL="2600782" indent="0">
              <a:buNone/>
              <a:defRPr sz="2300" b="1"/>
            </a:lvl5pPr>
            <a:lvl6pPr marL="3250978" indent="0">
              <a:buNone/>
              <a:defRPr sz="2300" b="1"/>
            </a:lvl6pPr>
            <a:lvl7pPr marL="3901173" indent="0">
              <a:buNone/>
              <a:defRPr sz="2300" b="1"/>
            </a:lvl7pPr>
            <a:lvl8pPr marL="4551369" indent="0">
              <a:buNone/>
              <a:defRPr sz="2300" b="1"/>
            </a:lvl8pPr>
            <a:lvl9pPr marL="520156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4"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99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44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16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3" y="388464"/>
            <a:ext cx="4277967"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466"/>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3" y="2041696"/>
            <a:ext cx="4277967" cy="6673906"/>
          </a:xfrm>
        </p:spPr>
        <p:txBody>
          <a:bodyPr/>
          <a:lstStyle>
            <a:lvl1pPr marL="0" indent="0">
              <a:buNone/>
              <a:defRPr sz="2000"/>
            </a:lvl1pPr>
            <a:lvl2pPr marL="650196" indent="0">
              <a:buNone/>
              <a:defRPr sz="1700"/>
            </a:lvl2pPr>
            <a:lvl3pPr marL="1300390" indent="0">
              <a:buNone/>
              <a:defRPr sz="1400"/>
            </a:lvl3pPr>
            <a:lvl4pPr marL="1950586" indent="0">
              <a:buNone/>
              <a:defRPr sz="1300"/>
            </a:lvl4pPr>
            <a:lvl5pPr marL="2600782" indent="0">
              <a:buNone/>
              <a:defRPr sz="1300"/>
            </a:lvl5pPr>
            <a:lvl6pPr marL="3250978" indent="0">
              <a:buNone/>
              <a:defRPr sz="1300"/>
            </a:lvl6pPr>
            <a:lvl7pPr marL="3901173" indent="0">
              <a:buNone/>
              <a:defRPr sz="1300"/>
            </a:lvl7pPr>
            <a:lvl8pPr marL="4551369" indent="0">
              <a:buNone/>
              <a:defRPr sz="1300"/>
            </a:lvl8pPr>
            <a:lvl9pPr marL="520156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374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1786"/>
            <a:ext cx="7801928" cy="5854065"/>
          </a:xfrm>
        </p:spPr>
        <p:txBody>
          <a:bodyPr/>
          <a:lstStyle>
            <a:lvl1pPr marL="0" indent="0">
              <a:buNone/>
              <a:defRPr sz="4600"/>
            </a:lvl1pPr>
            <a:lvl2pPr marL="650196" indent="0">
              <a:buNone/>
              <a:defRPr sz="4000"/>
            </a:lvl2pPr>
            <a:lvl3pPr marL="1300390" indent="0">
              <a:buNone/>
              <a:defRPr sz="3400"/>
            </a:lvl3pPr>
            <a:lvl4pPr marL="1950586" indent="0">
              <a:buNone/>
              <a:defRPr sz="2800"/>
            </a:lvl4pPr>
            <a:lvl5pPr marL="2600782" indent="0">
              <a:buNone/>
              <a:defRPr sz="2800"/>
            </a:lvl5pPr>
            <a:lvl6pPr marL="3250978" indent="0">
              <a:buNone/>
              <a:defRPr sz="2800"/>
            </a:lvl6pPr>
            <a:lvl7pPr marL="3901173" indent="0">
              <a:buNone/>
              <a:defRPr sz="2800"/>
            </a:lvl7pPr>
            <a:lvl8pPr marL="4551369" indent="0">
              <a:buNone/>
              <a:defRPr sz="2800"/>
            </a:lvl8pPr>
            <a:lvl9pPr marL="5201563" indent="0">
              <a:buNone/>
              <a:defRPr sz="2800"/>
            </a:lvl9pPr>
          </a:lstStyle>
          <a:p>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2000"/>
            </a:lvl1pPr>
            <a:lvl2pPr marL="650196" indent="0">
              <a:buNone/>
              <a:defRPr sz="1700"/>
            </a:lvl2pPr>
            <a:lvl3pPr marL="1300390" indent="0">
              <a:buNone/>
              <a:defRPr sz="1400"/>
            </a:lvl3pPr>
            <a:lvl4pPr marL="1950586" indent="0">
              <a:buNone/>
              <a:defRPr sz="1300"/>
            </a:lvl4pPr>
            <a:lvl5pPr marL="2600782" indent="0">
              <a:buNone/>
              <a:defRPr sz="1300"/>
            </a:lvl5pPr>
            <a:lvl6pPr marL="3250978" indent="0">
              <a:buNone/>
              <a:defRPr sz="1300"/>
            </a:lvl6pPr>
            <a:lvl7pPr marL="3901173" indent="0">
              <a:buNone/>
              <a:defRPr sz="1300"/>
            </a:lvl7pPr>
            <a:lvl8pPr marL="4551369" indent="0">
              <a:buNone/>
              <a:defRPr sz="1300"/>
            </a:lvl8pPr>
            <a:lvl9pPr marL="520156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282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t and text ">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433441" y="1409312"/>
            <a:ext cx="8114005" cy="6088228"/>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6F6EB-EDE0-4853-B9ED-EF555EDDF86F}"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433440" y="8022237"/>
            <a:ext cx="8127008" cy="758860"/>
          </a:xfrm>
        </p:spPr>
        <p:txBody>
          <a:bodyPr>
            <a:noAutofit/>
          </a:bodyPr>
          <a:lstStyle>
            <a:lvl1pPr marL="0" indent="0">
              <a:buNone/>
              <a:defRPr sz="2500">
                <a:solidFill>
                  <a:schemeClr val="accent6">
                    <a:lumMod val="75000"/>
                  </a:schemeClr>
                </a:solidFill>
                <a:latin typeface="Segoe UI" pitchFamily="34" charset="0"/>
                <a:ea typeface="Segoe UI" pitchFamily="34" charset="0"/>
                <a:cs typeface="Segoe UI" pitchFamily="34" charset="0"/>
              </a:defRPr>
            </a:lvl1pPr>
            <a:lvl2pPr marL="626273" indent="0">
              <a:buNone/>
              <a:defRPr sz="2500"/>
            </a:lvl2pPr>
            <a:lvl3pPr marL="1252545" indent="0">
              <a:buNone/>
              <a:defRPr sz="2500"/>
            </a:lvl3pPr>
            <a:lvl4pPr marL="1878818" indent="0">
              <a:buNone/>
              <a:defRPr sz="2500"/>
            </a:lvl4pPr>
            <a:lvl5pPr marL="2505090" indent="0">
              <a:buNone/>
              <a:defRPr sz="2500"/>
            </a:lvl5pPr>
          </a:lstStyle>
          <a:p>
            <a:pPr lvl="0"/>
            <a:r>
              <a:rPr lang="en-US" smtClean="0"/>
              <a:t>Click to edit Master text styles</a:t>
            </a:r>
          </a:p>
        </p:txBody>
      </p:sp>
      <p:sp>
        <p:nvSpPr>
          <p:cNvPr id="9" name="Text Placeholder 8"/>
          <p:cNvSpPr>
            <a:spLocks noGrp="1"/>
          </p:cNvSpPr>
          <p:nvPr>
            <p:ph type="body" sz="quarter" idx="14"/>
          </p:nvPr>
        </p:nvSpPr>
        <p:spPr>
          <a:xfrm>
            <a:off x="8885529" y="1409312"/>
            <a:ext cx="3792604" cy="7371786"/>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Tree>
    <p:extLst>
      <p:ext uri="{BB962C8B-B14F-4D97-AF65-F5344CB8AC3E}">
        <p14:creationId xmlns:p14="http://schemas.microsoft.com/office/powerpoint/2010/main" val="1451864800"/>
      </p:ext>
    </p:extLst>
  </p:cSld>
  <p:clrMapOvr>
    <a:masterClrMapping/>
  </p:clrMapOvr>
  <p:transition spd="slow" advClick="0">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719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724"/>
            <a:ext cx="2925723" cy="83248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724"/>
            <a:ext cx="8560449" cy="8324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6E0C7-F014-4852-9F61-A65190519EF1}" type="datetimeFigureOut">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E57E0A-C3ED-4295-9866-469A17777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51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8688388"/>
            <a:ext cx="13003213" cy="1068386"/>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14558946"/>
      </p:ext>
    </p:extLst>
  </p:cSld>
  <p:clrMapOvr>
    <a:masterClrMapping/>
  </p:clrMapOvr>
  <p:transition spd="slow" advClick="0">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urse contents and goals">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08444"/>
            <a:ext cx="11702892" cy="6439021"/>
          </a:xfrm>
        </p:spPr>
        <p:txBody>
          <a:bodyPr vert="horz" lIns="125255" tIns="62627" rIns="125255" bIns="62627" rtlCol="0">
            <a:normAutofit/>
          </a:bodyPr>
          <a:lstStyle>
            <a:lvl1pPr>
              <a:spcBef>
                <a:spcPts val="822"/>
              </a:spcBef>
              <a:spcAft>
                <a:spcPts val="1644"/>
              </a:spcAft>
              <a:buClr>
                <a:schemeClr val="accent6"/>
              </a:buClr>
              <a:defRPr lang="en-US" sz="3800" dirty="0" smtClean="0">
                <a:solidFill>
                  <a:schemeClr val="tx1">
                    <a:lumMod val="85000"/>
                    <a:lumOff val="15000"/>
                  </a:schemeClr>
                </a:solidFill>
                <a:latin typeface="Segoe UI" pitchFamily="34" charset="0"/>
                <a:ea typeface="Segoe UI" pitchFamily="34" charset="0"/>
                <a:cs typeface="Segoe UI" pitchFamily="34" charset="0"/>
              </a:defRPr>
            </a:lvl1pPr>
            <a:lvl2pPr>
              <a:spcBef>
                <a:spcPts val="548"/>
              </a:spcBef>
              <a:spcAft>
                <a:spcPts val="1370"/>
              </a:spcAft>
              <a:buClr>
                <a:schemeClr val="accent6"/>
              </a:buClr>
              <a:defRPr lang="en-US" sz="3300" dirty="0" smtClean="0">
                <a:solidFill>
                  <a:schemeClr val="tx1">
                    <a:lumMod val="85000"/>
                    <a:lumOff val="15000"/>
                  </a:schemeClr>
                </a:solidFill>
                <a:latin typeface="Segoe UI" pitchFamily="34" charset="0"/>
                <a:ea typeface="Segoe UI" pitchFamily="34" charset="0"/>
                <a:cs typeface="Segoe UI" pitchFamily="34" charset="0"/>
              </a:defRPr>
            </a:lvl2pPr>
            <a:lvl3pPr>
              <a:spcBef>
                <a:spcPts val="274"/>
              </a:spcBef>
              <a:spcAft>
                <a:spcPts val="1096"/>
              </a:spcAft>
              <a:buClr>
                <a:schemeClr val="accent6"/>
              </a:buClr>
              <a:defRPr lang="en-US" sz="2700" dirty="0" smtClean="0">
                <a:solidFill>
                  <a:schemeClr val="tx1">
                    <a:lumMod val="85000"/>
                    <a:lumOff val="15000"/>
                  </a:schemeClr>
                </a:solidFill>
                <a:latin typeface="Segoe UI" pitchFamily="34" charset="0"/>
                <a:ea typeface="Segoe UI" pitchFamily="34" charset="0"/>
                <a:cs typeface="Segoe UI" pitchFamily="34" charset="0"/>
              </a:defRPr>
            </a:lvl3pPr>
            <a:lvl4pPr marL="2348522" indent="-469704">
              <a:spcBef>
                <a:spcPts val="137"/>
              </a:spcBef>
              <a:spcAft>
                <a:spcPts val="822"/>
              </a:spcAft>
              <a:buClr>
                <a:schemeClr val="accent6"/>
              </a:buClr>
              <a:buFont typeface="Arial" pitchFamily="34" charset="0"/>
              <a:buChar char="•"/>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818227" indent="-313136">
              <a:spcBef>
                <a:spcPts val="274"/>
              </a:spcBef>
              <a:spcAft>
                <a:spcPts val="0"/>
              </a:spcAft>
              <a:buClr>
                <a:schemeClr val="accent6"/>
              </a:buClr>
              <a:buFont typeface="Arial" pitchFamily="34" charset="0"/>
              <a:buChar char="•"/>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a:p>
            <a:pPr marL="378373" lvl="1" indent="-378373">
              <a:spcBef>
                <a:spcPts val="822"/>
              </a:spcBef>
              <a:spcAft>
                <a:spcPts val="1644"/>
              </a:spcAft>
              <a:buClr>
                <a:srgbClr val="FF9900"/>
              </a:buClr>
              <a:buFontTx/>
            </a:pPr>
            <a:r>
              <a:rPr lang="en-US" smtClean="0"/>
              <a:t>Second level</a:t>
            </a:r>
          </a:p>
          <a:p>
            <a:pPr marL="378373" lvl="2" indent="-378373">
              <a:spcBef>
                <a:spcPts val="822"/>
              </a:spcBef>
              <a:spcAft>
                <a:spcPts val="1644"/>
              </a:spcAft>
              <a:buClr>
                <a:srgbClr val="FF9900"/>
              </a:buClr>
              <a:buFontTx/>
            </a:pPr>
            <a:r>
              <a:rPr lang="en-US" smtClean="0"/>
              <a:t>Third level</a:t>
            </a:r>
          </a:p>
          <a:p>
            <a:pPr marL="378373" lvl="3" indent="-378373">
              <a:spcBef>
                <a:spcPts val="822"/>
              </a:spcBef>
              <a:spcAft>
                <a:spcPts val="1644"/>
              </a:spcAft>
              <a:buClr>
                <a:srgbClr val="FF9900"/>
              </a:buClr>
              <a:buFontTx/>
            </a:pPr>
            <a:r>
              <a:rPr lang="en-US" smtClean="0"/>
              <a:t>Fourth level</a:t>
            </a:r>
          </a:p>
          <a:p>
            <a:pPr marL="378373" lvl="4" indent="-378373">
              <a:spcBef>
                <a:spcPts val="822"/>
              </a:spcBef>
              <a:spcAft>
                <a:spcPts val="1644"/>
              </a:spcAft>
              <a:buClr>
                <a:srgbClr val="FF9900"/>
              </a:buClr>
              <a:buFontTx/>
            </a:pPr>
            <a:r>
              <a:rPr lang="en-US" smtClean="0"/>
              <a:t>Fifth level</a:t>
            </a:r>
            <a:endParaRPr lang="en-US" dirty="0"/>
          </a:p>
        </p:txBody>
      </p:sp>
      <p:sp>
        <p:nvSpPr>
          <p:cNvPr id="4" name="Date Placeholder 3"/>
          <p:cNvSpPr>
            <a:spLocks noGrp="1"/>
          </p:cNvSpPr>
          <p:nvPr>
            <p:ph type="dt" sz="half" idx="10"/>
          </p:nvPr>
        </p:nvSpPr>
        <p:spPr/>
        <p:txBody>
          <a:bodyPr/>
          <a:lstStyle/>
          <a:p>
            <a:fld id="{D65D0B08-D52D-4387-A88A-6183E824577A}"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47985"/>
      </p:ext>
    </p:extLst>
  </p:cSld>
  <p:clrMapOvr>
    <a:masterClrMapping/>
  </p:clrMapOvr>
  <p:transition spd="slow" advClick="0">
    <p:wipe dir="d"/>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verview picture and text ">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56B9F20-D52D-4D20-B9C4-813536D6A0C2}"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10" name="Picture Placeholder 9"/>
          <p:cNvSpPr>
            <a:spLocks noGrp="1"/>
          </p:cNvSpPr>
          <p:nvPr>
            <p:ph type="pic" sz="quarter" idx="13"/>
          </p:nvPr>
        </p:nvSpPr>
        <p:spPr>
          <a:xfrm>
            <a:off x="1480921" y="2493398"/>
            <a:ext cx="1950482" cy="1951355"/>
          </a:xfrm>
          <a:effectLst>
            <a:outerShdw blurRad="50800" dist="38100" dir="8100000" algn="tr" rotWithShape="0">
              <a:prstClr val="black">
                <a:alpha val="40000"/>
              </a:prstClr>
            </a:outerShdw>
          </a:effectLst>
        </p:spPr>
        <p:txBody>
          <a:bodyPr/>
          <a:lstStyle>
            <a:lvl1pPr marL="0" indent="0">
              <a:buFontTx/>
              <a:buNone/>
              <a:defRPr/>
            </a:lvl1pPr>
          </a:lstStyle>
          <a:p>
            <a:r>
              <a:rPr lang="en-US" smtClean="0"/>
              <a:t>Click icon to add picture</a:t>
            </a:r>
            <a:endParaRPr lang="en-US"/>
          </a:p>
        </p:txBody>
      </p:sp>
      <p:sp>
        <p:nvSpPr>
          <p:cNvPr id="12" name="Text Placeholder 11"/>
          <p:cNvSpPr>
            <a:spLocks noGrp="1"/>
          </p:cNvSpPr>
          <p:nvPr>
            <p:ph type="body" sz="quarter" idx="14"/>
          </p:nvPr>
        </p:nvSpPr>
        <p:spPr>
          <a:xfrm>
            <a:off x="4334406" y="2346728"/>
            <a:ext cx="7910287" cy="6179291"/>
          </a:xfrm>
        </p:spPr>
        <p:txBody>
          <a:bodyPr>
            <a:normAutofit/>
          </a:bodyPr>
          <a:lstStyle>
            <a:lvl1pPr marL="0" indent="0">
              <a:spcBef>
                <a:spcPts val="685"/>
              </a:spcBef>
              <a:spcAft>
                <a:spcPts val="2740"/>
              </a:spcAft>
              <a:buNone/>
              <a:defRPr sz="3300">
                <a:latin typeface="Segoe UI" pitchFamily="34" charset="0"/>
                <a:ea typeface="Segoe UI" pitchFamily="34" charset="0"/>
                <a:cs typeface="Segoe UI" pitchFamily="34" charset="0"/>
              </a:defRPr>
            </a:lvl1pPr>
            <a:lvl2pPr indent="0">
              <a:spcBef>
                <a:spcPts val="685"/>
              </a:spcBef>
              <a:spcAft>
                <a:spcPts val="2740"/>
              </a:spcAft>
              <a:buNone/>
              <a:defRPr/>
            </a:lvl2pPr>
            <a:lvl3pPr indent="0">
              <a:spcBef>
                <a:spcPts val="685"/>
              </a:spcBef>
              <a:spcAft>
                <a:spcPts val="2740"/>
              </a:spcAft>
              <a:buNone/>
              <a:defRPr/>
            </a:lvl3pPr>
            <a:lvl4pPr indent="0">
              <a:spcBef>
                <a:spcPts val="685"/>
              </a:spcBef>
              <a:spcAft>
                <a:spcPts val="2740"/>
              </a:spcAft>
              <a:buNone/>
              <a:defRPr/>
            </a:lvl4pPr>
            <a:lvl5pPr indent="0">
              <a:spcBef>
                <a:spcPts val="685"/>
              </a:spcBef>
              <a:spcAft>
                <a:spcPts val="2740"/>
              </a:spcAft>
              <a:buNone/>
              <a:defRPr/>
            </a:lvl5pPr>
          </a:lstStyle>
          <a:p>
            <a:pPr lvl="0"/>
            <a:r>
              <a:rPr lang="en-US" smtClean="0"/>
              <a:t>Click to edit Master text styles</a:t>
            </a:r>
          </a:p>
        </p:txBody>
      </p:sp>
    </p:spTree>
    <p:extLst>
      <p:ext uri="{BB962C8B-B14F-4D97-AF65-F5344CB8AC3E}">
        <p14:creationId xmlns:p14="http://schemas.microsoft.com/office/powerpoint/2010/main" val="997128239"/>
      </p:ext>
    </p:extLst>
  </p:cSld>
  <p:clrMapOvr>
    <a:masterClrMapping/>
  </p:clrMapOvr>
  <p:transition spd="slow" advClick="0">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4B0C61-100F-4665-AFEE-EBA1F51F8668}"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7" name="Text Placeholder 6"/>
          <p:cNvSpPr>
            <a:spLocks noGrp="1"/>
          </p:cNvSpPr>
          <p:nvPr>
            <p:ph type="body" sz="quarter" idx="13"/>
          </p:nvPr>
        </p:nvSpPr>
        <p:spPr>
          <a:xfrm>
            <a:off x="5309646" y="5962474"/>
            <a:ext cx="6930712" cy="2380653"/>
          </a:xfrm>
        </p:spPr>
        <p:txBody>
          <a:bodyPr/>
          <a:lstStyle>
            <a:lvl1pPr marL="0" indent="0">
              <a:buNone/>
              <a:defRPr sz="5500">
                <a:solidFill>
                  <a:schemeClr val="bg1">
                    <a:lumMod val="95000"/>
                  </a:schemeClr>
                </a:solidFill>
                <a:effectLst>
                  <a:outerShdw blurRad="38100" dist="38100" dir="2700000" algn="tl">
                    <a:srgbClr val="000000">
                      <a:alpha val="43137"/>
                    </a:srgbClr>
                  </a:outerShdw>
                </a:effectLst>
                <a:latin typeface="Segoe UI Semibold" pitchFamily="34" charset="0"/>
              </a:defRPr>
            </a:lvl1pPr>
          </a:lstStyle>
          <a:p>
            <a:pPr lvl="0"/>
            <a:r>
              <a:rPr lang="en-US" smtClean="0"/>
              <a:t>Click to edit Master text styles</a:t>
            </a:r>
          </a:p>
        </p:txBody>
      </p:sp>
      <p:sp>
        <p:nvSpPr>
          <p:cNvPr id="10" name="Text Placeholder 9"/>
          <p:cNvSpPr>
            <a:spLocks noGrp="1"/>
          </p:cNvSpPr>
          <p:nvPr>
            <p:ph type="body" sz="quarter" idx="14"/>
          </p:nvPr>
        </p:nvSpPr>
        <p:spPr>
          <a:xfrm>
            <a:off x="325081" y="4553162"/>
            <a:ext cx="4876205" cy="832578"/>
          </a:xfrm>
        </p:spPr>
        <p:txBody>
          <a:bodyPr/>
          <a:lstStyle>
            <a:lvl1pPr marL="0" indent="0">
              <a:buNone/>
              <a:defRPr>
                <a:solidFill>
                  <a:schemeClr val="bg1">
                    <a:lumMod val="50000"/>
                  </a:schemeClr>
                </a:solidFill>
                <a:latin typeface="Segoe UI Semibold" pitchFamily="34" charset="0"/>
              </a:defRPr>
            </a:lvl1pPr>
            <a:lvl2pPr marL="626273" indent="0">
              <a:buNone/>
              <a:defRPr/>
            </a:lvl2pPr>
            <a:lvl3pPr marL="1252545" indent="0">
              <a:buNone/>
              <a:defRPr/>
            </a:lvl3pPr>
            <a:lvl4pPr marL="1878818" indent="0">
              <a:buNone/>
              <a:defRPr/>
            </a:lvl4pPr>
            <a:lvl5pPr marL="2505090" indent="0">
              <a:buNone/>
              <a:defRPr/>
            </a:lvl5pPr>
          </a:lstStyle>
          <a:p>
            <a:pPr lvl="0"/>
            <a:r>
              <a:rPr lang="en-US" smtClean="0"/>
              <a:t>Click to edit Master text styles</a:t>
            </a:r>
          </a:p>
        </p:txBody>
      </p:sp>
    </p:spTree>
    <p:extLst>
      <p:ext uri="{BB962C8B-B14F-4D97-AF65-F5344CB8AC3E}">
        <p14:creationId xmlns:p14="http://schemas.microsoft.com/office/powerpoint/2010/main" val="4051654762"/>
      </p:ext>
    </p:extLst>
  </p:cSld>
  <p:clrMapOvr>
    <a:masterClrMapping/>
  </p:clrMapOvr>
  <p:transition spd="slow" advClick="0">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and caption">
    <p:spTree>
      <p:nvGrpSpPr>
        <p:cNvPr id="1" name=""/>
        <p:cNvGrpSpPr/>
        <p:nvPr/>
      </p:nvGrpSpPr>
      <p:grpSpPr>
        <a:xfrm>
          <a:off x="0" y="0"/>
          <a:ext cx="0" cy="0"/>
          <a:chOff x="0" y="0"/>
          <a:chExt cx="0" cy="0"/>
        </a:xfrm>
      </p:grpSpPr>
      <p:sp useBgFill="1">
        <p:nvSpPr>
          <p:cNvPr id="10" name="Media Placeholder 9"/>
          <p:cNvSpPr>
            <a:spLocks noGrp="1"/>
          </p:cNvSpPr>
          <p:nvPr>
            <p:ph type="media" sz="quarter" idx="10"/>
          </p:nvPr>
        </p:nvSpPr>
        <p:spPr>
          <a:xfrm>
            <a:off x="1207844" y="8494776"/>
            <a:ext cx="1115568" cy="630936"/>
          </a:xfrm>
        </p:spPr>
        <p:txBody>
          <a:bodyPr/>
          <a:lstStyle>
            <a:lvl1pPr marL="0" indent="0">
              <a:buNone/>
              <a:defRPr/>
            </a:lvl1pPr>
          </a:lstStyle>
          <a:p>
            <a:r>
              <a:rPr lang="en-US" dirty="0" smtClean="0"/>
              <a:t>Click icon to add media</a:t>
            </a:r>
            <a:endParaRPr lang="en-US" dirty="0"/>
          </a:p>
        </p:txBody>
      </p:sp>
      <p:sp useBgFill="1">
        <p:nvSpPr>
          <p:cNvPr id="11" name="Media Placeholder 9"/>
          <p:cNvSpPr>
            <a:spLocks noGrp="1"/>
          </p:cNvSpPr>
          <p:nvPr>
            <p:ph type="media" sz="quarter" idx="11"/>
          </p:nvPr>
        </p:nvSpPr>
        <p:spPr>
          <a:xfrm>
            <a:off x="2564423" y="8494776"/>
            <a:ext cx="1115568" cy="630936"/>
          </a:xfrm>
        </p:spPr>
        <p:txBody>
          <a:bodyPr/>
          <a:lstStyle>
            <a:lvl1pPr marL="0" indent="0">
              <a:buNone/>
              <a:defRPr/>
            </a:lvl1pPr>
          </a:lstStyle>
          <a:p>
            <a:r>
              <a:rPr lang="en-US" dirty="0" smtClean="0"/>
              <a:t>Click icon to add media</a:t>
            </a:r>
            <a:endParaRPr lang="en-US" dirty="0"/>
          </a:p>
        </p:txBody>
      </p:sp>
      <p:sp useBgFill="1">
        <p:nvSpPr>
          <p:cNvPr id="12" name="Media Placeholder 9"/>
          <p:cNvSpPr>
            <a:spLocks noGrp="1"/>
          </p:cNvSpPr>
          <p:nvPr>
            <p:ph type="media" sz="quarter" idx="12"/>
          </p:nvPr>
        </p:nvSpPr>
        <p:spPr>
          <a:xfrm>
            <a:off x="3911823" y="8494776"/>
            <a:ext cx="1115568" cy="630936"/>
          </a:xfrm>
        </p:spPr>
        <p:txBody>
          <a:bodyPr/>
          <a:lstStyle/>
          <a:p>
            <a:r>
              <a:rPr lang="en-US" dirty="0" smtClean="0"/>
              <a:t>Click icon to add media</a:t>
            </a:r>
            <a:endParaRPr lang="en-US" dirty="0"/>
          </a:p>
        </p:txBody>
      </p:sp>
      <p:sp useBgFill="1">
        <p:nvSpPr>
          <p:cNvPr id="13" name="Media Placeholder 9"/>
          <p:cNvSpPr>
            <a:spLocks noGrp="1"/>
          </p:cNvSpPr>
          <p:nvPr>
            <p:ph type="media" sz="quarter" idx="13"/>
          </p:nvPr>
        </p:nvSpPr>
        <p:spPr>
          <a:xfrm>
            <a:off x="5260880" y="8494776"/>
            <a:ext cx="1115568" cy="630936"/>
          </a:xfrm>
        </p:spPr>
        <p:txBody>
          <a:bodyPr/>
          <a:lstStyle/>
          <a:p>
            <a:r>
              <a:rPr lang="en-US" dirty="0" smtClean="0"/>
              <a:t>Click icon to add media</a:t>
            </a:r>
            <a:endParaRPr lang="en-US" dirty="0"/>
          </a:p>
        </p:txBody>
      </p:sp>
      <p:sp useBgFill="1">
        <p:nvSpPr>
          <p:cNvPr id="14" name="Media Placeholder 9"/>
          <p:cNvSpPr>
            <a:spLocks noGrp="1"/>
          </p:cNvSpPr>
          <p:nvPr>
            <p:ph type="media" sz="quarter" idx="14"/>
          </p:nvPr>
        </p:nvSpPr>
        <p:spPr>
          <a:xfrm>
            <a:off x="6614461" y="8494776"/>
            <a:ext cx="1115568" cy="630936"/>
          </a:xfrm>
        </p:spPr>
        <p:txBody>
          <a:bodyPr/>
          <a:lstStyle/>
          <a:p>
            <a:r>
              <a:rPr lang="en-US" dirty="0" smtClean="0"/>
              <a:t>Click icon to add media</a:t>
            </a:r>
            <a:endParaRPr lang="en-US" dirty="0"/>
          </a:p>
        </p:txBody>
      </p:sp>
      <p:sp useBgFill="1">
        <p:nvSpPr>
          <p:cNvPr id="15" name="Media Placeholder 9"/>
          <p:cNvSpPr>
            <a:spLocks noGrp="1"/>
          </p:cNvSpPr>
          <p:nvPr>
            <p:ph type="media" sz="quarter" idx="15"/>
          </p:nvPr>
        </p:nvSpPr>
        <p:spPr>
          <a:xfrm>
            <a:off x="7966017" y="8494776"/>
            <a:ext cx="1115568" cy="630936"/>
          </a:xfrm>
        </p:spPr>
        <p:txBody>
          <a:bodyPr/>
          <a:lstStyle/>
          <a:p>
            <a:r>
              <a:rPr lang="en-US" smtClean="0"/>
              <a:t>Click icon to add media</a:t>
            </a:r>
            <a:endParaRPr lang="en-US" dirty="0"/>
          </a:p>
        </p:txBody>
      </p:sp>
      <p:sp useBgFill="1">
        <p:nvSpPr>
          <p:cNvPr id="16" name="Media Placeholder 9"/>
          <p:cNvSpPr>
            <a:spLocks noGrp="1"/>
          </p:cNvSpPr>
          <p:nvPr>
            <p:ph type="media" sz="quarter" idx="16"/>
          </p:nvPr>
        </p:nvSpPr>
        <p:spPr>
          <a:xfrm>
            <a:off x="9319719" y="8494776"/>
            <a:ext cx="1115568" cy="630936"/>
          </a:xfrm>
        </p:spPr>
        <p:txBody>
          <a:bodyPr/>
          <a:lstStyle/>
          <a:p>
            <a:r>
              <a:rPr lang="en-US" smtClean="0"/>
              <a:t>Click icon to add media</a:t>
            </a:r>
            <a:endParaRPr lang="en-US" dirty="0"/>
          </a:p>
        </p:txBody>
      </p:sp>
      <p:sp>
        <p:nvSpPr>
          <p:cNvPr id="20" name="TextBox 19"/>
          <p:cNvSpPr txBox="1"/>
          <p:nvPr userDrawn="1"/>
        </p:nvSpPr>
        <p:spPr>
          <a:xfrm>
            <a:off x="6625699"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29" name="TextBox 28"/>
          <p:cNvSpPr txBox="1"/>
          <p:nvPr userDrawn="1"/>
        </p:nvSpPr>
        <p:spPr>
          <a:xfrm>
            <a:off x="9325850" y="8068154"/>
            <a:ext cx="379261"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7</a:t>
            </a:r>
          </a:p>
        </p:txBody>
      </p:sp>
      <p:sp>
        <p:nvSpPr>
          <p:cNvPr id="30" name="TextBox 29"/>
          <p:cNvSpPr txBox="1"/>
          <p:nvPr userDrawn="1"/>
        </p:nvSpPr>
        <p:spPr>
          <a:xfrm>
            <a:off x="7970720" y="8059761"/>
            <a:ext cx="379261"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6</a:t>
            </a:r>
          </a:p>
        </p:txBody>
      </p:sp>
      <p:sp>
        <p:nvSpPr>
          <p:cNvPr id="32" name="TextBox 31"/>
          <p:cNvSpPr txBox="1"/>
          <p:nvPr userDrawn="1"/>
        </p:nvSpPr>
        <p:spPr>
          <a:xfrm>
            <a:off x="1199356"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33" name="TextBox 32"/>
          <p:cNvSpPr txBox="1"/>
          <p:nvPr userDrawn="1"/>
        </p:nvSpPr>
        <p:spPr>
          <a:xfrm>
            <a:off x="2570758"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a:t>2</a:t>
            </a:r>
          </a:p>
        </p:txBody>
      </p:sp>
      <p:sp>
        <p:nvSpPr>
          <p:cNvPr id="34" name="TextBox 33"/>
          <p:cNvSpPr txBox="1"/>
          <p:nvPr userDrawn="1"/>
        </p:nvSpPr>
        <p:spPr>
          <a:xfrm>
            <a:off x="3915792"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a:t>3</a:t>
            </a:r>
          </a:p>
        </p:txBody>
      </p:sp>
      <p:sp>
        <p:nvSpPr>
          <p:cNvPr id="35" name="TextBox 34"/>
          <p:cNvSpPr txBox="1"/>
          <p:nvPr userDrawn="1"/>
        </p:nvSpPr>
        <p:spPr>
          <a:xfrm>
            <a:off x="5274391"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sp>
        <p:nvSpPr>
          <p:cNvPr id="40" name="TextBox 39">
            <a:hlinkClick r:id="rId2" action="ppaction://hlinksldjump"/>
          </p:cNvPr>
          <p:cNvSpPr txBox="1"/>
          <p:nvPr userDrawn="1"/>
        </p:nvSpPr>
        <p:spPr>
          <a:xfrm>
            <a:off x="10197838" y="618148"/>
            <a:ext cx="1434334" cy="276999"/>
          </a:xfrm>
          <a:prstGeom prst="rect">
            <a:avLst/>
          </a:prstGeom>
          <a:noFill/>
        </p:spPr>
        <p:txBody>
          <a:bodyPr wrap="square" rtlCol="0">
            <a:spAutoFit/>
          </a:bodyPr>
          <a:lstStyle/>
          <a:p>
            <a:r>
              <a:rPr lang="en-US" sz="1200" dirty="0" smtClean="0">
                <a:solidFill>
                  <a:prstClr val="white"/>
                </a:solidFill>
                <a:latin typeface="Segoe UI Light" pitchFamily="34" charset="0"/>
                <a:hlinkClick r:id="rId2" action="ppaction://hlinksldjump"/>
              </a:rPr>
              <a:t>Course summary</a:t>
            </a:r>
            <a:endParaRPr lang="en-US" sz="1200" dirty="0">
              <a:solidFill>
                <a:prstClr val="white"/>
              </a:solidFill>
              <a:latin typeface="Segoe UI Light" pitchFamily="34" charset="0"/>
            </a:endParaRPr>
          </a:p>
        </p:txBody>
      </p:sp>
      <p:grpSp>
        <p:nvGrpSpPr>
          <p:cNvPr id="41" name="Group 40"/>
          <p:cNvGrpSpPr/>
          <p:nvPr userDrawn="1"/>
        </p:nvGrpSpPr>
        <p:grpSpPr>
          <a:xfrm>
            <a:off x="11451487" y="646724"/>
            <a:ext cx="208497" cy="233769"/>
            <a:chOff x="9889420" y="664799"/>
            <a:chExt cx="208497" cy="233769"/>
          </a:xfrm>
        </p:grpSpPr>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420" y="664799"/>
              <a:ext cx="208497" cy="233769"/>
            </a:xfrm>
            <a:prstGeom prst="rect">
              <a:avLst/>
            </a:prstGeom>
          </p:spPr>
        </p:pic>
        <p:cxnSp>
          <p:nvCxnSpPr>
            <p:cNvPr id="43" name="Straight Connector 42"/>
            <p:cNvCxnSpPr/>
            <p:nvPr/>
          </p:nvCxnSpPr>
          <p:spPr>
            <a:xfrm>
              <a:off x="9942315" y="722598"/>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42315" y="78168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useBgFill="1">
        <p:nvSpPr>
          <p:cNvPr id="22" name="Media Placeholder 9"/>
          <p:cNvSpPr>
            <a:spLocks noGrp="1"/>
          </p:cNvSpPr>
          <p:nvPr>
            <p:ph type="media" sz="quarter" idx="17"/>
          </p:nvPr>
        </p:nvSpPr>
        <p:spPr>
          <a:xfrm>
            <a:off x="10663577" y="8494776"/>
            <a:ext cx="1115568" cy="630936"/>
          </a:xfrm>
        </p:spPr>
        <p:txBody>
          <a:bodyPr/>
          <a:lstStyle/>
          <a:p>
            <a:r>
              <a:rPr lang="en-US" dirty="0" smtClean="0"/>
              <a:t>Click icon to add media</a:t>
            </a:r>
            <a:endParaRPr lang="en-US" dirty="0"/>
          </a:p>
        </p:txBody>
      </p:sp>
      <p:sp>
        <p:nvSpPr>
          <p:cNvPr id="23" name="TextBox 22"/>
          <p:cNvSpPr txBox="1"/>
          <p:nvPr userDrawn="1"/>
        </p:nvSpPr>
        <p:spPr>
          <a:xfrm>
            <a:off x="10677130" y="8078787"/>
            <a:ext cx="379261"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8</a:t>
            </a:r>
          </a:p>
        </p:txBody>
      </p:sp>
      <p:pic>
        <p:nvPicPr>
          <p:cNvPr id="27" name="Picture 26" descr="Screen Clipping">
            <a:hlinkClick r:id="" action="ppaction://noaction"/>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88525" y="611187"/>
            <a:ext cx="295316" cy="304843"/>
          </a:xfrm>
          <a:prstGeom prst="rect">
            <a:avLst/>
          </a:prstGeom>
        </p:spPr>
      </p:pic>
      <p:sp>
        <p:nvSpPr>
          <p:cNvPr id="28" name="Rectangle 27"/>
          <p:cNvSpPr/>
          <p:nvPr userDrawn="1"/>
        </p:nvSpPr>
        <p:spPr>
          <a:xfrm>
            <a:off x="11765076" y="618148"/>
            <a:ext cx="571107" cy="276999"/>
          </a:xfrm>
          <a:prstGeom prst="rect">
            <a:avLst/>
          </a:prstGeom>
        </p:spPr>
        <p:txBody>
          <a:bodyPr wrap="square">
            <a:spAutoFit/>
          </a:bodyPr>
          <a:lstStyle/>
          <a:p>
            <a:r>
              <a:rPr lang="en-US" sz="1200" dirty="0">
                <a:solidFill>
                  <a:prstClr val="white"/>
                </a:solidFill>
                <a:latin typeface="Segoe UI Light" pitchFamily="34" charset="0"/>
                <a:hlinkClick r:id="rId5" action="ppaction://hlinksldjump"/>
              </a:rPr>
              <a:t>Help</a:t>
            </a:r>
            <a:endParaRPr lang="en-US" sz="1200" dirty="0">
              <a:solidFill>
                <a:prstClr val="white"/>
              </a:solidFill>
              <a:latin typeface="Segoe UI Light" pitchFamily="34" charset="0"/>
            </a:endParaRPr>
          </a:p>
        </p:txBody>
      </p:sp>
      <p:sp>
        <p:nvSpPr>
          <p:cNvPr id="3" name="Content Placeholder 2"/>
          <p:cNvSpPr>
            <a:spLocks noGrp="1"/>
          </p:cNvSpPr>
          <p:nvPr>
            <p:ph idx="1"/>
          </p:nvPr>
        </p:nvSpPr>
        <p:spPr>
          <a:xfrm>
            <a:off x="1234440" y="1042416"/>
            <a:ext cx="10515600" cy="6867144"/>
          </a:xfrm>
        </p:spPr>
        <p:txBody>
          <a:bodyPr/>
          <a:lstStyle>
            <a:lvl1pPr marL="469704" indent="-469704">
              <a:buFont typeface="Wingdings" pitchFamily="2" charset="2"/>
              <a:buChar char="§"/>
              <a:defRPr>
                <a:solidFill>
                  <a:schemeClr val="tx1">
                    <a:lumMod val="85000"/>
                    <a:lumOff val="15000"/>
                  </a:schemeClr>
                </a:solidFill>
                <a:latin typeface="Segoe UI Light" pitchFamily="34" charset="0"/>
                <a:ea typeface="Segoe UI" pitchFamily="34" charset="0"/>
                <a:cs typeface="Segoe UI" pitchFamily="34" charset="0"/>
              </a:defRPr>
            </a:lvl1pPr>
            <a:lvl2pPr>
              <a:defRPr>
                <a:solidFill>
                  <a:schemeClr val="tx1">
                    <a:lumMod val="85000"/>
                    <a:lumOff val="15000"/>
                  </a:schemeClr>
                </a:solidFill>
                <a:latin typeface="Segoe UI Light" pitchFamily="34" charset="0"/>
                <a:ea typeface="Segoe UI" pitchFamily="34" charset="0"/>
                <a:cs typeface="Segoe UI" pitchFamily="34" charset="0"/>
              </a:defRPr>
            </a:lvl2pPr>
            <a:lvl3pPr marL="1565681" indent="-313136">
              <a:buFont typeface="Wingdings" pitchFamily="2" charset="2"/>
              <a:buChar char="§"/>
              <a:defRPr>
                <a:solidFill>
                  <a:schemeClr val="tx1">
                    <a:lumMod val="85000"/>
                    <a:lumOff val="15000"/>
                  </a:schemeClr>
                </a:solidFill>
                <a:latin typeface="Segoe UI Light" pitchFamily="34" charset="0"/>
                <a:ea typeface="Segoe UI" pitchFamily="34" charset="0"/>
                <a:cs typeface="Segoe UI" pitchFamily="34" charset="0"/>
              </a:defRPr>
            </a:lvl3pPr>
            <a:lvl4pPr>
              <a:defRPr>
                <a:solidFill>
                  <a:schemeClr val="tx1">
                    <a:lumMod val="85000"/>
                    <a:lumOff val="15000"/>
                  </a:schemeClr>
                </a:solidFill>
                <a:latin typeface="Segoe UI Light" pitchFamily="34" charset="0"/>
                <a:ea typeface="Segoe UI" pitchFamily="34" charset="0"/>
                <a:cs typeface="Segoe UI" pitchFamily="34" charset="0"/>
              </a:defRPr>
            </a:lvl4pPr>
            <a:lvl5pPr>
              <a:defRPr>
                <a:solidFill>
                  <a:schemeClr val="tx1">
                    <a:lumMod val="85000"/>
                    <a:lumOff val="15000"/>
                  </a:schemeClr>
                </a:solidFill>
                <a:latin typeface="Segoe UI Light"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966772"/>
      </p:ext>
    </p:extLst>
  </p:cSld>
  <p:clrMapOvr>
    <a:masterClrMapping/>
  </p:clrMapOvr>
  <p:transition spd="slow" advClick="0">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rt and text ">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433441" y="1409312"/>
            <a:ext cx="8114005" cy="6088228"/>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6F6EB-EDE0-4853-B9ED-EF555EDDF86F}"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33440" y="8022237"/>
            <a:ext cx="8127008" cy="758860"/>
          </a:xfrm>
        </p:spPr>
        <p:txBody>
          <a:bodyPr>
            <a:noAutofit/>
          </a:bodyPr>
          <a:lstStyle>
            <a:lvl1pPr marL="0" indent="0">
              <a:buNone/>
              <a:defRPr sz="2500">
                <a:solidFill>
                  <a:schemeClr val="accent6">
                    <a:lumMod val="75000"/>
                  </a:schemeClr>
                </a:solidFill>
                <a:latin typeface="Segoe UI" pitchFamily="34" charset="0"/>
                <a:ea typeface="Segoe UI" pitchFamily="34" charset="0"/>
                <a:cs typeface="Segoe UI" pitchFamily="34" charset="0"/>
              </a:defRPr>
            </a:lvl1pPr>
            <a:lvl2pPr marL="626273" indent="0">
              <a:buNone/>
              <a:defRPr sz="2500"/>
            </a:lvl2pPr>
            <a:lvl3pPr marL="1252545" indent="0">
              <a:buNone/>
              <a:defRPr sz="2500"/>
            </a:lvl3pPr>
            <a:lvl4pPr marL="1878818" indent="0">
              <a:buNone/>
              <a:defRPr sz="2500"/>
            </a:lvl4pPr>
            <a:lvl5pPr marL="2505090" indent="0">
              <a:buNone/>
              <a:defRPr sz="2500"/>
            </a:lvl5pPr>
          </a:lstStyle>
          <a:p>
            <a:pPr lvl="0"/>
            <a:r>
              <a:rPr lang="en-US" smtClean="0"/>
              <a:t>Click to edit Master text styles</a:t>
            </a:r>
          </a:p>
        </p:txBody>
      </p:sp>
      <p:sp>
        <p:nvSpPr>
          <p:cNvPr id="9" name="Text Placeholder 8"/>
          <p:cNvSpPr>
            <a:spLocks noGrp="1"/>
          </p:cNvSpPr>
          <p:nvPr>
            <p:ph type="body" sz="quarter" idx="14"/>
          </p:nvPr>
        </p:nvSpPr>
        <p:spPr>
          <a:xfrm>
            <a:off x="8885529" y="1409312"/>
            <a:ext cx="3792604" cy="7371786"/>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Tree>
    <p:extLst>
      <p:ext uri="{BB962C8B-B14F-4D97-AF65-F5344CB8AC3E}">
        <p14:creationId xmlns:p14="http://schemas.microsoft.com/office/powerpoint/2010/main" val="4242086344"/>
      </p:ext>
    </p:extLst>
  </p:cSld>
  <p:clrMapOvr>
    <a:masterClrMapping/>
  </p:clrMapOvr>
  <p:transition spd="slow" advClick="0">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rt and text, list">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433441" y="1409312"/>
            <a:ext cx="8114005" cy="6088228"/>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102D9-3D1B-4ECE-B10F-51297C10DD53}"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33440" y="8022237"/>
            <a:ext cx="8127008" cy="758860"/>
          </a:xfrm>
        </p:spPr>
        <p:txBody>
          <a:bodyPr>
            <a:noAutofit/>
          </a:bodyPr>
          <a:lstStyle>
            <a:lvl1pPr marL="0" indent="0">
              <a:buNone/>
              <a:defRPr sz="2500">
                <a:solidFill>
                  <a:schemeClr val="accent6">
                    <a:lumMod val="75000"/>
                  </a:schemeClr>
                </a:solidFill>
                <a:latin typeface="Segoe UI" pitchFamily="34" charset="0"/>
                <a:ea typeface="Segoe UI" pitchFamily="34" charset="0"/>
                <a:cs typeface="Segoe UI" pitchFamily="34" charset="0"/>
              </a:defRPr>
            </a:lvl1pPr>
            <a:lvl2pPr marL="626273" indent="0">
              <a:buNone/>
              <a:defRPr sz="2500"/>
            </a:lvl2pPr>
            <a:lvl3pPr marL="1252545" indent="0">
              <a:buNone/>
              <a:defRPr sz="2500"/>
            </a:lvl3pPr>
            <a:lvl4pPr marL="1878818" indent="0">
              <a:buNone/>
              <a:defRPr sz="2500"/>
            </a:lvl4pPr>
            <a:lvl5pPr marL="2505090" indent="0">
              <a:buNone/>
              <a:defRPr sz="2500"/>
            </a:lvl5pPr>
          </a:lstStyle>
          <a:p>
            <a:pPr lvl="0"/>
            <a:r>
              <a:rPr lang="en-US" smtClean="0"/>
              <a:t>Click to edit Master text styles</a:t>
            </a:r>
          </a:p>
        </p:txBody>
      </p:sp>
      <p:sp>
        <p:nvSpPr>
          <p:cNvPr id="9" name="Text Placeholder 8"/>
          <p:cNvSpPr>
            <a:spLocks noGrp="1"/>
          </p:cNvSpPr>
          <p:nvPr>
            <p:ph type="body" sz="quarter" idx="14"/>
          </p:nvPr>
        </p:nvSpPr>
        <p:spPr>
          <a:xfrm>
            <a:off x="8885529" y="1409312"/>
            <a:ext cx="3792604" cy="2059764"/>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
        <p:nvSpPr>
          <p:cNvPr id="10" name="Text Placeholder 8"/>
          <p:cNvSpPr>
            <a:spLocks noGrp="1"/>
          </p:cNvSpPr>
          <p:nvPr>
            <p:ph type="body" sz="quarter" idx="15"/>
          </p:nvPr>
        </p:nvSpPr>
        <p:spPr>
          <a:xfrm>
            <a:off x="8885529" y="3766325"/>
            <a:ext cx="3792604" cy="5014773"/>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Tree>
    <p:extLst>
      <p:ext uri="{BB962C8B-B14F-4D97-AF65-F5344CB8AC3E}">
        <p14:creationId xmlns:p14="http://schemas.microsoft.com/office/powerpoint/2010/main" val="3792477491"/>
      </p:ext>
    </p:extLst>
  </p:cSld>
  <p:clrMapOvr>
    <a:masterClrMapping/>
  </p:clrMapOvr>
  <p:transition spd="slow" advClick="0">
    <p:wipe dir="d"/>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rt and text, callouts">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433441" y="1409312"/>
            <a:ext cx="8114005" cy="6088228"/>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129E71-ECB8-4806-B1CF-C027CFEDC963}"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433440" y="8022237"/>
            <a:ext cx="8127008" cy="758860"/>
          </a:xfrm>
        </p:spPr>
        <p:txBody>
          <a:bodyPr>
            <a:noAutofit/>
          </a:bodyPr>
          <a:lstStyle>
            <a:lvl1pPr marL="0" indent="0">
              <a:buNone/>
              <a:defRPr sz="2500">
                <a:solidFill>
                  <a:schemeClr val="accent6">
                    <a:lumMod val="75000"/>
                  </a:schemeClr>
                </a:solidFill>
                <a:latin typeface="Segoe UI" pitchFamily="34" charset="0"/>
                <a:ea typeface="Segoe UI" pitchFamily="34" charset="0"/>
                <a:cs typeface="Segoe UI" pitchFamily="34" charset="0"/>
              </a:defRPr>
            </a:lvl1pPr>
            <a:lvl2pPr marL="626273" indent="0">
              <a:buNone/>
              <a:defRPr sz="2500"/>
            </a:lvl2pPr>
            <a:lvl3pPr marL="1252545" indent="0">
              <a:buNone/>
              <a:defRPr sz="2500"/>
            </a:lvl3pPr>
            <a:lvl4pPr marL="1878818" indent="0">
              <a:buNone/>
              <a:defRPr sz="2500"/>
            </a:lvl4pPr>
            <a:lvl5pPr marL="2505090" indent="0">
              <a:buNone/>
              <a:defRPr sz="2500"/>
            </a:lvl5pPr>
          </a:lstStyle>
          <a:p>
            <a:pPr lvl="0"/>
            <a:r>
              <a:rPr lang="en-US" smtClean="0"/>
              <a:t>Click to edit Master text styles</a:t>
            </a:r>
          </a:p>
        </p:txBody>
      </p:sp>
      <p:sp>
        <p:nvSpPr>
          <p:cNvPr id="9" name="Text Placeholder 8"/>
          <p:cNvSpPr>
            <a:spLocks noGrp="1"/>
          </p:cNvSpPr>
          <p:nvPr>
            <p:ph type="body" sz="quarter" idx="14"/>
          </p:nvPr>
        </p:nvSpPr>
        <p:spPr>
          <a:xfrm>
            <a:off x="8885529" y="1409312"/>
            <a:ext cx="3792604" cy="1300903"/>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
        <p:nvSpPr>
          <p:cNvPr id="10" name="Text Placeholder 9"/>
          <p:cNvSpPr>
            <a:spLocks noGrp="1"/>
          </p:cNvSpPr>
          <p:nvPr>
            <p:ph type="body" sz="quarter" idx="15"/>
          </p:nvPr>
        </p:nvSpPr>
        <p:spPr>
          <a:xfrm>
            <a:off x="8885529" y="2927033"/>
            <a:ext cx="3792604" cy="5854065"/>
          </a:xfrm>
        </p:spPr>
        <p:txBody>
          <a:bodyPr>
            <a:normAutofit/>
          </a:bodyPr>
          <a:lstStyle>
            <a:lvl1pPr marL="313136" indent="0">
              <a:spcAft>
                <a:spcPts val="411"/>
              </a:spcAft>
              <a:buClr>
                <a:schemeClr val="accent6"/>
              </a:buClr>
              <a:buFont typeface="Arial" pitchFamily="34" charset="0"/>
              <a:buNone/>
              <a:defRPr sz="2200">
                <a:latin typeface="Segoe UI" pitchFamily="34" charset="0"/>
                <a:ea typeface="Segoe UI" pitchFamily="34" charset="0"/>
                <a:cs typeface="Segoe UI" pitchFamily="34" charset="0"/>
              </a:defRPr>
            </a:lvl1pPr>
            <a:lvl2pPr marL="626273" indent="0">
              <a:buClr>
                <a:schemeClr val="accent6"/>
              </a:buClr>
              <a:buFont typeface="Arial" pitchFamily="34" charset="0"/>
              <a:buNone/>
              <a:defRPr sz="2200"/>
            </a:lvl2pPr>
            <a:lvl3pPr marL="1252545" indent="0">
              <a:buClr>
                <a:schemeClr val="accent6"/>
              </a:buClr>
              <a:buFont typeface="Arial" pitchFamily="34" charset="0"/>
              <a:buNone/>
              <a:defRPr sz="2200"/>
            </a:lvl3pPr>
            <a:lvl4pPr marL="1878818" indent="0">
              <a:buClr>
                <a:schemeClr val="accent6"/>
              </a:buClr>
              <a:buFont typeface="Arial" pitchFamily="34" charset="0"/>
              <a:buNone/>
              <a:defRPr sz="2200"/>
            </a:lvl4pPr>
            <a:lvl5pPr marL="2505090" indent="0">
              <a:buClr>
                <a:schemeClr val="accent6"/>
              </a:buClr>
              <a:buFont typeface="Arial" pitchFamily="34" charset="0"/>
              <a:buNone/>
              <a:defRPr sz="2200"/>
            </a:lvl5pPr>
          </a:lstStyle>
          <a:p>
            <a:pPr lvl="0"/>
            <a:r>
              <a:rPr lang="en-US" smtClean="0"/>
              <a:t>Click to edit Master text styles</a:t>
            </a:r>
          </a:p>
        </p:txBody>
      </p:sp>
    </p:spTree>
    <p:extLst>
      <p:ext uri="{BB962C8B-B14F-4D97-AF65-F5344CB8AC3E}">
        <p14:creationId xmlns:p14="http://schemas.microsoft.com/office/powerpoint/2010/main" val="1991599970"/>
      </p:ext>
    </p:extLst>
  </p:cSld>
  <p:clrMapOvr>
    <a:masterClrMapping/>
  </p:clrMapOvr>
  <p:transition spd="slow" advClick="0">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 and text, list">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433441" y="1409312"/>
            <a:ext cx="8114005" cy="6088228"/>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102D9-3D1B-4ECE-B10F-51297C10DD53}"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433440" y="8022237"/>
            <a:ext cx="8127008" cy="758860"/>
          </a:xfrm>
        </p:spPr>
        <p:txBody>
          <a:bodyPr>
            <a:noAutofit/>
          </a:bodyPr>
          <a:lstStyle>
            <a:lvl1pPr marL="0" indent="0">
              <a:buNone/>
              <a:defRPr sz="2500">
                <a:solidFill>
                  <a:schemeClr val="accent6">
                    <a:lumMod val="75000"/>
                  </a:schemeClr>
                </a:solidFill>
                <a:latin typeface="Segoe UI" pitchFamily="34" charset="0"/>
                <a:ea typeface="Segoe UI" pitchFamily="34" charset="0"/>
                <a:cs typeface="Segoe UI" pitchFamily="34" charset="0"/>
              </a:defRPr>
            </a:lvl1pPr>
            <a:lvl2pPr marL="626273" indent="0">
              <a:buNone/>
              <a:defRPr sz="2500"/>
            </a:lvl2pPr>
            <a:lvl3pPr marL="1252545" indent="0">
              <a:buNone/>
              <a:defRPr sz="2500"/>
            </a:lvl3pPr>
            <a:lvl4pPr marL="1878818" indent="0">
              <a:buNone/>
              <a:defRPr sz="2500"/>
            </a:lvl4pPr>
            <a:lvl5pPr marL="2505090" indent="0">
              <a:buNone/>
              <a:defRPr sz="2500"/>
            </a:lvl5pPr>
          </a:lstStyle>
          <a:p>
            <a:pPr lvl="0"/>
            <a:r>
              <a:rPr lang="en-US" smtClean="0"/>
              <a:t>Click to edit Master text styles</a:t>
            </a:r>
          </a:p>
        </p:txBody>
      </p:sp>
      <p:sp>
        <p:nvSpPr>
          <p:cNvPr id="9" name="Text Placeholder 8"/>
          <p:cNvSpPr>
            <a:spLocks noGrp="1"/>
          </p:cNvSpPr>
          <p:nvPr>
            <p:ph type="body" sz="quarter" idx="14"/>
          </p:nvPr>
        </p:nvSpPr>
        <p:spPr>
          <a:xfrm>
            <a:off x="8885529" y="1409312"/>
            <a:ext cx="3792604" cy="2059764"/>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
        <p:nvSpPr>
          <p:cNvPr id="10" name="Text Placeholder 8"/>
          <p:cNvSpPr>
            <a:spLocks noGrp="1"/>
          </p:cNvSpPr>
          <p:nvPr>
            <p:ph type="body" sz="quarter" idx="15"/>
          </p:nvPr>
        </p:nvSpPr>
        <p:spPr>
          <a:xfrm>
            <a:off x="8885529" y="3766325"/>
            <a:ext cx="3792604" cy="5014773"/>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Tree>
    <p:extLst>
      <p:ext uri="{BB962C8B-B14F-4D97-AF65-F5344CB8AC3E}">
        <p14:creationId xmlns:p14="http://schemas.microsoft.com/office/powerpoint/2010/main" val="4213350281"/>
      </p:ext>
    </p:extLst>
  </p:cSld>
  <p:clrMapOvr>
    <a:masterClrMapping/>
  </p:clrMapOvr>
  <p:transition spd="slow" advClick="0">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D94DBF2-E27A-4B13-96CA-F1FCA16AA7E0}"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4"/>
          </p:nvPr>
        </p:nvSpPr>
        <p:spPr>
          <a:xfrm>
            <a:off x="758521" y="1409312"/>
            <a:ext cx="11594532" cy="7154968"/>
          </a:xfrm>
        </p:spPr>
        <p:txBody>
          <a:bodyPr>
            <a:normAutofit/>
          </a:bodyPr>
          <a:lstStyle>
            <a:lvl1pPr marL="469704" indent="-469704">
              <a:buClr>
                <a:schemeClr val="accent6"/>
              </a:buClr>
              <a:buFont typeface="Arial" pitchFamily="34" charset="0"/>
              <a:buChar char="•"/>
              <a:defRPr sz="3300">
                <a:latin typeface="Segoe UI" pitchFamily="34" charset="0"/>
                <a:ea typeface="Segoe UI" pitchFamily="34" charset="0"/>
                <a:cs typeface="Segoe UI" pitchFamily="34" charset="0"/>
              </a:defRPr>
            </a:lvl1pPr>
            <a:lvl2pPr marL="1017693" indent="-391420">
              <a:buClr>
                <a:schemeClr val="accent6"/>
              </a:buClr>
              <a:buFont typeface="Arial" pitchFamily="34" charset="0"/>
              <a:buChar char="•"/>
              <a:defRPr sz="2700">
                <a:latin typeface="Segoe UI" pitchFamily="34" charset="0"/>
                <a:ea typeface="Segoe UI" pitchFamily="34" charset="0"/>
                <a:cs typeface="Segoe UI" pitchFamily="34" charset="0"/>
              </a:defRPr>
            </a:lvl2pPr>
            <a:lvl3pPr marL="1565681" indent="-313136">
              <a:spcBef>
                <a:spcPts val="822"/>
              </a:spcBef>
              <a:buClr>
                <a:schemeClr val="accent6"/>
              </a:buClr>
              <a:buFont typeface="Arial" pitchFamily="34" charset="0"/>
              <a:buChar cha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0526442"/>
      </p:ext>
    </p:extLst>
  </p:cSld>
  <p:clrMapOvr>
    <a:masterClrMapping/>
  </p:clrMapOvr>
  <p:transition spd="slow" advClick="0">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uggestions for practice">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5521161"/>
          </a:xfrm>
        </p:spPr>
        <p:txBody>
          <a:bodyPr vert="horz" lIns="125255" tIns="62627" rIns="125255" bIns="62627" rtlCol="0">
            <a:normAutofit/>
          </a:bodyPr>
          <a:lstStyle>
            <a:lvl1pPr marL="626273" indent="-626273">
              <a:spcBef>
                <a:spcPts val="822"/>
              </a:spcBef>
              <a:spcAft>
                <a:spcPts val="1644"/>
              </a:spcAft>
              <a:buClr>
                <a:schemeClr val="accent6"/>
              </a:buClr>
              <a:buFont typeface="+mj-lt"/>
              <a:buAutoNum type="arabicPeriod"/>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1174261" indent="-626273">
              <a:spcBef>
                <a:spcPts val="548"/>
              </a:spcBef>
              <a:spcAft>
                <a:spcPts val="1370"/>
              </a:spcAft>
              <a:buClr>
                <a:schemeClr val="accent6"/>
              </a:buClr>
              <a:buFont typeface="+mj-lt"/>
              <a:buAutoNum type="arabicPeriod"/>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722250" indent="-469704">
              <a:spcBef>
                <a:spcPts val="274"/>
              </a:spcBef>
              <a:spcAft>
                <a:spcPts val="1096"/>
              </a:spcAft>
              <a:buClr>
                <a:schemeClr val="accent6"/>
              </a:buClr>
              <a:buFont typeface="+mj-lt"/>
              <a:buAutoNum type="arabicPeriod"/>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2348522" indent="-469704">
              <a:spcBef>
                <a:spcPts val="137"/>
              </a:spcBef>
              <a:spcAft>
                <a:spcPts val="822"/>
              </a:spcAft>
              <a:buClr>
                <a:schemeClr val="accent6"/>
              </a:buClr>
              <a:buFont typeface="+mj-lt"/>
              <a:buAutoNum type="arabicPeriod"/>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974795" indent="-469704">
              <a:spcBef>
                <a:spcPts val="274"/>
              </a:spcBef>
              <a:spcAft>
                <a:spcPts val="0"/>
              </a:spcAft>
              <a:buClr>
                <a:schemeClr val="accent6"/>
              </a:buClr>
              <a:buFont typeface="+mj-lt"/>
              <a:buAutoNum type="arabicPeriod"/>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a:p>
            <a:pPr marL="378373" lvl="1" indent="-378373">
              <a:spcBef>
                <a:spcPts val="822"/>
              </a:spcBef>
              <a:spcAft>
                <a:spcPts val="1644"/>
              </a:spcAft>
              <a:buClr>
                <a:srgbClr val="FF9900"/>
              </a:buClr>
              <a:buFontTx/>
            </a:pPr>
            <a:r>
              <a:rPr lang="en-US" smtClean="0"/>
              <a:t>Second level</a:t>
            </a:r>
          </a:p>
          <a:p>
            <a:pPr marL="378373" lvl="2" indent="-378373">
              <a:spcBef>
                <a:spcPts val="822"/>
              </a:spcBef>
              <a:spcAft>
                <a:spcPts val="1644"/>
              </a:spcAft>
              <a:buClr>
                <a:srgbClr val="FF9900"/>
              </a:buClr>
              <a:buFontTx/>
            </a:pPr>
            <a:r>
              <a:rPr lang="en-US" smtClean="0"/>
              <a:t>Third level</a:t>
            </a:r>
          </a:p>
          <a:p>
            <a:pPr marL="378373" lvl="3" indent="-378373">
              <a:spcBef>
                <a:spcPts val="822"/>
              </a:spcBef>
              <a:spcAft>
                <a:spcPts val="1644"/>
              </a:spcAft>
              <a:buClr>
                <a:srgbClr val="FF9900"/>
              </a:buClr>
              <a:buFontTx/>
            </a:pPr>
            <a:r>
              <a:rPr lang="en-US" smtClean="0"/>
              <a:t>Fourth level</a:t>
            </a:r>
          </a:p>
          <a:p>
            <a:pPr marL="378373" lvl="4" indent="-378373">
              <a:spcBef>
                <a:spcPts val="822"/>
              </a:spcBef>
              <a:spcAft>
                <a:spcPts val="1644"/>
              </a:spcAft>
              <a:buClr>
                <a:srgbClr val="FF9900"/>
              </a:buClr>
              <a:buFontTx/>
            </a:pPr>
            <a:r>
              <a:rPr lang="en-US" smtClean="0"/>
              <a:t>Fifth level</a:t>
            </a:r>
            <a:endParaRPr lang="en-US" dirty="0"/>
          </a:p>
        </p:txBody>
      </p:sp>
      <p:sp>
        <p:nvSpPr>
          <p:cNvPr id="4" name="Date Placeholder 3"/>
          <p:cNvSpPr>
            <a:spLocks noGrp="1"/>
          </p:cNvSpPr>
          <p:nvPr>
            <p:ph type="dt" sz="half" idx="10"/>
          </p:nvPr>
        </p:nvSpPr>
        <p:spPr/>
        <p:txBody>
          <a:bodyPr/>
          <a:lstStyle/>
          <a:p>
            <a:fld id="{C3F91A10-A591-43B9-A509-26A67752FF10}"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p:nvPr>
        </p:nvSpPr>
        <p:spPr>
          <a:xfrm>
            <a:off x="758521" y="7697011"/>
            <a:ext cx="11594532" cy="1084086"/>
          </a:xfrm>
        </p:spPr>
        <p:txBody>
          <a:bodyPr/>
          <a:lstStyle>
            <a:lvl1pPr marL="0" indent="0">
              <a:buNone/>
              <a:defRPr sz="3300">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11962545"/>
      </p:ext>
    </p:extLst>
  </p:cSld>
  <p:clrMapOvr>
    <a:masterClrMapping/>
  </p:clrMapOvr>
  <p:transition spd="slow" advClick="0">
    <p:wipe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st question, optional answers">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1076408"/>
          </a:xfrm>
        </p:spPr>
        <p:txBody>
          <a:bodyPr vert="horz" lIns="125255" tIns="62627" rIns="125255" bIns="62627" rtlCol="0">
            <a:normAutofit/>
          </a:bodyPr>
          <a:lstStyle>
            <a:lvl1pPr marL="0" indent="0">
              <a:spcBef>
                <a:spcPts val="822"/>
              </a:spcBef>
              <a:spcAft>
                <a:spcPts val="1644"/>
              </a:spcAft>
              <a:buClr>
                <a:schemeClr val="accent6"/>
              </a:buClr>
              <a:buFontTx/>
              <a:buNone/>
              <a:defRPr lang="en-US" sz="3300" dirty="0" smtClean="0">
                <a:solidFill>
                  <a:schemeClr val="tx1">
                    <a:lumMod val="85000"/>
                    <a:lumOff val="15000"/>
                  </a:schemeClr>
                </a:solidFill>
                <a:latin typeface="Segoe UI Semibold"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
        <p:nvSpPr>
          <p:cNvPr id="4" name="Date Placeholder 3"/>
          <p:cNvSpPr>
            <a:spLocks noGrp="1"/>
          </p:cNvSpPr>
          <p:nvPr>
            <p:ph type="dt" sz="half" idx="10"/>
          </p:nvPr>
        </p:nvSpPr>
        <p:spPr/>
        <p:txBody>
          <a:bodyPr/>
          <a:lstStyle/>
          <a:p>
            <a:fld id="{6BF26DB4-9CE9-4540-9921-68ABBB6E5689}"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idx="13"/>
          </p:nvPr>
        </p:nvSpPr>
        <p:spPr>
          <a:xfrm>
            <a:off x="736849" y="3577484"/>
            <a:ext cx="11702892" cy="5095205"/>
          </a:xfrm>
        </p:spPr>
        <p:txBody>
          <a:bodyPr vert="horz" lIns="125255" tIns="62627" rIns="125255" bIns="62627" rtlCol="0">
            <a:normAutofit/>
          </a:bodyPr>
          <a:lstStyle>
            <a:lvl1pPr marL="626273" indent="-626273">
              <a:spcBef>
                <a:spcPts val="822"/>
              </a:spcBef>
              <a:spcAft>
                <a:spcPts val="1644"/>
              </a:spcAft>
              <a:buClr>
                <a:schemeClr val="accent6"/>
              </a:buClr>
              <a:buFont typeface="+mj-lt"/>
              <a:buAutoNum type="arabicPeriod"/>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Tree>
    <p:extLst>
      <p:ext uri="{BB962C8B-B14F-4D97-AF65-F5344CB8AC3E}">
        <p14:creationId xmlns:p14="http://schemas.microsoft.com/office/powerpoint/2010/main" val="4045951305"/>
      </p:ext>
    </p:extLst>
  </p:cSld>
  <p:clrMapOvr>
    <a:masterClrMapping/>
  </p:clrMapOvr>
  <p:transition spd="slow" advClick="0">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st answer, explanation">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1076408"/>
          </a:xfrm>
        </p:spPr>
        <p:txBody>
          <a:bodyPr vert="horz" lIns="125255" tIns="62627" rIns="125255" bIns="62627" rtlCol="0">
            <a:normAutofit/>
          </a:bodyPr>
          <a:lstStyle>
            <a:lvl1pPr marL="0" indent="0">
              <a:spcBef>
                <a:spcPts val="822"/>
              </a:spcBef>
              <a:spcAft>
                <a:spcPts val="1644"/>
              </a:spcAft>
              <a:buClr>
                <a:schemeClr val="accent6"/>
              </a:buClr>
              <a:buFontTx/>
              <a:buNone/>
              <a:defRPr lang="en-US" sz="3300" dirty="0" smtClean="0">
                <a:solidFill>
                  <a:schemeClr val="tx1">
                    <a:lumMod val="85000"/>
                    <a:lumOff val="15000"/>
                  </a:schemeClr>
                </a:solidFill>
                <a:latin typeface="Segoe UI Semibold"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
        <p:nvSpPr>
          <p:cNvPr id="4" name="Date Placeholder 3"/>
          <p:cNvSpPr>
            <a:spLocks noGrp="1"/>
          </p:cNvSpPr>
          <p:nvPr>
            <p:ph type="dt" sz="half" idx="10"/>
          </p:nvPr>
        </p:nvSpPr>
        <p:spPr/>
        <p:txBody>
          <a:bodyPr/>
          <a:lstStyle/>
          <a:p>
            <a:fld id="{DE196F42-A0DE-4C12-AA21-F4391873529D}"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idx="13"/>
          </p:nvPr>
        </p:nvSpPr>
        <p:spPr>
          <a:xfrm>
            <a:off x="722401" y="3577484"/>
            <a:ext cx="11702892" cy="5095205"/>
          </a:xfrm>
        </p:spPr>
        <p:txBody>
          <a:bodyPr vert="horz" lIns="125255" tIns="62627" rIns="125255" bIns="62627" rtlCol="0">
            <a:normAutofit/>
          </a:bodyPr>
          <a:lstStyle>
            <a:lvl1pPr marL="0" indent="0">
              <a:spcBef>
                <a:spcPts val="822"/>
              </a:spcBef>
              <a:spcAft>
                <a:spcPts val="1644"/>
              </a:spcAft>
              <a:buClr>
                <a:schemeClr val="accent6"/>
              </a:buClr>
              <a:buFont typeface="+mj-lt"/>
              <a:buNone/>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Tree>
    <p:extLst>
      <p:ext uri="{BB962C8B-B14F-4D97-AF65-F5344CB8AC3E}">
        <p14:creationId xmlns:p14="http://schemas.microsoft.com/office/powerpoint/2010/main" val="1461011225"/>
      </p:ext>
    </p:extLst>
  </p:cSld>
  <p:clrMapOvr>
    <a:masterClrMapping/>
  </p:clrMapOvr>
  <p:transition spd="slow" advClick="0">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RC">
    <p:spTree>
      <p:nvGrpSpPr>
        <p:cNvPr id="1" name=""/>
        <p:cNvGrpSpPr/>
        <p:nvPr/>
      </p:nvGrpSpPr>
      <p:grpSpPr>
        <a:xfrm>
          <a:off x="0" y="0"/>
          <a:ext cx="0" cy="0"/>
          <a:chOff x="0" y="0"/>
          <a:chExt cx="0" cy="0"/>
        </a:xfrm>
      </p:grpSpPr>
      <p:sp>
        <p:nvSpPr>
          <p:cNvPr id="2" name="Title 1"/>
          <p:cNvSpPr>
            <a:spLocks noGrp="1"/>
          </p:cNvSpPr>
          <p:nvPr>
            <p:ph type="title"/>
          </p:nvPr>
        </p:nvSpPr>
        <p:spPr>
          <a:xfrm>
            <a:off x="650161" y="484651"/>
            <a:ext cx="11702892" cy="1300903"/>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701154" y="1959035"/>
            <a:ext cx="11702892" cy="1076408"/>
          </a:xfrm>
        </p:spPr>
        <p:txBody>
          <a:bodyPr vert="horz" lIns="125255" tIns="62627" rIns="125255" bIns="62627" rtlCol="0">
            <a:normAutofit/>
          </a:bodyPr>
          <a:lstStyle>
            <a:lvl1pPr marL="0" indent="0">
              <a:spcBef>
                <a:spcPts val="822"/>
              </a:spcBef>
              <a:spcAft>
                <a:spcPts val="1644"/>
              </a:spcAft>
              <a:buClr>
                <a:schemeClr val="accent6"/>
              </a:buClr>
              <a:buFontTx/>
              <a:buNone/>
              <a:defRPr lang="en-US" sz="3300" dirty="0" smtClean="0">
                <a:solidFill>
                  <a:schemeClr val="tx1">
                    <a:lumMod val="85000"/>
                    <a:lumOff val="15000"/>
                  </a:schemeClr>
                </a:solidFill>
                <a:latin typeface="Segoe UI" pitchFamily="34" charset="0"/>
                <a:ea typeface="Segoe UI" pitchFamily="34" charset="0"/>
                <a:cs typeface="Segoe UI" pitchFamily="34" charset="0"/>
              </a:defRPr>
            </a:lvl1pPr>
            <a:lvl2pPr marL="547988" indent="0">
              <a:spcBef>
                <a:spcPts val="548"/>
              </a:spcBef>
              <a:spcAft>
                <a:spcPts val="1370"/>
              </a:spcAft>
              <a:buClr>
                <a:schemeClr val="accent6"/>
              </a:buClr>
              <a:buFontTx/>
              <a:buNone/>
              <a:defRPr lang="en-US" sz="2700" dirty="0" smtClean="0">
                <a:solidFill>
                  <a:schemeClr val="tx1">
                    <a:lumMod val="85000"/>
                    <a:lumOff val="15000"/>
                  </a:schemeClr>
                </a:solidFill>
                <a:latin typeface="Segoe UI" pitchFamily="34" charset="0"/>
                <a:ea typeface="Segoe UI" pitchFamily="34" charset="0"/>
                <a:cs typeface="Segoe UI" pitchFamily="34" charset="0"/>
              </a:defRPr>
            </a:lvl2pPr>
            <a:lvl3pPr marL="1252545" indent="0">
              <a:spcBef>
                <a:spcPts val="274"/>
              </a:spcBef>
              <a:spcAft>
                <a:spcPts val="1096"/>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3pPr>
            <a:lvl4pPr marL="1878818" indent="0">
              <a:spcBef>
                <a:spcPts val="137"/>
              </a:spcBef>
              <a:spcAft>
                <a:spcPts val="822"/>
              </a:spcAft>
              <a:buClr>
                <a:schemeClr val="accent6"/>
              </a:buClr>
              <a:buFontTx/>
              <a:buNone/>
              <a:defRPr lang="en-US" sz="2500" dirty="0" smtClean="0">
                <a:solidFill>
                  <a:schemeClr val="tx1">
                    <a:lumMod val="85000"/>
                    <a:lumOff val="15000"/>
                  </a:schemeClr>
                </a:solidFill>
                <a:latin typeface="Segoe UI" pitchFamily="34" charset="0"/>
                <a:ea typeface="Segoe UI" pitchFamily="34" charset="0"/>
                <a:cs typeface="Segoe UI" pitchFamily="34" charset="0"/>
              </a:defRPr>
            </a:lvl4pPr>
            <a:lvl5pPr marL="2505090" indent="0">
              <a:spcBef>
                <a:spcPts val="274"/>
              </a:spcBef>
              <a:spcAft>
                <a:spcPts val="0"/>
              </a:spcAft>
              <a:buClr>
                <a:schemeClr val="accent6"/>
              </a:buClr>
              <a:buFontTx/>
              <a:buNone/>
              <a:defRPr lang="en-US" sz="2500" dirty="0">
                <a:solidFill>
                  <a:schemeClr val="tx1">
                    <a:lumMod val="85000"/>
                    <a:lumOff val="15000"/>
                  </a:schemeClr>
                </a:solidFill>
                <a:latin typeface="Segoe UI" pitchFamily="34" charset="0"/>
                <a:ea typeface="Segoe UI" pitchFamily="34" charset="0"/>
                <a:cs typeface="Segoe UI" pitchFamily="34" charset="0"/>
              </a:defRPr>
            </a:lvl5pPr>
          </a:lstStyle>
          <a:p>
            <a:pPr marL="378373" lvl="0" indent="-378373">
              <a:spcBef>
                <a:spcPts val="822"/>
              </a:spcBef>
              <a:spcAft>
                <a:spcPts val="1644"/>
              </a:spcAft>
              <a:buClr>
                <a:srgbClr val="FF9900"/>
              </a:buClr>
              <a:buFontTx/>
            </a:pPr>
            <a:r>
              <a:rPr lang="en-US" smtClean="0"/>
              <a:t>Click to edit Master text styles</a:t>
            </a:r>
          </a:p>
        </p:txBody>
      </p:sp>
      <p:sp>
        <p:nvSpPr>
          <p:cNvPr id="7" name="Media Placeholder 1"/>
          <p:cNvSpPr>
            <a:spLocks noGrp="1"/>
          </p:cNvSpPr>
          <p:nvPr>
            <p:ph type="media" sz="quarter" idx="10"/>
          </p:nvPr>
        </p:nvSpPr>
        <p:spPr>
          <a:xfrm>
            <a:off x="1968468" y="8494776"/>
            <a:ext cx="1115568" cy="630936"/>
          </a:xfrm>
        </p:spPr>
      </p:sp>
    </p:spTree>
    <p:extLst>
      <p:ext uri="{BB962C8B-B14F-4D97-AF65-F5344CB8AC3E}">
        <p14:creationId xmlns:p14="http://schemas.microsoft.com/office/powerpoint/2010/main" val="2704152805"/>
      </p:ext>
    </p:extLst>
  </p:cSld>
  <p:clrMapOvr>
    <a:masterClrMapping/>
  </p:clrMapOvr>
  <p:transition spd="slow" advClick="0">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723"/>
            <a:ext cx="11702892" cy="1626129"/>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0161" y="2276583"/>
            <a:ext cx="5743085" cy="6439021"/>
          </a:xfrm>
        </p:spPr>
        <p:txBody>
          <a:bodyPr/>
          <a:lstStyle>
            <a:lvl1pPr>
              <a:defRPr sz="3800">
                <a:solidFill>
                  <a:schemeClr val="tx1">
                    <a:lumMod val="85000"/>
                    <a:lumOff val="15000"/>
                  </a:schemeClr>
                </a:solidFill>
                <a:latin typeface="Segoe UI" pitchFamily="34" charset="0"/>
                <a:ea typeface="Segoe UI" pitchFamily="34" charset="0"/>
                <a:cs typeface="Segoe UI" pitchFamily="34" charset="0"/>
              </a:defRPr>
            </a:lvl1pPr>
            <a:lvl2pPr>
              <a:defRPr sz="3300">
                <a:solidFill>
                  <a:schemeClr val="tx1">
                    <a:lumMod val="85000"/>
                    <a:lumOff val="15000"/>
                  </a:schemeClr>
                </a:solidFill>
                <a:latin typeface="Segoe UI" pitchFamily="34" charset="0"/>
                <a:ea typeface="Segoe UI" pitchFamily="34" charset="0"/>
                <a:cs typeface="Segoe UI" pitchFamily="34" charset="0"/>
              </a:defRPr>
            </a:lvl2pPr>
            <a:lvl3pPr>
              <a:defRPr sz="2700">
                <a:solidFill>
                  <a:schemeClr val="tx1">
                    <a:lumMod val="85000"/>
                    <a:lumOff val="15000"/>
                  </a:schemeClr>
                </a:solidFill>
                <a:latin typeface="Segoe UI" pitchFamily="34" charset="0"/>
                <a:ea typeface="Segoe UI" pitchFamily="34" charset="0"/>
                <a:cs typeface="Segoe UI" pitchFamily="34" charset="0"/>
              </a:defRPr>
            </a:lvl3pPr>
            <a:lvl4pPr>
              <a:defRPr sz="2500">
                <a:solidFill>
                  <a:schemeClr val="tx1">
                    <a:lumMod val="85000"/>
                    <a:lumOff val="15000"/>
                  </a:schemeClr>
                </a:solidFill>
                <a:latin typeface="Segoe UI" pitchFamily="34" charset="0"/>
                <a:ea typeface="Segoe UI" pitchFamily="34" charset="0"/>
                <a:cs typeface="Segoe UI" pitchFamily="34" charset="0"/>
              </a:defRPr>
            </a:lvl4pPr>
            <a:lvl5pPr>
              <a:defRPr sz="2500">
                <a:solidFill>
                  <a:schemeClr val="tx1">
                    <a:lumMod val="85000"/>
                    <a:lumOff val="15000"/>
                  </a:schemeClr>
                </a:solidFill>
                <a:latin typeface="Segoe UI" pitchFamily="34" charset="0"/>
                <a:ea typeface="Segoe UI" pitchFamily="34" charset="0"/>
                <a:cs typeface="Segoe UI" pitchFamily="34" charset="0"/>
              </a:defRPr>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9967" y="2276583"/>
            <a:ext cx="5743085" cy="6439021"/>
          </a:xfrm>
        </p:spPr>
        <p:txBody>
          <a:bodyPr/>
          <a:lstStyle>
            <a:lvl1pPr>
              <a:defRPr sz="3800">
                <a:solidFill>
                  <a:schemeClr val="tx1">
                    <a:lumMod val="85000"/>
                    <a:lumOff val="15000"/>
                  </a:schemeClr>
                </a:solidFill>
                <a:latin typeface="Segoe UI" pitchFamily="34" charset="0"/>
                <a:ea typeface="Segoe UI" pitchFamily="34" charset="0"/>
                <a:cs typeface="Segoe UI" pitchFamily="34" charset="0"/>
              </a:defRPr>
            </a:lvl1pPr>
            <a:lvl2pPr>
              <a:defRPr sz="3300">
                <a:solidFill>
                  <a:schemeClr val="tx1">
                    <a:lumMod val="85000"/>
                    <a:lumOff val="15000"/>
                  </a:schemeClr>
                </a:solidFill>
                <a:latin typeface="Segoe UI" pitchFamily="34" charset="0"/>
                <a:ea typeface="Segoe UI" pitchFamily="34" charset="0"/>
                <a:cs typeface="Segoe UI" pitchFamily="34" charset="0"/>
              </a:defRPr>
            </a:lvl2pPr>
            <a:lvl3pPr>
              <a:defRPr sz="2700">
                <a:solidFill>
                  <a:schemeClr val="tx1">
                    <a:lumMod val="85000"/>
                    <a:lumOff val="15000"/>
                  </a:schemeClr>
                </a:solidFill>
                <a:latin typeface="Segoe UI" pitchFamily="34" charset="0"/>
                <a:ea typeface="Segoe UI" pitchFamily="34" charset="0"/>
                <a:cs typeface="Segoe UI" pitchFamily="34" charset="0"/>
              </a:defRPr>
            </a:lvl3pPr>
            <a:lvl4pPr>
              <a:defRPr sz="2500">
                <a:solidFill>
                  <a:schemeClr val="tx1">
                    <a:lumMod val="85000"/>
                    <a:lumOff val="15000"/>
                  </a:schemeClr>
                </a:solidFill>
                <a:latin typeface="Segoe UI" pitchFamily="34" charset="0"/>
                <a:ea typeface="Segoe UI" pitchFamily="34" charset="0"/>
                <a:cs typeface="Segoe UI" pitchFamily="34" charset="0"/>
              </a:defRPr>
            </a:lvl4pPr>
            <a:lvl5pPr>
              <a:defRPr sz="2500">
                <a:solidFill>
                  <a:schemeClr val="tx1">
                    <a:lumMod val="85000"/>
                    <a:lumOff val="15000"/>
                  </a:schemeClr>
                </a:solidFill>
                <a:latin typeface="Segoe UI" pitchFamily="34" charset="0"/>
                <a:ea typeface="Segoe UI" pitchFamily="34" charset="0"/>
                <a:cs typeface="Segoe UI" pitchFamily="34" charset="0"/>
              </a:defRPr>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5266B5-9510-435A-9402-DF3CCC811C65}" type="datetime1">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174055"/>
      </p:ext>
    </p:extLst>
  </p:cSld>
  <p:clrMapOvr>
    <a:masterClrMapping/>
  </p:clrMapOvr>
  <p:transition spd="slow" advClick="0">
    <p:wipe dir="d"/>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1" y="388464"/>
            <a:ext cx="4277968" cy="1653231"/>
          </a:xfrm>
          <a:prstGeom prst="rect">
            <a:avLst/>
          </a:prstGeom>
        </p:spPr>
        <p:txBody>
          <a:bodyPr anchor="b"/>
          <a:lstStyle>
            <a:lvl1pPr algn="l">
              <a:defRPr sz="2700" b="1">
                <a:solidFill>
                  <a:schemeClr val="tx1">
                    <a:lumMod val="50000"/>
                    <a:lumOff val="50000"/>
                  </a:schemeClr>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083895" y="388466"/>
            <a:ext cx="7269157" cy="8327137"/>
          </a:xfrm>
        </p:spPr>
        <p:txBody>
          <a:bodyPr/>
          <a:lstStyle>
            <a:lvl1pPr>
              <a:defRPr sz="4400">
                <a:solidFill>
                  <a:schemeClr val="tx1">
                    <a:lumMod val="85000"/>
                    <a:lumOff val="15000"/>
                  </a:schemeClr>
                </a:solidFill>
                <a:latin typeface="Segoe UI" pitchFamily="34" charset="0"/>
                <a:ea typeface="Segoe UI" pitchFamily="34" charset="0"/>
                <a:cs typeface="Segoe UI" pitchFamily="34" charset="0"/>
              </a:defRPr>
            </a:lvl1pPr>
            <a:lvl2pPr>
              <a:defRPr sz="3800">
                <a:solidFill>
                  <a:schemeClr val="tx1">
                    <a:lumMod val="85000"/>
                    <a:lumOff val="15000"/>
                  </a:schemeClr>
                </a:solidFill>
                <a:latin typeface="Segoe UI" pitchFamily="34" charset="0"/>
                <a:ea typeface="Segoe UI" pitchFamily="34" charset="0"/>
                <a:cs typeface="Segoe UI" pitchFamily="34" charset="0"/>
              </a:defRPr>
            </a:lvl2pPr>
            <a:lvl3pPr>
              <a:defRPr sz="3300">
                <a:solidFill>
                  <a:schemeClr val="tx1">
                    <a:lumMod val="85000"/>
                    <a:lumOff val="15000"/>
                  </a:schemeClr>
                </a:solidFill>
                <a:latin typeface="Segoe UI" pitchFamily="34" charset="0"/>
                <a:ea typeface="Segoe UI" pitchFamily="34" charset="0"/>
                <a:cs typeface="Segoe UI" pitchFamily="34" charset="0"/>
              </a:defRPr>
            </a:lvl3pPr>
            <a:lvl4pPr>
              <a:defRPr sz="2700">
                <a:solidFill>
                  <a:schemeClr val="tx1">
                    <a:lumMod val="85000"/>
                    <a:lumOff val="15000"/>
                  </a:schemeClr>
                </a:solidFill>
                <a:latin typeface="Segoe UI" pitchFamily="34" charset="0"/>
                <a:ea typeface="Segoe UI" pitchFamily="34" charset="0"/>
                <a:cs typeface="Segoe UI" pitchFamily="34" charset="0"/>
              </a:defRPr>
            </a:lvl4pPr>
            <a:lvl5pPr>
              <a:defRPr sz="2700">
                <a:solidFill>
                  <a:schemeClr val="tx1">
                    <a:lumMod val="85000"/>
                    <a:lumOff val="15000"/>
                  </a:schemeClr>
                </a:solidFill>
                <a:latin typeface="Segoe UI" pitchFamily="34" charset="0"/>
                <a:ea typeface="Segoe UI" pitchFamily="34" charset="0"/>
                <a:cs typeface="Segoe UI" pitchFamily="34" charset="0"/>
              </a:defRPr>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0161" y="2041698"/>
            <a:ext cx="4277968" cy="6673906"/>
          </a:xfrm>
        </p:spPr>
        <p:txBody>
          <a:bodyPr/>
          <a:lstStyle>
            <a:lvl1pPr marL="0" indent="0">
              <a:buNone/>
              <a:defRPr sz="1900">
                <a:solidFill>
                  <a:schemeClr val="tx1">
                    <a:lumMod val="85000"/>
                    <a:lumOff val="15000"/>
                  </a:schemeClr>
                </a:solidFill>
                <a:latin typeface="Segoe UI" pitchFamily="34" charset="0"/>
                <a:ea typeface="Segoe UI" pitchFamily="34" charset="0"/>
                <a:cs typeface="Segoe UI" pitchFamily="34" charset="0"/>
              </a:defRPr>
            </a:lvl1pPr>
            <a:lvl2pPr marL="626273" indent="0">
              <a:buNone/>
              <a:defRPr sz="1600"/>
            </a:lvl2pPr>
            <a:lvl3pPr marL="1252545" indent="0">
              <a:buNone/>
              <a:defRPr sz="1400"/>
            </a:lvl3pPr>
            <a:lvl4pPr marL="1878818" indent="0">
              <a:buNone/>
              <a:defRPr sz="1200"/>
            </a:lvl4pPr>
            <a:lvl5pPr marL="2505090" indent="0">
              <a:buNone/>
              <a:defRPr sz="1200"/>
            </a:lvl5pPr>
            <a:lvl6pPr marL="3131363" indent="0">
              <a:buNone/>
              <a:defRPr sz="1200"/>
            </a:lvl6pPr>
            <a:lvl7pPr marL="3757635" indent="0">
              <a:buNone/>
              <a:defRPr sz="1200"/>
            </a:lvl7pPr>
            <a:lvl8pPr marL="4383908" indent="0">
              <a:buNone/>
              <a:defRPr sz="1200"/>
            </a:lvl8pPr>
            <a:lvl9pPr marL="501018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CA3AA-4C40-483B-AA7A-81CDC9C32DD9}" type="datetime1">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452940"/>
      </p:ext>
    </p:extLst>
  </p:cSld>
  <p:clrMapOvr>
    <a:masterClrMapping/>
  </p:clrMapOvr>
  <p:transition spd="slow" advClick="0">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a:prstGeom prst="rect">
            <a:avLst/>
          </a:prstGeom>
        </p:spPr>
        <p:txBody>
          <a:bodyPr anchor="b"/>
          <a:lstStyle>
            <a:lvl1pPr algn="l">
              <a:defRPr sz="2700" b="1">
                <a:solidFill>
                  <a:schemeClr val="tx1">
                    <a:lumMod val="85000"/>
                    <a:lumOff val="15000"/>
                  </a:schemeClr>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48721" y="871786"/>
            <a:ext cx="7801928" cy="5854065"/>
          </a:xfrm>
        </p:spPr>
        <p:txBody>
          <a:bodyPr/>
          <a:lstStyle>
            <a:lvl1pPr marL="0" indent="0">
              <a:buNone/>
              <a:defRPr sz="4400">
                <a:solidFill>
                  <a:schemeClr val="tx1">
                    <a:lumMod val="85000"/>
                    <a:lumOff val="15000"/>
                  </a:schemeClr>
                </a:solidFill>
                <a:latin typeface="Segoe UI" pitchFamily="34" charset="0"/>
                <a:ea typeface="Segoe UI" pitchFamily="34" charset="0"/>
                <a:cs typeface="Segoe UI" pitchFamily="34" charset="0"/>
              </a:defRPr>
            </a:lvl1pPr>
            <a:lvl2pPr marL="626273" indent="0">
              <a:buNone/>
              <a:defRPr sz="3800"/>
            </a:lvl2pPr>
            <a:lvl3pPr marL="1252545" indent="0">
              <a:buNone/>
              <a:defRPr sz="3300"/>
            </a:lvl3pPr>
            <a:lvl4pPr marL="1878818" indent="0">
              <a:buNone/>
              <a:defRPr sz="2700"/>
            </a:lvl4pPr>
            <a:lvl5pPr marL="2505090" indent="0">
              <a:buNone/>
              <a:defRPr sz="2700"/>
            </a:lvl5pPr>
            <a:lvl6pPr marL="3131363" indent="0">
              <a:buNone/>
              <a:defRPr sz="2700"/>
            </a:lvl6pPr>
            <a:lvl7pPr marL="3757635" indent="0">
              <a:buNone/>
              <a:defRPr sz="2700"/>
            </a:lvl7pPr>
            <a:lvl8pPr marL="4383908" indent="0">
              <a:buNone/>
              <a:defRPr sz="2700"/>
            </a:lvl8pPr>
            <a:lvl9pPr marL="5010180"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1900">
                <a:solidFill>
                  <a:schemeClr val="tx1">
                    <a:lumMod val="85000"/>
                    <a:lumOff val="15000"/>
                  </a:schemeClr>
                </a:solidFill>
                <a:latin typeface="Segoe UI" pitchFamily="34" charset="0"/>
                <a:ea typeface="Segoe UI" pitchFamily="34" charset="0"/>
                <a:cs typeface="Segoe UI" pitchFamily="34" charset="0"/>
              </a:defRPr>
            </a:lvl1pPr>
            <a:lvl2pPr marL="626273" indent="0">
              <a:buNone/>
              <a:defRPr sz="1600"/>
            </a:lvl2pPr>
            <a:lvl3pPr marL="1252545" indent="0">
              <a:buNone/>
              <a:defRPr sz="1400"/>
            </a:lvl3pPr>
            <a:lvl4pPr marL="1878818" indent="0">
              <a:buNone/>
              <a:defRPr sz="1200"/>
            </a:lvl4pPr>
            <a:lvl5pPr marL="2505090" indent="0">
              <a:buNone/>
              <a:defRPr sz="1200"/>
            </a:lvl5pPr>
            <a:lvl6pPr marL="3131363" indent="0">
              <a:buNone/>
              <a:defRPr sz="1200"/>
            </a:lvl6pPr>
            <a:lvl7pPr marL="3757635" indent="0">
              <a:buNone/>
              <a:defRPr sz="1200"/>
            </a:lvl7pPr>
            <a:lvl8pPr marL="4383908" indent="0">
              <a:buNone/>
              <a:defRPr sz="1200"/>
            </a:lvl8pPr>
            <a:lvl9pPr marL="501018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CC0C7-3AB7-489B-BFFA-B8BBCA6D94D2}" type="datetime1">
              <a:rPr lang="en-US" smtClean="0">
                <a:solidFill>
                  <a:prstClr val="black">
                    <a:tint val="75000"/>
                  </a:prstClr>
                </a:solidFill>
              </a:rPr>
              <a:pPr/>
              <a:t>5/23/2013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906096"/>
      </p:ext>
    </p:extLst>
  </p:cSld>
  <p:clrMapOvr>
    <a:masterClrMapping/>
  </p:clrMapOvr>
  <p:transition spd="slow" advClick="0">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06095"/>
            <a:ext cx="11702892" cy="1626129"/>
          </a:xfrm>
          <a:prstGeom prst="rect">
            <a:avLst/>
          </a:prstGeom>
        </p:spPr>
        <p:txBody>
          <a:bodyPr/>
          <a:lstStyle>
            <a:lvl1pPr>
              <a:defRPr>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38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A22DD-D5D8-4365-A63D-444B15A34CF5}"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718111"/>
      </p:ext>
    </p:extLst>
  </p:cSld>
  <p:clrMapOvr>
    <a:masterClrMapping/>
  </p:clrMapOvr>
  <p:transition spd="slow" advClick="0">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rt and text, callouts">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3" name="Content Placeholder 2"/>
          <p:cNvSpPr>
            <a:spLocks noGrp="1"/>
          </p:cNvSpPr>
          <p:nvPr>
            <p:ph idx="1"/>
          </p:nvPr>
        </p:nvSpPr>
        <p:spPr>
          <a:xfrm>
            <a:off x="433441" y="1409312"/>
            <a:ext cx="8114005" cy="6088228"/>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129E71-ECB8-4806-B1CF-C027CFEDC963}"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433440" y="8022237"/>
            <a:ext cx="8127008" cy="758860"/>
          </a:xfrm>
        </p:spPr>
        <p:txBody>
          <a:bodyPr>
            <a:noAutofit/>
          </a:bodyPr>
          <a:lstStyle>
            <a:lvl1pPr marL="0" indent="0">
              <a:buNone/>
              <a:defRPr sz="2500">
                <a:solidFill>
                  <a:schemeClr val="accent6">
                    <a:lumMod val="75000"/>
                  </a:schemeClr>
                </a:solidFill>
                <a:latin typeface="Segoe UI" pitchFamily="34" charset="0"/>
                <a:ea typeface="Segoe UI" pitchFamily="34" charset="0"/>
                <a:cs typeface="Segoe UI" pitchFamily="34" charset="0"/>
              </a:defRPr>
            </a:lvl1pPr>
            <a:lvl2pPr marL="626273" indent="0">
              <a:buNone/>
              <a:defRPr sz="2500"/>
            </a:lvl2pPr>
            <a:lvl3pPr marL="1252545" indent="0">
              <a:buNone/>
              <a:defRPr sz="2500"/>
            </a:lvl3pPr>
            <a:lvl4pPr marL="1878818" indent="0">
              <a:buNone/>
              <a:defRPr sz="2500"/>
            </a:lvl4pPr>
            <a:lvl5pPr marL="2505090" indent="0">
              <a:buNone/>
              <a:defRPr sz="2500"/>
            </a:lvl5pPr>
          </a:lstStyle>
          <a:p>
            <a:pPr lvl="0"/>
            <a:r>
              <a:rPr lang="en-US" smtClean="0"/>
              <a:t>Click to edit Master text styles</a:t>
            </a:r>
          </a:p>
        </p:txBody>
      </p:sp>
      <p:sp>
        <p:nvSpPr>
          <p:cNvPr id="9" name="Text Placeholder 8"/>
          <p:cNvSpPr>
            <a:spLocks noGrp="1"/>
          </p:cNvSpPr>
          <p:nvPr>
            <p:ph type="body" sz="quarter" idx="14"/>
          </p:nvPr>
        </p:nvSpPr>
        <p:spPr>
          <a:xfrm>
            <a:off x="8885529" y="1409312"/>
            <a:ext cx="3792604" cy="1300903"/>
          </a:xfrm>
        </p:spPr>
        <p:txBody>
          <a:bodyPr>
            <a:normAutofit/>
          </a:bodyPr>
          <a:lstStyle>
            <a:lvl1pPr marL="0" indent="0">
              <a:buClr>
                <a:schemeClr val="accent6"/>
              </a:buClr>
              <a:buFont typeface="Arial" pitchFamily="34" charset="0"/>
              <a:buNone/>
              <a:defRPr sz="2500">
                <a:latin typeface="Segoe UI" pitchFamily="34" charset="0"/>
                <a:ea typeface="Segoe UI" pitchFamily="34" charset="0"/>
                <a:cs typeface="Segoe UI" pitchFamily="34" charset="0"/>
              </a:defRPr>
            </a:lvl1pPr>
            <a:lvl2pPr>
              <a:defRPr sz="2500">
                <a:latin typeface="Segoe UI" pitchFamily="34" charset="0"/>
                <a:ea typeface="Segoe UI" pitchFamily="34" charset="0"/>
                <a:cs typeface="Segoe UI" pitchFamily="34" charset="0"/>
              </a:defRPr>
            </a:lvl2pPr>
            <a:lvl3pP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p:txBody>
      </p:sp>
      <p:sp>
        <p:nvSpPr>
          <p:cNvPr id="10" name="Text Placeholder 9"/>
          <p:cNvSpPr>
            <a:spLocks noGrp="1"/>
          </p:cNvSpPr>
          <p:nvPr>
            <p:ph type="body" sz="quarter" idx="15"/>
          </p:nvPr>
        </p:nvSpPr>
        <p:spPr>
          <a:xfrm>
            <a:off x="8885529" y="2927033"/>
            <a:ext cx="3792604" cy="5854065"/>
          </a:xfrm>
        </p:spPr>
        <p:txBody>
          <a:bodyPr>
            <a:normAutofit/>
          </a:bodyPr>
          <a:lstStyle>
            <a:lvl1pPr marL="313136" indent="0">
              <a:spcAft>
                <a:spcPts val="411"/>
              </a:spcAft>
              <a:buClr>
                <a:schemeClr val="accent6"/>
              </a:buClr>
              <a:buFont typeface="Arial" pitchFamily="34" charset="0"/>
              <a:buNone/>
              <a:defRPr sz="2200">
                <a:latin typeface="Segoe UI" pitchFamily="34" charset="0"/>
                <a:ea typeface="Segoe UI" pitchFamily="34" charset="0"/>
                <a:cs typeface="Segoe UI" pitchFamily="34" charset="0"/>
              </a:defRPr>
            </a:lvl1pPr>
            <a:lvl2pPr marL="626273" indent="0">
              <a:buClr>
                <a:schemeClr val="accent6"/>
              </a:buClr>
              <a:buFont typeface="Arial" pitchFamily="34" charset="0"/>
              <a:buNone/>
              <a:defRPr sz="2200"/>
            </a:lvl2pPr>
            <a:lvl3pPr marL="1252545" indent="0">
              <a:buClr>
                <a:schemeClr val="accent6"/>
              </a:buClr>
              <a:buFont typeface="Arial" pitchFamily="34" charset="0"/>
              <a:buNone/>
              <a:defRPr sz="2200"/>
            </a:lvl3pPr>
            <a:lvl4pPr marL="1878818" indent="0">
              <a:buClr>
                <a:schemeClr val="accent6"/>
              </a:buClr>
              <a:buFont typeface="Arial" pitchFamily="34" charset="0"/>
              <a:buNone/>
              <a:defRPr sz="2200"/>
            </a:lvl4pPr>
            <a:lvl5pPr marL="2505090" indent="0">
              <a:buClr>
                <a:schemeClr val="accent6"/>
              </a:buClr>
              <a:buFont typeface="Arial" pitchFamily="34" charset="0"/>
              <a:buNone/>
              <a:defRPr sz="2200"/>
            </a:lvl5pPr>
          </a:lstStyle>
          <a:p>
            <a:pPr lvl="0"/>
            <a:r>
              <a:rPr lang="en-US" smtClean="0"/>
              <a:t>Click to edit Master text styles</a:t>
            </a:r>
          </a:p>
        </p:txBody>
      </p:sp>
    </p:spTree>
    <p:extLst>
      <p:ext uri="{BB962C8B-B14F-4D97-AF65-F5344CB8AC3E}">
        <p14:creationId xmlns:p14="http://schemas.microsoft.com/office/powerpoint/2010/main" val="656147605"/>
      </p:ext>
    </p:extLst>
  </p:cSld>
  <p:clrMapOvr>
    <a:masterClrMapping/>
  </p:clrMapOvr>
  <p:transition spd="slow" advClick="0">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758521" y="216817"/>
            <a:ext cx="11486172" cy="867269"/>
          </a:xfrm>
          <a:prstGeom prst="rect">
            <a:avLst/>
          </a:prstGeom>
        </p:spPr>
        <p:txBody>
          <a:bodyPr>
            <a:normAutofit/>
          </a:bodyPr>
          <a:lstStyle>
            <a:lvl1pPr>
              <a:defRPr sz="4400">
                <a:solidFill>
                  <a:schemeClr val="tx1">
                    <a:lumMod val="50000"/>
                    <a:lumOff val="50000"/>
                  </a:schemeClr>
                </a:solidFill>
                <a:latin typeface="Segoe Ligh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D94DBF2-E27A-4B13-96CA-F1FCA16AA7E0}" type="datetime1">
              <a:rPr lang="en-US" smtClean="0"/>
              <a:t>5/23/2013</a:t>
            </a:fld>
            <a:endParaRPr lang="en-US"/>
          </a:p>
        </p:txBody>
      </p:sp>
      <p:sp>
        <p:nvSpPr>
          <p:cNvPr id="5" name="Footer Placeholder 4"/>
          <p:cNvSpPr>
            <a:spLocks noGrp="1"/>
          </p:cNvSpPr>
          <p:nvPr>
            <p:ph type="ftr" sz="quarter" idx="11"/>
          </p:nvPr>
        </p:nvSpPr>
        <p:spPr/>
        <p:txBody>
          <a:bodyPr/>
          <a:lstStyle/>
          <a:p>
            <a:r>
              <a:rPr lang="en-US" smtClean="0"/>
              <a:t>Make the switch to Excel 2010</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9" name="Text Placeholder 8"/>
          <p:cNvSpPr>
            <a:spLocks noGrp="1"/>
          </p:cNvSpPr>
          <p:nvPr>
            <p:ph type="body" sz="quarter" idx="14"/>
          </p:nvPr>
        </p:nvSpPr>
        <p:spPr>
          <a:xfrm>
            <a:off x="758521" y="1409312"/>
            <a:ext cx="11594532" cy="7154968"/>
          </a:xfrm>
        </p:spPr>
        <p:txBody>
          <a:bodyPr>
            <a:normAutofit/>
          </a:bodyPr>
          <a:lstStyle>
            <a:lvl1pPr marL="469704" indent="-469704">
              <a:buClr>
                <a:schemeClr val="accent6"/>
              </a:buClr>
              <a:buFont typeface="Arial" pitchFamily="34" charset="0"/>
              <a:buChar char="•"/>
              <a:defRPr sz="3300">
                <a:latin typeface="Segoe UI" pitchFamily="34" charset="0"/>
                <a:ea typeface="Segoe UI" pitchFamily="34" charset="0"/>
                <a:cs typeface="Segoe UI" pitchFamily="34" charset="0"/>
              </a:defRPr>
            </a:lvl1pPr>
            <a:lvl2pPr marL="1017693" indent="-391420">
              <a:buClr>
                <a:schemeClr val="accent6"/>
              </a:buClr>
              <a:buFont typeface="Arial" pitchFamily="34" charset="0"/>
              <a:buChar char="•"/>
              <a:defRPr sz="2700">
                <a:latin typeface="Segoe UI" pitchFamily="34" charset="0"/>
                <a:ea typeface="Segoe UI" pitchFamily="34" charset="0"/>
                <a:cs typeface="Segoe UI" pitchFamily="34" charset="0"/>
              </a:defRPr>
            </a:lvl2pPr>
            <a:lvl3pPr marL="1565681" indent="-313136">
              <a:spcBef>
                <a:spcPts val="822"/>
              </a:spcBef>
              <a:buClr>
                <a:schemeClr val="accent6"/>
              </a:buClr>
              <a:buFont typeface="Arial" pitchFamily="34" charset="0"/>
              <a:buChar char="•"/>
              <a:defRPr sz="2500">
                <a:latin typeface="Segoe UI" pitchFamily="34" charset="0"/>
                <a:ea typeface="Segoe UI" pitchFamily="34" charset="0"/>
                <a:cs typeface="Segoe UI" pitchFamily="34" charset="0"/>
              </a:defRPr>
            </a:lvl3pPr>
            <a:lvl4pPr>
              <a:defRPr sz="2500">
                <a:latin typeface="Segoe UI" pitchFamily="34" charset="0"/>
                <a:ea typeface="Segoe UI" pitchFamily="34" charset="0"/>
                <a:cs typeface="Segoe UI" pitchFamily="34" charset="0"/>
              </a:defRPr>
            </a:lvl4pPr>
            <a:lvl5pPr>
              <a:defRPr sz="2500">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02230150"/>
      </p:ext>
    </p:extLst>
  </p:cSld>
  <p:clrMapOvr>
    <a:masterClrMapping/>
  </p:clrMapOvr>
  <p:transition spd="slow" advClick="0">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6C6C"/>
        </a:solidFill>
        <a:effectLst/>
      </p:bgPr>
    </p:bg>
    <p:spTree>
      <p:nvGrpSpPr>
        <p:cNvPr id="1" name=""/>
        <p:cNvGrpSpPr/>
        <p:nvPr/>
      </p:nvGrpSpPr>
      <p:grpSpPr>
        <a:xfrm>
          <a:off x="0" y="0"/>
          <a:ext cx="0" cy="0"/>
          <a:chOff x="0" y="0"/>
          <a:chExt cx="0" cy="0"/>
        </a:xfrm>
      </p:grpSpPr>
      <p:sp>
        <p:nvSpPr>
          <p:cNvPr id="18" name="Rectangle 17"/>
          <p:cNvSpPr/>
          <p:nvPr/>
        </p:nvSpPr>
        <p:spPr>
          <a:xfrm>
            <a:off x="-1" y="0"/>
            <a:ext cx="13003213" cy="992187"/>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50161" y="2276583"/>
            <a:ext cx="11702892" cy="6439021"/>
          </a:xfrm>
          <a:prstGeom prst="rect">
            <a:avLst/>
          </a:prstGeom>
        </p:spPr>
        <p:txBody>
          <a:bodyPr vert="horz" lIns="125255" tIns="62627" rIns="125255" bIns="626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162" y="9043087"/>
            <a:ext cx="3034083" cy="519458"/>
          </a:xfrm>
          <a:prstGeom prst="rect">
            <a:avLst/>
          </a:prstGeom>
        </p:spPr>
        <p:txBody>
          <a:bodyPr vert="horz" lIns="125255" tIns="62627" rIns="125255" bIns="62627" rtlCol="0" anchor="ctr"/>
          <a:lstStyle>
            <a:lvl1pPr algn="l">
              <a:defRPr sz="1600">
                <a:solidFill>
                  <a:schemeClr val="tx1">
                    <a:tint val="75000"/>
                  </a:schemeClr>
                </a:solidFill>
                <a:latin typeface="Segoe UI" pitchFamily="34" charset="0"/>
                <a:ea typeface="Segoe UI" pitchFamily="34" charset="0"/>
                <a:cs typeface="Segoe UI" pitchFamily="34" charset="0"/>
              </a:defRPr>
            </a:lvl1pPr>
          </a:lstStyle>
          <a:p>
            <a:fld id="{EBE3D5E8-F0A0-49CF-96BB-192B0833AADB}" type="datetime1">
              <a:rPr lang="en-US" smtClean="0"/>
              <a:t>5/23/2013</a:t>
            </a:fld>
            <a:endParaRPr lang="en-US"/>
          </a:p>
        </p:txBody>
      </p:sp>
      <p:sp>
        <p:nvSpPr>
          <p:cNvPr id="5" name="Footer Placeholder 4"/>
          <p:cNvSpPr>
            <a:spLocks noGrp="1"/>
          </p:cNvSpPr>
          <p:nvPr>
            <p:ph type="ftr" sz="quarter" idx="3"/>
          </p:nvPr>
        </p:nvSpPr>
        <p:spPr>
          <a:xfrm>
            <a:off x="4442765" y="9043087"/>
            <a:ext cx="4117684" cy="519458"/>
          </a:xfrm>
          <a:prstGeom prst="rect">
            <a:avLst/>
          </a:prstGeom>
        </p:spPr>
        <p:txBody>
          <a:bodyPr vert="horz" lIns="125255" tIns="62627" rIns="125255" bIns="62627" rtlCol="0" anchor="ctr"/>
          <a:lstStyle>
            <a:lvl1pPr algn="ctr">
              <a:defRPr sz="1600">
                <a:solidFill>
                  <a:schemeClr val="tx1">
                    <a:tint val="75000"/>
                  </a:schemeClr>
                </a:solidFill>
                <a:latin typeface="Segoe UI" pitchFamily="34" charset="0"/>
                <a:ea typeface="Segoe UI" pitchFamily="34" charset="0"/>
                <a:cs typeface="Segoe UI" pitchFamily="34" charset="0"/>
              </a:defRPr>
            </a:lvl1pPr>
          </a:lstStyle>
          <a:p>
            <a:r>
              <a:rPr lang="en-US" smtClean="0"/>
              <a:t>Make the switch to Excel 2010</a:t>
            </a:r>
            <a:endParaRPr lang="en-US"/>
          </a:p>
        </p:txBody>
      </p:sp>
      <p:sp>
        <p:nvSpPr>
          <p:cNvPr id="6" name="Slide Number Placeholder 5"/>
          <p:cNvSpPr>
            <a:spLocks noGrp="1"/>
          </p:cNvSpPr>
          <p:nvPr>
            <p:ph type="sldNum" sz="quarter" idx="4"/>
          </p:nvPr>
        </p:nvSpPr>
        <p:spPr>
          <a:xfrm>
            <a:off x="9318970" y="9043087"/>
            <a:ext cx="3034083" cy="519458"/>
          </a:xfrm>
          <a:prstGeom prst="rect">
            <a:avLst/>
          </a:prstGeom>
        </p:spPr>
        <p:txBody>
          <a:bodyPr vert="horz" lIns="125255" tIns="62627" rIns="125255" bIns="62627" rtlCol="0" anchor="ctr"/>
          <a:lstStyle>
            <a:lvl1pPr algn="r">
              <a:defRPr sz="1600">
                <a:solidFill>
                  <a:schemeClr val="tx1">
                    <a:tint val="75000"/>
                  </a:schemeClr>
                </a:solidFill>
                <a:latin typeface="Segoe UI" pitchFamily="34" charset="0"/>
                <a:ea typeface="Segoe UI" pitchFamily="34" charset="0"/>
                <a:cs typeface="Segoe UI" pitchFamily="34" charset="0"/>
              </a:defRPr>
            </a:lvl1pPr>
          </a:lstStyle>
          <a:p>
            <a:fld id="{D736C25D-E660-4766-A9D8-2DB735710ABD}" type="slidenum">
              <a:rPr lang="en-US" smtClean="0"/>
              <a:pPr/>
              <a:t>‹#›</a:t>
            </a:fld>
            <a:endParaRPr lang="en-US"/>
          </a:p>
        </p:txBody>
      </p:sp>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587"/>
            <a:ext cx="13003213" cy="446342"/>
          </a:xfrm>
          <a:prstGeom prst="rect">
            <a:avLst/>
          </a:prstGeom>
        </p:spPr>
      </p:pic>
    </p:spTree>
    <p:extLst>
      <p:ext uri="{BB962C8B-B14F-4D97-AF65-F5344CB8AC3E}">
        <p14:creationId xmlns:p14="http://schemas.microsoft.com/office/powerpoint/2010/main" val="305965685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1" r:id="rId4"/>
    <p:sldLayoutId id="2147483658" r:id="rId5"/>
    <p:sldLayoutId id="2147483661" r:id="rId6"/>
    <p:sldLayoutId id="2147483668" r:id="rId7"/>
    <p:sldLayoutId id="2147483662" r:id="rId8"/>
    <p:sldLayoutId id="2147483667" r:id="rId9"/>
    <p:sldLayoutId id="2147483659" r:id="rId10"/>
    <p:sldLayoutId id="2147483664" r:id="rId11"/>
    <p:sldLayoutId id="2147483665" r:id="rId12"/>
    <p:sldLayoutId id="2147483666" r:id="rId13"/>
    <p:sldLayoutId id="2147483652" r:id="rId14"/>
    <p:sldLayoutId id="2147483656" r:id="rId15"/>
    <p:sldLayoutId id="2147483657" r:id="rId16"/>
    <p:sldLayoutId id="2147483650" r:id="rId17"/>
  </p:sldLayoutIdLst>
  <p:transition spd="slow" advClick="0">
    <p:wipe dir="d"/>
  </p:transition>
  <p:timing>
    <p:tnLst>
      <p:par>
        <p:cTn id="1" dur="indefinite" restart="never" nodeType="tmRoot"/>
      </p:par>
    </p:tnLst>
  </p:timing>
  <p:hf sldNum="0" hdr="0" dt="0"/>
  <p:txStyles>
    <p:titleStyle>
      <a:lvl1pPr algn="ctr" defTabSz="1252545" rtl="0" eaLnBrk="1" latinLnBrk="0" hangingPunct="1">
        <a:spcBef>
          <a:spcPct val="0"/>
        </a:spcBef>
        <a:buNone/>
        <a:defRPr sz="6000" kern="1200">
          <a:solidFill>
            <a:schemeClr val="tx1"/>
          </a:solidFill>
          <a:latin typeface="+mj-lt"/>
          <a:ea typeface="+mj-ea"/>
          <a:cs typeface="+mj-cs"/>
        </a:defRPr>
      </a:lvl1pPr>
    </p:titleStyle>
    <p:bodyStyle>
      <a:lvl1pPr marL="469704" indent="-469704" algn="l" defTabSz="1252545" rtl="0" eaLnBrk="1" latinLnBrk="0" hangingPunct="1">
        <a:spcBef>
          <a:spcPct val="20000"/>
        </a:spcBef>
        <a:buFont typeface="Wingdings" pitchFamily="2" charset="2"/>
        <a:buChar char="§"/>
        <a:defRPr sz="4400" kern="1200">
          <a:solidFill>
            <a:schemeClr val="tx1"/>
          </a:solidFill>
          <a:latin typeface="+mn-lt"/>
          <a:ea typeface="+mn-ea"/>
          <a:cs typeface="+mn-cs"/>
        </a:defRPr>
      </a:lvl1pPr>
      <a:lvl2pPr marL="1017693" indent="-391420" algn="l" defTabSz="1252545" rtl="0" eaLnBrk="1" latinLnBrk="0" hangingPunct="1">
        <a:spcBef>
          <a:spcPct val="20000"/>
        </a:spcBef>
        <a:buFont typeface="Wingdings" pitchFamily="2" charset="2"/>
        <a:buChar char="§"/>
        <a:defRPr sz="3800" kern="1200">
          <a:solidFill>
            <a:schemeClr val="tx1"/>
          </a:solidFill>
          <a:latin typeface="+mn-lt"/>
          <a:ea typeface="+mn-ea"/>
          <a:cs typeface="+mn-cs"/>
        </a:defRPr>
      </a:lvl2pPr>
      <a:lvl3pPr marL="1565681" indent="-313136" algn="l" defTabSz="1252545" rtl="0" eaLnBrk="1" latinLnBrk="0" hangingPunct="1">
        <a:spcBef>
          <a:spcPct val="20000"/>
        </a:spcBef>
        <a:buFont typeface="Wingdings" pitchFamily="2" charset="2"/>
        <a:buChar char="§"/>
        <a:defRPr sz="3300" kern="1200">
          <a:solidFill>
            <a:schemeClr val="tx1"/>
          </a:solidFill>
          <a:latin typeface="+mn-lt"/>
          <a:ea typeface="+mn-ea"/>
          <a:cs typeface="+mn-cs"/>
        </a:defRPr>
      </a:lvl3pPr>
      <a:lvl4pPr marL="2191954"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4pPr>
      <a:lvl5pPr marL="2818227"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52545" rtl="0" eaLnBrk="1" latinLnBrk="0" hangingPunct="1">
        <a:defRPr sz="2500" kern="1200">
          <a:solidFill>
            <a:schemeClr val="tx1"/>
          </a:solidFill>
          <a:latin typeface="+mn-lt"/>
          <a:ea typeface="+mn-ea"/>
          <a:cs typeface="+mn-cs"/>
        </a:defRPr>
      </a:lvl1pPr>
      <a:lvl2pPr marL="626273" algn="l" defTabSz="1252545" rtl="0" eaLnBrk="1" latinLnBrk="0" hangingPunct="1">
        <a:defRPr sz="2500" kern="1200">
          <a:solidFill>
            <a:schemeClr val="tx1"/>
          </a:solidFill>
          <a:latin typeface="+mn-lt"/>
          <a:ea typeface="+mn-ea"/>
          <a:cs typeface="+mn-cs"/>
        </a:defRPr>
      </a:lvl2pPr>
      <a:lvl3pPr marL="1252545" algn="l" defTabSz="1252545" rtl="0" eaLnBrk="1" latinLnBrk="0" hangingPunct="1">
        <a:defRPr sz="2500" kern="1200">
          <a:solidFill>
            <a:schemeClr val="tx1"/>
          </a:solidFill>
          <a:latin typeface="+mn-lt"/>
          <a:ea typeface="+mn-ea"/>
          <a:cs typeface="+mn-cs"/>
        </a:defRPr>
      </a:lvl3pPr>
      <a:lvl4pPr marL="1878818" algn="l" defTabSz="1252545" rtl="0" eaLnBrk="1" latinLnBrk="0" hangingPunct="1">
        <a:defRPr sz="2500" kern="1200">
          <a:solidFill>
            <a:schemeClr val="tx1"/>
          </a:solidFill>
          <a:latin typeface="+mn-lt"/>
          <a:ea typeface="+mn-ea"/>
          <a:cs typeface="+mn-cs"/>
        </a:defRPr>
      </a:lvl4pPr>
      <a:lvl5pPr marL="2505090" algn="l" defTabSz="1252545" rtl="0" eaLnBrk="1" latinLnBrk="0" hangingPunct="1">
        <a:defRPr sz="2500" kern="1200">
          <a:solidFill>
            <a:schemeClr val="tx1"/>
          </a:solidFill>
          <a:latin typeface="+mn-lt"/>
          <a:ea typeface="+mn-ea"/>
          <a:cs typeface="+mn-cs"/>
        </a:defRPr>
      </a:lvl5pPr>
      <a:lvl6pPr marL="3131363" algn="l" defTabSz="1252545" rtl="0" eaLnBrk="1" latinLnBrk="0" hangingPunct="1">
        <a:defRPr sz="2500" kern="1200">
          <a:solidFill>
            <a:schemeClr val="tx1"/>
          </a:solidFill>
          <a:latin typeface="+mn-lt"/>
          <a:ea typeface="+mn-ea"/>
          <a:cs typeface="+mn-cs"/>
        </a:defRPr>
      </a:lvl6pPr>
      <a:lvl7pPr marL="3757635" algn="l" defTabSz="1252545" rtl="0" eaLnBrk="1" latinLnBrk="0" hangingPunct="1">
        <a:defRPr sz="2500" kern="1200">
          <a:solidFill>
            <a:schemeClr val="tx1"/>
          </a:solidFill>
          <a:latin typeface="+mn-lt"/>
          <a:ea typeface="+mn-ea"/>
          <a:cs typeface="+mn-cs"/>
        </a:defRPr>
      </a:lvl7pPr>
      <a:lvl8pPr marL="4383908" algn="l" defTabSz="1252545" rtl="0" eaLnBrk="1" latinLnBrk="0" hangingPunct="1">
        <a:defRPr sz="2500" kern="1200">
          <a:solidFill>
            <a:schemeClr val="tx1"/>
          </a:solidFill>
          <a:latin typeface="+mn-lt"/>
          <a:ea typeface="+mn-ea"/>
          <a:cs typeface="+mn-cs"/>
        </a:defRPr>
      </a:lvl8pPr>
      <a:lvl9pPr marL="5010180" algn="l" defTabSz="1252545"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C6C6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1463" cy="1625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0875" y="2276475"/>
            <a:ext cx="11701463" cy="6438900"/>
          </a:xfrm>
          <a:prstGeom prst="rect">
            <a:avLst/>
          </a:prstGeom>
        </p:spPr>
        <p:txBody>
          <a:bodyPr vert="horz" lIns="91440" tIns="45720" rIns="91440" bIns="45720" rtlCol="0">
            <a:normAutofit/>
          </a:bodyPr>
          <a:lstStyle/>
          <a:p>
            <a:pPr marL="469704" marR="0" lvl="0" indent="-469704" algn="l" defTabSz="1252545" rtl="0" eaLnBrk="1" fontAlgn="auto" latinLnBrk="0" hangingPunct="1">
              <a:lnSpc>
                <a:spcPct val="100000"/>
              </a:lnSpc>
              <a:spcBef>
                <a:spcPct val="20000"/>
              </a:spcBef>
              <a:spcAft>
                <a:spcPts val="0"/>
              </a:spcAft>
              <a:buClrTx/>
              <a:buSzTx/>
              <a:buFont typeface="Wingdings" pitchFamily="2" charset="2"/>
              <a:buChar char="§"/>
              <a:tabLst/>
              <a:defRPr/>
            </a:pPr>
            <a:r>
              <a:rPr kumimoji="0" lang="en-US" sz="44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1017693" marR="0" lvl="1" indent="-391420" algn="l" defTabSz="1252545" rtl="0" eaLnBrk="1" fontAlgn="auto" latinLnBrk="0" hangingPunct="1">
              <a:lnSpc>
                <a:spcPct val="100000"/>
              </a:lnSpc>
              <a:spcBef>
                <a:spcPct val="20000"/>
              </a:spcBef>
              <a:spcAft>
                <a:spcPts val="0"/>
              </a:spcAft>
              <a:buClrTx/>
              <a:buSzTx/>
              <a:buFont typeface="Wingdings" pitchFamily="2" charset="2"/>
              <a:buChar char="§"/>
              <a:tabLst/>
              <a:defRPr/>
            </a:pPr>
            <a:r>
              <a:rPr kumimoji="0" lang="en-US" sz="3800" b="0" i="0" u="none" strike="noStrike" kern="1200" cap="none" spc="0" normalizeH="0" baseline="0" noProof="0" dirty="0" smtClean="0">
                <a:ln>
                  <a:noFill/>
                </a:ln>
                <a:solidFill>
                  <a:prstClr val="black"/>
                </a:solidFill>
                <a:effectLst/>
                <a:uLnTx/>
                <a:uFillTx/>
                <a:latin typeface="+mn-lt"/>
                <a:ea typeface="+mn-ea"/>
                <a:cs typeface="+mn-cs"/>
              </a:rPr>
              <a:t>Second level</a:t>
            </a:r>
          </a:p>
          <a:p>
            <a:pPr marL="1565681" marR="0" lvl="2" indent="-313136" algn="l" defTabSz="1252545" rtl="0" eaLnBrk="1" fontAlgn="auto" latinLnBrk="0" hangingPunct="1">
              <a:lnSpc>
                <a:spcPct val="100000"/>
              </a:lnSpc>
              <a:spcBef>
                <a:spcPct val="20000"/>
              </a:spcBef>
              <a:spcAft>
                <a:spcPts val="0"/>
              </a:spcAft>
              <a:buClrTx/>
              <a:buSzTx/>
              <a:buFont typeface="Wingdings" pitchFamily="2" charset="2"/>
              <a:buChar char="§"/>
              <a:tabLst/>
              <a:defRPr/>
            </a:pPr>
            <a:r>
              <a:rPr kumimoji="0" lang="en-US" sz="3300" b="0" i="0" u="none" strike="noStrike" kern="1200" cap="none" spc="0" normalizeH="0" baseline="0" noProof="0" dirty="0" smtClean="0">
                <a:ln>
                  <a:noFill/>
                </a:ln>
                <a:solidFill>
                  <a:prstClr val="black"/>
                </a:solidFill>
                <a:effectLst/>
                <a:uLnTx/>
                <a:uFillTx/>
                <a:latin typeface="+mn-lt"/>
                <a:ea typeface="+mn-ea"/>
                <a:cs typeface="+mn-cs"/>
              </a:rPr>
              <a:t>Third level</a:t>
            </a:r>
          </a:p>
          <a:p>
            <a:pPr marL="2191954" marR="0" lvl="3" indent="-313136" algn="l" defTabSz="1252545" rtl="0" eaLnBrk="1" fontAlgn="auto" latinLnBrk="0" hangingPunct="1">
              <a:lnSpc>
                <a:spcPct val="100000"/>
              </a:lnSpc>
              <a:spcBef>
                <a:spcPct val="20000"/>
              </a:spcBef>
              <a:spcAft>
                <a:spcPts val="0"/>
              </a:spcAft>
              <a:buClrTx/>
              <a:buSzTx/>
              <a:buFont typeface="Wingdings" pitchFamily="2" charset="2"/>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Fourth level</a:t>
            </a:r>
          </a:p>
          <a:p>
            <a:pPr marL="2818227" marR="0" lvl="4" indent="-313136" algn="l" defTabSz="1252545" rtl="0" eaLnBrk="1" fontAlgn="auto" latinLnBrk="0" hangingPunct="1">
              <a:lnSpc>
                <a:spcPct val="100000"/>
              </a:lnSpc>
              <a:spcBef>
                <a:spcPct val="20000"/>
              </a:spcBef>
              <a:spcAft>
                <a:spcPts val="0"/>
              </a:spcAft>
              <a:buClrTx/>
              <a:buSzTx/>
              <a:buFont typeface="Wingdings" pitchFamily="2" charset="2"/>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7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Date Placeholder 3"/>
          <p:cNvSpPr>
            <a:spLocks noGrp="1"/>
          </p:cNvSpPr>
          <p:nvPr>
            <p:ph type="dt" sz="half" idx="2"/>
          </p:nvPr>
        </p:nvSpPr>
        <p:spPr>
          <a:xfrm>
            <a:off x="650875" y="9042400"/>
            <a:ext cx="3033713" cy="520700"/>
          </a:xfrm>
          <a:prstGeom prst="rect">
            <a:avLst/>
          </a:prstGeom>
        </p:spPr>
        <p:txBody>
          <a:bodyPr vert="horz" lIns="91440" tIns="45720" rIns="91440" bIns="45720" rtlCol="0" anchor="ctr"/>
          <a:lstStyle>
            <a:lvl1pPr algn="l">
              <a:defRPr sz="1200">
                <a:solidFill>
                  <a:schemeClr val="tx1">
                    <a:tint val="75000"/>
                  </a:schemeClr>
                </a:solidFill>
              </a:defRPr>
            </a:lvl1pPr>
          </a:lstStyle>
          <a:p>
            <a:fld id="{5A28F74E-77E6-4B09-8894-36113D4DC580}" type="datetimeFigureOut">
              <a:rPr lang="en-US" smtClean="0"/>
              <a:t>5/23/2013</a:t>
            </a:fld>
            <a:endParaRPr lang="en-US"/>
          </a:p>
        </p:txBody>
      </p:sp>
      <p:sp>
        <p:nvSpPr>
          <p:cNvPr id="5" name="Footer Placeholder 4"/>
          <p:cNvSpPr>
            <a:spLocks noGrp="1"/>
          </p:cNvSpPr>
          <p:nvPr>
            <p:ph type="ftr" sz="quarter" idx="3"/>
          </p:nvPr>
        </p:nvSpPr>
        <p:spPr>
          <a:xfrm>
            <a:off x="4443413" y="9042400"/>
            <a:ext cx="4116387" cy="520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8625" y="9042400"/>
            <a:ext cx="3033713" cy="520700"/>
          </a:xfrm>
          <a:prstGeom prst="rect">
            <a:avLst/>
          </a:prstGeom>
        </p:spPr>
        <p:txBody>
          <a:bodyPr vert="horz" lIns="91440" tIns="45720" rIns="91440" bIns="45720" rtlCol="0" anchor="ctr"/>
          <a:lstStyle>
            <a:lvl1pPr algn="r">
              <a:defRPr sz="1200">
                <a:solidFill>
                  <a:schemeClr val="tx1">
                    <a:tint val="75000"/>
                  </a:schemeClr>
                </a:solidFill>
              </a:defRPr>
            </a:lvl1pPr>
          </a:lstStyle>
          <a:p>
            <a:fld id="{F744FB2E-F914-4DC8-B8F2-95BCFCF33253}" type="slidenum">
              <a:rPr lang="en-US" smtClean="0"/>
              <a:t>‹#›</a:t>
            </a:fld>
            <a:endParaRPr lang="en-US"/>
          </a:p>
        </p:txBody>
      </p:sp>
      <p:sp>
        <p:nvSpPr>
          <p:cNvPr id="7" name="Rectangle 6"/>
          <p:cNvSpPr/>
          <p:nvPr/>
        </p:nvSpPr>
        <p:spPr>
          <a:xfrm>
            <a:off x="-1" y="0"/>
            <a:ext cx="13003213" cy="992187"/>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696199"/>
            <a:ext cx="13003213" cy="2060575"/>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3003213" cy="446342"/>
          </a:xfrm>
          <a:prstGeom prst="rect">
            <a:avLst/>
          </a:prstGeom>
        </p:spPr>
      </p:pic>
    </p:spTree>
    <p:extLst>
      <p:ext uri="{BB962C8B-B14F-4D97-AF65-F5344CB8AC3E}">
        <p14:creationId xmlns:p14="http://schemas.microsoft.com/office/powerpoint/2010/main" val="8271567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69704" marR="0" indent="-469704" algn="l" defTabSz="1252545"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1"/>
          </a:solidFill>
          <a:latin typeface="+mn-lt"/>
          <a:ea typeface="+mn-ea"/>
          <a:cs typeface="+mn-cs"/>
        </a:defRPr>
      </a:lvl1pPr>
      <a:lvl2pPr marL="1017693" marR="0" indent="-391420" algn="l" defTabSz="1252545" rtl="0" eaLnBrk="1" fontAlgn="auto" latinLnBrk="0" hangingPunct="1">
        <a:lnSpc>
          <a:spcPct val="100000"/>
        </a:lnSpc>
        <a:spcBef>
          <a:spcPct val="20000"/>
        </a:spcBef>
        <a:spcAft>
          <a:spcPts val="0"/>
        </a:spcAft>
        <a:buClrTx/>
        <a:buSzTx/>
        <a:buFont typeface="Wingdings" pitchFamily="2" charset="2"/>
        <a:buChar char="§"/>
        <a:tabLst/>
        <a:defRPr sz="2800" kern="1200">
          <a:solidFill>
            <a:schemeClr val="tx1"/>
          </a:solidFill>
          <a:latin typeface="+mn-lt"/>
          <a:ea typeface="+mn-ea"/>
          <a:cs typeface="+mn-cs"/>
        </a:defRPr>
      </a:lvl2pPr>
      <a:lvl3pPr marL="1565681" marR="0" indent="-313136" algn="l" defTabSz="1252545" rtl="0" eaLnBrk="1" fontAlgn="auto" latinLnBrk="0" hangingPunct="1">
        <a:lnSpc>
          <a:spcPct val="100000"/>
        </a:lnSpc>
        <a:spcBef>
          <a:spcPct val="20000"/>
        </a:spcBef>
        <a:spcAft>
          <a:spcPts val="0"/>
        </a:spcAft>
        <a:buClrTx/>
        <a:buSzTx/>
        <a:buFont typeface="Wingdings" pitchFamily="2" charset="2"/>
        <a:buChar char="§"/>
        <a:tabLst/>
        <a:defRPr sz="2400" kern="1200">
          <a:solidFill>
            <a:schemeClr val="tx1"/>
          </a:solidFill>
          <a:latin typeface="+mn-lt"/>
          <a:ea typeface="+mn-ea"/>
          <a:cs typeface="+mn-cs"/>
        </a:defRPr>
      </a:lvl3pPr>
      <a:lvl4pPr marL="2191954" marR="0" indent="-313136" algn="l" defTabSz="1252545" rtl="0" eaLnBrk="1" fontAlgn="auto" latinLnBrk="0" hangingPunct="1">
        <a:lnSpc>
          <a:spcPct val="100000"/>
        </a:lnSpc>
        <a:spcBef>
          <a:spcPct val="20000"/>
        </a:spcBef>
        <a:spcAft>
          <a:spcPts val="0"/>
        </a:spcAft>
        <a:buClrTx/>
        <a:buSzTx/>
        <a:buFont typeface="Wingdings" pitchFamily="2" charset="2"/>
        <a:buChar char="§"/>
        <a:tabLst/>
        <a:defRPr sz="2000" kern="1200">
          <a:solidFill>
            <a:schemeClr val="tx1"/>
          </a:solidFill>
          <a:latin typeface="+mn-lt"/>
          <a:ea typeface="+mn-ea"/>
          <a:cs typeface="+mn-cs"/>
        </a:defRPr>
      </a:lvl4pPr>
      <a:lvl5pPr marL="2818227" marR="0" indent="-313136" algn="l" defTabSz="1252545" rtl="0" eaLnBrk="1" fontAlgn="auto" latinLnBrk="0" hangingPunct="1">
        <a:lnSpc>
          <a:spcPct val="100000"/>
        </a:lnSpc>
        <a:spcBef>
          <a:spcPct val="20000"/>
        </a:spcBef>
        <a:spcAft>
          <a:spcPts val="0"/>
        </a:spcAft>
        <a:buClrTx/>
        <a:buSzTx/>
        <a:buFont typeface="Wingdings" pitchFamily="2"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C6C6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723"/>
            <a:ext cx="11702892" cy="1626129"/>
          </a:xfrm>
          <a:prstGeom prst="rect">
            <a:avLst/>
          </a:prstGeom>
        </p:spPr>
        <p:txBody>
          <a:bodyPr vert="horz" lIns="130055" tIns="65028" rIns="130055" bIns="650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6581"/>
            <a:ext cx="11702892" cy="6439021"/>
          </a:xfrm>
          <a:prstGeom prst="rect">
            <a:avLst/>
          </a:prstGeom>
        </p:spPr>
        <p:txBody>
          <a:bodyPr vert="horz" lIns="130055" tIns="65028" rIns="130055" bIns="65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1" y="9043086"/>
            <a:ext cx="3034083" cy="519458"/>
          </a:xfrm>
          <a:prstGeom prst="rect">
            <a:avLst/>
          </a:prstGeom>
        </p:spPr>
        <p:txBody>
          <a:bodyPr vert="horz" lIns="130055" tIns="65028" rIns="130055" bIns="65028" rtlCol="0" anchor="ctr"/>
          <a:lstStyle>
            <a:lvl1pPr algn="l">
              <a:defRPr sz="1700">
                <a:solidFill>
                  <a:schemeClr val="tx1">
                    <a:tint val="75000"/>
                  </a:schemeClr>
                </a:solidFill>
              </a:defRPr>
            </a:lvl1pPr>
          </a:lstStyle>
          <a:p>
            <a:pPr defTabSz="1300551"/>
            <a:fld id="{5526E0C7-F014-4852-9F61-A65190519EF1}" type="datetimeFigureOut">
              <a:rPr lang="en-US" smtClean="0">
                <a:solidFill>
                  <a:prstClr val="black">
                    <a:tint val="75000"/>
                  </a:prstClr>
                </a:solidFill>
              </a:rPr>
              <a:pPr defTabSz="1300551"/>
              <a:t>5/23/2013</a:t>
            </a:fld>
            <a:endParaRPr lang="en-US">
              <a:solidFill>
                <a:prstClr val="black">
                  <a:tint val="75000"/>
                </a:prstClr>
              </a:solidFill>
            </a:endParaRPr>
          </a:p>
        </p:txBody>
      </p:sp>
      <p:sp>
        <p:nvSpPr>
          <p:cNvPr id="5" name="Footer Placeholder 4"/>
          <p:cNvSpPr>
            <a:spLocks noGrp="1"/>
          </p:cNvSpPr>
          <p:nvPr>
            <p:ph type="ftr" sz="quarter" idx="3"/>
          </p:nvPr>
        </p:nvSpPr>
        <p:spPr>
          <a:xfrm>
            <a:off x="4442765" y="9043086"/>
            <a:ext cx="4117684" cy="519458"/>
          </a:xfrm>
          <a:prstGeom prst="rect">
            <a:avLst/>
          </a:prstGeom>
        </p:spPr>
        <p:txBody>
          <a:bodyPr vert="horz" lIns="130055" tIns="65028" rIns="130055" bIns="65028" rtlCol="0" anchor="ctr"/>
          <a:lstStyle>
            <a:lvl1pPr algn="ctr">
              <a:defRPr sz="1700">
                <a:solidFill>
                  <a:schemeClr val="tx1">
                    <a:tint val="75000"/>
                  </a:schemeClr>
                </a:solidFill>
              </a:defRPr>
            </a:lvl1pPr>
          </a:lstStyle>
          <a:p>
            <a:pPr defTabSz="1300551"/>
            <a:endParaRPr lang="en-US">
              <a:solidFill>
                <a:prstClr val="black">
                  <a:tint val="75000"/>
                </a:prstClr>
              </a:solidFill>
            </a:endParaRPr>
          </a:p>
        </p:txBody>
      </p:sp>
      <p:sp>
        <p:nvSpPr>
          <p:cNvPr id="6" name="Slide Number Placeholder 5"/>
          <p:cNvSpPr>
            <a:spLocks noGrp="1"/>
          </p:cNvSpPr>
          <p:nvPr>
            <p:ph type="sldNum" sz="quarter" idx="4"/>
          </p:nvPr>
        </p:nvSpPr>
        <p:spPr>
          <a:xfrm>
            <a:off x="9318969" y="9043086"/>
            <a:ext cx="3034083" cy="519458"/>
          </a:xfrm>
          <a:prstGeom prst="rect">
            <a:avLst/>
          </a:prstGeom>
        </p:spPr>
        <p:txBody>
          <a:bodyPr vert="horz" lIns="130055" tIns="65028" rIns="130055" bIns="65028" rtlCol="0" anchor="ctr"/>
          <a:lstStyle>
            <a:lvl1pPr algn="r">
              <a:defRPr sz="1700">
                <a:solidFill>
                  <a:schemeClr val="tx1">
                    <a:tint val="75000"/>
                  </a:schemeClr>
                </a:solidFill>
              </a:defRPr>
            </a:lvl1pPr>
          </a:lstStyle>
          <a:p>
            <a:pPr defTabSz="1300551"/>
            <a:fld id="{DBE57E0A-C3ED-4295-9866-469A17777502}" type="slidenum">
              <a:rPr lang="en-US" smtClean="0">
                <a:solidFill>
                  <a:prstClr val="black">
                    <a:tint val="75000"/>
                  </a:prstClr>
                </a:solidFill>
              </a:rPr>
              <a:pPr defTabSz="1300551"/>
              <a:t>‹#›</a:t>
            </a:fld>
            <a:endParaRPr lang="en-US">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3003213" cy="446342"/>
          </a:xfrm>
          <a:prstGeom prst="rect">
            <a:avLst/>
          </a:prstGeom>
        </p:spPr>
      </p:pic>
    </p:spTree>
    <p:extLst>
      <p:ext uri="{BB962C8B-B14F-4D97-AF65-F5344CB8AC3E}">
        <p14:creationId xmlns:p14="http://schemas.microsoft.com/office/powerpoint/2010/main" val="15318137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300551" rtl="0" eaLnBrk="1" latinLnBrk="0" hangingPunct="1">
        <a:spcBef>
          <a:spcPct val="0"/>
        </a:spcBef>
        <a:buNone/>
        <a:defRPr sz="6300" kern="1200">
          <a:solidFill>
            <a:schemeClr val="tx1"/>
          </a:solidFill>
          <a:latin typeface="+mj-lt"/>
          <a:ea typeface="+mj-ea"/>
          <a:cs typeface="+mj-cs"/>
        </a:defRPr>
      </a:lvl1pPr>
    </p:titleStyle>
    <p:bodyStyle>
      <a:lvl1pPr marL="487707" indent="-487707" algn="l" defTabSz="1300551"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98" indent="-406422" algn="l" defTabSz="1300551"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689" indent="-325138" algn="l" defTabSz="1300551"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964"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240"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516"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791"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067"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342"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551" rtl="0" eaLnBrk="1" latinLnBrk="0" hangingPunct="1">
        <a:defRPr sz="2600" kern="1200">
          <a:solidFill>
            <a:schemeClr val="tx1"/>
          </a:solidFill>
          <a:latin typeface="+mn-lt"/>
          <a:ea typeface="+mn-ea"/>
          <a:cs typeface="+mn-cs"/>
        </a:defRPr>
      </a:lvl1pPr>
      <a:lvl2pPr marL="650276" algn="l" defTabSz="1300551" rtl="0" eaLnBrk="1" latinLnBrk="0" hangingPunct="1">
        <a:defRPr sz="2600" kern="1200">
          <a:solidFill>
            <a:schemeClr val="tx1"/>
          </a:solidFill>
          <a:latin typeface="+mn-lt"/>
          <a:ea typeface="+mn-ea"/>
          <a:cs typeface="+mn-cs"/>
        </a:defRPr>
      </a:lvl2pPr>
      <a:lvl3pPr marL="1300551" algn="l" defTabSz="1300551" rtl="0" eaLnBrk="1" latinLnBrk="0" hangingPunct="1">
        <a:defRPr sz="2600" kern="1200">
          <a:solidFill>
            <a:schemeClr val="tx1"/>
          </a:solidFill>
          <a:latin typeface="+mn-lt"/>
          <a:ea typeface="+mn-ea"/>
          <a:cs typeface="+mn-cs"/>
        </a:defRPr>
      </a:lvl3pPr>
      <a:lvl4pPr marL="1950827" algn="l" defTabSz="1300551" rtl="0" eaLnBrk="1" latinLnBrk="0" hangingPunct="1">
        <a:defRPr sz="2600" kern="1200">
          <a:solidFill>
            <a:schemeClr val="tx1"/>
          </a:solidFill>
          <a:latin typeface="+mn-lt"/>
          <a:ea typeface="+mn-ea"/>
          <a:cs typeface="+mn-cs"/>
        </a:defRPr>
      </a:lvl4pPr>
      <a:lvl5pPr marL="2601102" algn="l" defTabSz="1300551" rtl="0" eaLnBrk="1" latinLnBrk="0" hangingPunct="1">
        <a:defRPr sz="2600" kern="1200">
          <a:solidFill>
            <a:schemeClr val="tx1"/>
          </a:solidFill>
          <a:latin typeface="+mn-lt"/>
          <a:ea typeface="+mn-ea"/>
          <a:cs typeface="+mn-cs"/>
        </a:defRPr>
      </a:lvl5pPr>
      <a:lvl6pPr marL="3251378" algn="l" defTabSz="1300551" rtl="0" eaLnBrk="1" latinLnBrk="0" hangingPunct="1">
        <a:defRPr sz="2600" kern="1200">
          <a:solidFill>
            <a:schemeClr val="tx1"/>
          </a:solidFill>
          <a:latin typeface="+mn-lt"/>
          <a:ea typeface="+mn-ea"/>
          <a:cs typeface="+mn-cs"/>
        </a:defRPr>
      </a:lvl6pPr>
      <a:lvl7pPr marL="3901653" algn="l" defTabSz="1300551" rtl="0" eaLnBrk="1" latinLnBrk="0" hangingPunct="1">
        <a:defRPr sz="2600" kern="1200">
          <a:solidFill>
            <a:schemeClr val="tx1"/>
          </a:solidFill>
          <a:latin typeface="+mn-lt"/>
          <a:ea typeface="+mn-ea"/>
          <a:cs typeface="+mn-cs"/>
        </a:defRPr>
      </a:lvl7pPr>
      <a:lvl8pPr marL="4551929" algn="l" defTabSz="1300551" rtl="0" eaLnBrk="1" latinLnBrk="0" hangingPunct="1">
        <a:defRPr sz="2600" kern="1200">
          <a:solidFill>
            <a:schemeClr val="tx1"/>
          </a:solidFill>
          <a:latin typeface="+mn-lt"/>
          <a:ea typeface="+mn-ea"/>
          <a:cs typeface="+mn-cs"/>
        </a:defRPr>
      </a:lvl8pPr>
      <a:lvl9pPr marL="5202204" algn="l" defTabSz="1300551"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C6C6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723"/>
            <a:ext cx="11702892" cy="1626129"/>
          </a:xfrm>
          <a:prstGeom prst="rect">
            <a:avLst/>
          </a:prstGeom>
        </p:spPr>
        <p:txBody>
          <a:bodyPr vert="horz" lIns="130022" tIns="65012" rIns="130022" bIns="650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6584"/>
            <a:ext cx="11702892" cy="6439021"/>
          </a:xfrm>
          <a:prstGeom prst="rect">
            <a:avLst/>
          </a:prstGeom>
        </p:spPr>
        <p:txBody>
          <a:bodyPr vert="horz" lIns="130022" tIns="65012" rIns="130022" bIns="650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43087"/>
            <a:ext cx="3034083" cy="519458"/>
          </a:xfrm>
          <a:prstGeom prst="rect">
            <a:avLst/>
          </a:prstGeom>
        </p:spPr>
        <p:txBody>
          <a:bodyPr vert="horz" lIns="130022" tIns="65012" rIns="130022" bIns="65012" rtlCol="0" anchor="ctr"/>
          <a:lstStyle>
            <a:lvl1pPr algn="l">
              <a:defRPr sz="1700">
                <a:solidFill>
                  <a:schemeClr val="tx1">
                    <a:tint val="75000"/>
                  </a:schemeClr>
                </a:solidFill>
              </a:defRPr>
            </a:lvl1pPr>
          </a:lstStyle>
          <a:p>
            <a:pPr defTabSz="1300230"/>
            <a:fld id="{5526E0C7-F014-4852-9F61-A65190519EF1}" type="datetimeFigureOut">
              <a:rPr lang="en-US" smtClean="0">
                <a:solidFill>
                  <a:prstClr val="black">
                    <a:tint val="75000"/>
                  </a:prstClr>
                </a:solidFill>
              </a:rPr>
              <a:pPr defTabSz="1300230"/>
              <a:t>5/23/2013</a:t>
            </a:fld>
            <a:endParaRPr lang="en-US">
              <a:solidFill>
                <a:prstClr val="black">
                  <a:tint val="75000"/>
                </a:prstClr>
              </a:solidFill>
            </a:endParaRPr>
          </a:p>
        </p:txBody>
      </p:sp>
      <p:sp>
        <p:nvSpPr>
          <p:cNvPr id="5" name="Footer Placeholder 4"/>
          <p:cNvSpPr>
            <a:spLocks noGrp="1"/>
          </p:cNvSpPr>
          <p:nvPr>
            <p:ph type="ftr" sz="quarter" idx="3"/>
          </p:nvPr>
        </p:nvSpPr>
        <p:spPr>
          <a:xfrm>
            <a:off x="4442765" y="9043087"/>
            <a:ext cx="4117684" cy="519458"/>
          </a:xfrm>
          <a:prstGeom prst="rect">
            <a:avLst/>
          </a:prstGeom>
        </p:spPr>
        <p:txBody>
          <a:bodyPr vert="horz" lIns="130022" tIns="65012" rIns="130022" bIns="65012" rtlCol="0" anchor="ctr"/>
          <a:lstStyle>
            <a:lvl1pPr algn="ctr">
              <a:defRPr sz="1700">
                <a:solidFill>
                  <a:schemeClr val="tx1">
                    <a:tint val="75000"/>
                  </a:schemeClr>
                </a:solidFill>
              </a:defRPr>
            </a:lvl1pPr>
          </a:lstStyle>
          <a:p>
            <a:pPr defTabSz="1300230"/>
            <a:endParaRPr lang="en-US">
              <a:solidFill>
                <a:prstClr val="black">
                  <a:tint val="75000"/>
                </a:prstClr>
              </a:solidFill>
            </a:endParaRPr>
          </a:p>
        </p:txBody>
      </p:sp>
      <p:sp>
        <p:nvSpPr>
          <p:cNvPr id="6" name="Slide Number Placeholder 5"/>
          <p:cNvSpPr>
            <a:spLocks noGrp="1"/>
          </p:cNvSpPr>
          <p:nvPr>
            <p:ph type="sldNum" sz="quarter" idx="4"/>
          </p:nvPr>
        </p:nvSpPr>
        <p:spPr>
          <a:xfrm>
            <a:off x="9318969" y="9043087"/>
            <a:ext cx="3034083" cy="519458"/>
          </a:xfrm>
          <a:prstGeom prst="rect">
            <a:avLst/>
          </a:prstGeom>
        </p:spPr>
        <p:txBody>
          <a:bodyPr vert="horz" lIns="130022" tIns="65012" rIns="130022" bIns="65012" rtlCol="0" anchor="ctr"/>
          <a:lstStyle>
            <a:lvl1pPr algn="r">
              <a:defRPr sz="1700">
                <a:solidFill>
                  <a:schemeClr val="tx1">
                    <a:tint val="75000"/>
                  </a:schemeClr>
                </a:solidFill>
              </a:defRPr>
            </a:lvl1pPr>
          </a:lstStyle>
          <a:p>
            <a:pPr defTabSz="1300230"/>
            <a:fld id="{DBE57E0A-C3ED-4295-9866-469A17777502}" type="slidenum">
              <a:rPr lang="en-US" smtClean="0">
                <a:solidFill>
                  <a:prstClr val="black">
                    <a:tint val="75000"/>
                  </a:prstClr>
                </a:solidFill>
              </a:rPr>
              <a:pPr defTabSz="1300230"/>
              <a:t>‹#›</a:t>
            </a:fld>
            <a:endParaRPr lang="en-US">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3003213" cy="446342"/>
          </a:xfrm>
          <a:prstGeom prst="rect">
            <a:avLst/>
          </a:prstGeom>
        </p:spPr>
      </p:pic>
    </p:spTree>
    <p:extLst>
      <p:ext uri="{BB962C8B-B14F-4D97-AF65-F5344CB8AC3E}">
        <p14:creationId xmlns:p14="http://schemas.microsoft.com/office/powerpoint/2010/main" val="45770809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300230" rtl="0" eaLnBrk="1" latinLnBrk="0" hangingPunct="1">
        <a:spcBef>
          <a:spcPct val="0"/>
        </a:spcBef>
        <a:buNone/>
        <a:defRPr sz="6300" kern="1200">
          <a:solidFill>
            <a:schemeClr val="tx1"/>
          </a:solidFill>
          <a:latin typeface="+mj-lt"/>
          <a:ea typeface="+mj-ea"/>
          <a:cs typeface="+mj-cs"/>
        </a:defRPr>
      </a:lvl1pPr>
    </p:titleStyle>
    <p:bodyStyle>
      <a:lvl1pPr marL="487587" indent="-487587" algn="l" defTabSz="130023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438" indent="-406323" algn="l" defTabSz="130023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288" indent="-325058" algn="l" defTabSz="130023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404"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520"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635"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751"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866"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981"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230" rtl="0" eaLnBrk="1" latinLnBrk="0" hangingPunct="1">
        <a:defRPr sz="2600" kern="1200">
          <a:solidFill>
            <a:schemeClr val="tx1"/>
          </a:solidFill>
          <a:latin typeface="+mn-lt"/>
          <a:ea typeface="+mn-ea"/>
          <a:cs typeface="+mn-cs"/>
        </a:defRPr>
      </a:lvl1pPr>
      <a:lvl2pPr marL="650116" algn="l" defTabSz="1300230" rtl="0" eaLnBrk="1" latinLnBrk="0" hangingPunct="1">
        <a:defRPr sz="2600" kern="1200">
          <a:solidFill>
            <a:schemeClr val="tx1"/>
          </a:solidFill>
          <a:latin typeface="+mn-lt"/>
          <a:ea typeface="+mn-ea"/>
          <a:cs typeface="+mn-cs"/>
        </a:defRPr>
      </a:lvl2pPr>
      <a:lvl3pPr marL="1300230" algn="l" defTabSz="1300230" rtl="0" eaLnBrk="1" latinLnBrk="0" hangingPunct="1">
        <a:defRPr sz="2600" kern="1200">
          <a:solidFill>
            <a:schemeClr val="tx1"/>
          </a:solidFill>
          <a:latin typeface="+mn-lt"/>
          <a:ea typeface="+mn-ea"/>
          <a:cs typeface="+mn-cs"/>
        </a:defRPr>
      </a:lvl3pPr>
      <a:lvl4pPr marL="1950346" algn="l" defTabSz="1300230" rtl="0" eaLnBrk="1" latinLnBrk="0" hangingPunct="1">
        <a:defRPr sz="2600" kern="1200">
          <a:solidFill>
            <a:schemeClr val="tx1"/>
          </a:solidFill>
          <a:latin typeface="+mn-lt"/>
          <a:ea typeface="+mn-ea"/>
          <a:cs typeface="+mn-cs"/>
        </a:defRPr>
      </a:lvl4pPr>
      <a:lvl5pPr marL="2600462" algn="l" defTabSz="1300230" rtl="0" eaLnBrk="1" latinLnBrk="0" hangingPunct="1">
        <a:defRPr sz="2600" kern="1200">
          <a:solidFill>
            <a:schemeClr val="tx1"/>
          </a:solidFill>
          <a:latin typeface="+mn-lt"/>
          <a:ea typeface="+mn-ea"/>
          <a:cs typeface="+mn-cs"/>
        </a:defRPr>
      </a:lvl5pPr>
      <a:lvl6pPr marL="3250578" algn="l" defTabSz="1300230" rtl="0" eaLnBrk="1" latinLnBrk="0" hangingPunct="1">
        <a:defRPr sz="2600" kern="1200">
          <a:solidFill>
            <a:schemeClr val="tx1"/>
          </a:solidFill>
          <a:latin typeface="+mn-lt"/>
          <a:ea typeface="+mn-ea"/>
          <a:cs typeface="+mn-cs"/>
        </a:defRPr>
      </a:lvl6pPr>
      <a:lvl7pPr marL="3900693" algn="l" defTabSz="1300230" rtl="0" eaLnBrk="1" latinLnBrk="0" hangingPunct="1">
        <a:defRPr sz="2600" kern="1200">
          <a:solidFill>
            <a:schemeClr val="tx1"/>
          </a:solidFill>
          <a:latin typeface="+mn-lt"/>
          <a:ea typeface="+mn-ea"/>
          <a:cs typeface="+mn-cs"/>
        </a:defRPr>
      </a:lvl7pPr>
      <a:lvl8pPr marL="4550808" algn="l" defTabSz="1300230" rtl="0" eaLnBrk="1" latinLnBrk="0" hangingPunct="1">
        <a:defRPr sz="2600" kern="1200">
          <a:solidFill>
            <a:schemeClr val="tx1"/>
          </a:solidFill>
          <a:latin typeface="+mn-lt"/>
          <a:ea typeface="+mn-ea"/>
          <a:cs typeface="+mn-cs"/>
        </a:defRPr>
      </a:lvl8pPr>
      <a:lvl9pPr marL="5200923" algn="l" defTabSz="1300230"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C6C6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723"/>
            <a:ext cx="11702892" cy="1626129"/>
          </a:xfrm>
          <a:prstGeom prst="rect">
            <a:avLst/>
          </a:prstGeom>
        </p:spPr>
        <p:txBody>
          <a:bodyPr vert="horz" lIns="130039" tIns="65020" rIns="130039" bIns="650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6583"/>
            <a:ext cx="11702892" cy="6439021"/>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43087"/>
            <a:ext cx="3034083" cy="519458"/>
          </a:xfrm>
          <a:prstGeom prst="rect">
            <a:avLst/>
          </a:prstGeom>
        </p:spPr>
        <p:txBody>
          <a:bodyPr vert="horz" lIns="130039" tIns="65020" rIns="130039" bIns="65020" rtlCol="0" anchor="ctr"/>
          <a:lstStyle>
            <a:lvl1pPr algn="l">
              <a:defRPr sz="1700">
                <a:solidFill>
                  <a:schemeClr val="tx1">
                    <a:tint val="75000"/>
                  </a:schemeClr>
                </a:solidFill>
              </a:defRPr>
            </a:lvl1pPr>
          </a:lstStyle>
          <a:p>
            <a:pPr defTabSz="1300390"/>
            <a:fld id="{5526E0C7-F014-4852-9F61-A65190519EF1}" type="datetimeFigureOut">
              <a:rPr lang="en-US" smtClean="0">
                <a:solidFill>
                  <a:prstClr val="black">
                    <a:tint val="75000"/>
                  </a:prstClr>
                </a:solidFill>
              </a:rPr>
              <a:pPr defTabSz="1300390"/>
              <a:t>5/23/2013</a:t>
            </a:fld>
            <a:endParaRPr lang="en-US">
              <a:solidFill>
                <a:prstClr val="black">
                  <a:tint val="75000"/>
                </a:prstClr>
              </a:solidFill>
            </a:endParaRPr>
          </a:p>
        </p:txBody>
      </p:sp>
      <p:sp>
        <p:nvSpPr>
          <p:cNvPr id="5" name="Footer Placeholder 4"/>
          <p:cNvSpPr>
            <a:spLocks noGrp="1"/>
          </p:cNvSpPr>
          <p:nvPr>
            <p:ph type="ftr" sz="quarter" idx="3"/>
          </p:nvPr>
        </p:nvSpPr>
        <p:spPr>
          <a:xfrm>
            <a:off x="4442765" y="9043087"/>
            <a:ext cx="4117684" cy="519458"/>
          </a:xfrm>
          <a:prstGeom prst="rect">
            <a:avLst/>
          </a:prstGeom>
        </p:spPr>
        <p:txBody>
          <a:bodyPr vert="horz" lIns="130039" tIns="65020" rIns="130039" bIns="65020" rtlCol="0" anchor="ctr"/>
          <a:lstStyle>
            <a:lvl1pPr algn="ctr">
              <a:defRPr sz="1700">
                <a:solidFill>
                  <a:schemeClr val="tx1">
                    <a:tint val="75000"/>
                  </a:schemeClr>
                </a:solidFill>
              </a:defRPr>
            </a:lvl1pPr>
          </a:lstStyle>
          <a:p>
            <a:pPr defTabSz="1300390"/>
            <a:endParaRPr lang="en-US">
              <a:solidFill>
                <a:prstClr val="black">
                  <a:tint val="75000"/>
                </a:prstClr>
              </a:solidFill>
            </a:endParaRPr>
          </a:p>
        </p:txBody>
      </p:sp>
      <p:sp>
        <p:nvSpPr>
          <p:cNvPr id="6" name="Slide Number Placeholder 5"/>
          <p:cNvSpPr>
            <a:spLocks noGrp="1"/>
          </p:cNvSpPr>
          <p:nvPr>
            <p:ph type="sldNum" sz="quarter" idx="4"/>
          </p:nvPr>
        </p:nvSpPr>
        <p:spPr>
          <a:xfrm>
            <a:off x="9318969" y="9043087"/>
            <a:ext cx="3034083" cy="519458"/>
          </a:xfrm>
          <a:prstGeom prst="rect">
            <a:avLst/>
          </a:prstGeom>
        </p:spPr>
        <p:txBody>
          <a:bodyPr vert="horz" lIns="130039" tIns="65020" rIns="130039" bIns="65020" rtlCol="0" anchor="ctr"/>
          <a:lstStyle>
            <a:lvl1pPr algn="r">
              <a:defRPr sz="1700">
                <a:solidFill>
                  <a:schemeClr val="tx1">
                    <a:tint val="75000"/>
                  </a:schemeClr>
                </a:solidFill>
              </a:defRPr>
            </a:lvl1pPr>
          </a:lstStyle>
          <a:p>
            <a:pPr defTabSz="1300390"/>
            <a:fld id="{DBE57E0A-C3ED-4295-9866-469A17777502}" type="slidenum">
              <a:rPr lang="en-US" smtClean="0">
                <a:solidFill>
                  <a:prstClr val="black">
                    <a:tint val="75000"/>
                  </a:prstClr>
                </a:solidFill>
              </a:rPr>
              <a:pPr defTabSz="1300390"/>
              <a:t>‹#›</a:t>
            </a:fld>
            <a:endParaRPr lang="en-US">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3003213" cy="446342"/>
          </a:xfrm>
          <a:prstGeom prst="rect">
            <a:avLst/>
          </a:prstGeom>
        </p:spPr>
      </p:pic>
    </p:spTree>
    <p:extLst>
      <p:ext uri="{BB962C8B-B14F-4D97-AF65-F5344CB8AC3E}">
        <p14:creationId xmlns:p14="http://schemas.microsoft.com/office/powerpoint/2010/main" val="7930446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300390"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568" indent="-406372" algn="l" defTabSz="130039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488" indent="-325098" algn="l" defTabSz="130039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684" indent="-325098" algn="l" defTabSz="130039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880" indent="-325098" algn="l" defTabSz="130039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076" indent="-325098" algn="l" defTabSz="130039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271" indent="-325098" algn="l" defTabSz="130039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466" indent="-325098" algn="l" defTabSz="130039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661" indent="-325098" algn="l" defTabSz="130039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390" rtl="0" eaLnBrk="1" latinLnBrk="0" hangingPunct="1">
        <a:defRPr sz="2600" kern="1200">
          <a:solidFill>
            <a:schemeClr val="tx1"/>
          </a:solidFill>
          <a:latin typeface="+mn-lt"/>
          <a:ea typeface="+mn-ea"/>
          <a:cs typeface="+mn-cs"/>
        </a:defRPr>
      </a:lvl1pPr>
      <a:lvl2pPr marL="650196" algn="l" defTabSz="1300390" rtl="0" eaLnBrk="1" latinLnBrk="0" hangingPunct="1">
        <a:defRPr sz="2600" kern="1200">
          <a:solidFill>
            <a:schemeClr val="tx1"/>
          </a:solidFill>
          <a:latin typeface="+mn-lt"/>
          <a:ea typeface="+mn-ea"/>
          <a:cs typeface="+mn-cs"/>
        </a:defRPr>
      </a:lvl2pPr>
      <a:lvl3pPr marL="1300390" algn="l" defTabSz="1300390" rtl="0" eaLnBrk="1" latinLnBrk="0" hangingPunct="1">
        <a:defRPr sz="2600" kern="1200">
          <a:solidFill>
            <a:schemeClr val="tx1"/>
          </a:solidFill>
          <a:latin typeface="+mn-lt"/>
          <a:ea typeface="+mn-ea"/>
          <a:cs typeface="+mn-cs"/>
        </a:defRPr>
      </a:lvl3pPr>
      <a:lvl4pPr marL="1950586" algn="l" defTabSz="1300390" rtl="0" eaLnBrk="1" latinLnBrk="0" hangingPunct="1">
        <a:defRPr sz="2600" kern="1200">
          <a:solidFill>
            <a:schemeClr val="tx1"/>
          </a:solidFill>
          <a:latin typeface="+mn-lt"/>
          <a:ea typeface="+mn-ea"/>
          <a:cs typeface="+mn-cs"/>
        </a:defRPr>
      </a:lvl4pPr>
      <a:lvl5pPr marL="2600782" algn="l" defTabSz="1300390" rtl="0" eaLnBrk="1" latinLnBrk="0" hangingPunct="1">
        <a:defRPr sz="2600" kern="1200">
          <a:solidFill>
            <a:schemeClr val="tx1"/>
          </a:solidFill>
          <a:latin typeface="+mn-lt"/>
          <a:ea typeface="+mn-ea"/>
          <a:cs typeface="+mn-cs"/>
        </a:defRPr>
      </a:lvl5pPr>
      <a:lvl6pPr marL="3250978" algn="l" defTabSz="1300390" rtl="0" eaLnBrk="1" latinLnBrk="0" hangingPunct="1">
        <a:defRPr sz="2600" kern="1200">
          <a:solidFill>
            <a:schemeClr val="tx1"/>
          </a:solidFill>
          <a:latin typeface="+mn-lt"/>
          <a:ea typeface="+mn-ea"/>
          <a:cs typeface="+mn-cs"/>
        </a:defRPr>
      </a:lvl6pPr>
      <a:lvl7pPr marL="3901173" algn="l" defTabSz="1300390" rtl="0" eaLnBrk="1" latinLnBrk="0" hangingPunct="1">
        <a:defRPr sz="2600" kern="1200">
          <a:solidFill>
            <a:schemeClr val="tx1"/>
          </a:solidFill>
          <a:latin typeface="+mn-lt"/>
          <a:ea typeface="+mn-ea"/>
          <a:cs typeface="+mn-cs"/>
        </a:defRPr>
      </a:lvl7pPr>
      <a:lvl8pPr marL="4551369" algn="l" defTabSz="1300390" rtl="0" eaLnBrk="1" latinLnBrk="0" hangingPunct="1">
        <a:defRPr sz="2600" kern="1200">
          <a:solidFill>
            <a:schemeClr val="tx1"/>
          </a:solidFill>
          <a:latin typeface="+mn-lt"/>
          <a:ea typeface="+mn-ea"/>
          <a:cs typeface="+mn-cs"/>
        </a:defRPr>
      </a:lvl8pPr>
      <a:lvl9pPr marL="5201563" algn="l" defTabSz="1300390"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C6C6C"/>
        </a:solidFill>
        <a:effectLst/>
      </p:bgPr>
    </p:bg>
    <p:spTree>
      <p:nvGrpSpPr>
        <p:cNvPr id="1" name=""/>
        <p:cNvGrpSpPr/>
        <p:nvPr/>
      </p:nvGrpSpPr>
      <p:grpSpPr>
        <a:xfrm>
          <a:off x="0" y="0"/>
          <a:ext cx="0" cy="0"/>
          <a:chOff x="0" y="0"/>
          <a:chExt cx="0" cy="0"/>
        </a:xfrm>
      </p:grpSpPr>
      <p:sp>
        <p:nvSpPr>
          <p:cNvPr id="18" name="Rectangle 17"/>
          <p:cNvSpPr/>
          <p:nvPr/>
        </p:nvSpPr>
        <p:spPr>
          <a:xfrm>
            <a:off x="-1" y="0"/>
            <a:ext cx="13003213" cy="992187"/>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650161" y="2276583"/>
            <a:ext cx="11702892" cy="6439021"/>
          </a:xfrm>
          <a:prstGeom prst="rect">
            <a:avLst/>
          </a:prstGeom>
        </p:spPr>
        <p:txBody>
          <a:bodyPr vert="horz" lIns="125255" tIns="62627" rIns="125255" bIns="626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162" y="9043087"/>
            <a:ext cx="3034083" cy="519458"/>
          </a:xfrm>
          <a:prstGeom prst="rect">
            <a:avLst/>
          </a:prstGeom>
        </p:spPr>
        <p:txBody>
          <a:bodyPr vert="horz" lIns="125255" tIns="62627" rIns="125255" bIns="62627" rtlCol="0" anchor="ctr"/>
          <a:lstStyle>
            <a:lvl1pPr algn="l">
              <a:defRPr sz="1600">
                <a:solidFill>
                  <a:schemeClr val="tx1">
                    <a:tint val="75000"/>
                  </a:schemeClr>
                </a:solidFill>
                <a:latin typeface="Segoe UI" pitchFamily="34" charset="0"/>
                <a:ea typeface="Segoe UI" pitchFamily="34" charset="0"/>
                <a:cs typeface="Segoe UI" pitchFamily="34" charset="0"/>
              </a:defRPr>
            </a:lvl1pPr>
          </a:lstStyle>
          <a:p>
            <a:fld id="{EBE3D5E8-F0A0-49CF-96BB-192B0833AADB}" type="datetime1">
              <a:rPr lang="en-US" smtClean="0">
                <a:solidFill>
                  <a:prstClr val="black">
                    <a:tint val="75000"/>
                  </a:prstClr>
                </a:solidFill>
              </a:rPr>
              <a:pPr/>
              <a:t>5/23/2013</a:t>
            </a:fld>
            <a:endParaRPr lang="en-US">
              <a:solidFill>
                <a:prstClr val="black">
                  <a:tint val="75000"/>
                </a:prstClr>
              </a:solidFill>
            </a:endParaRPr>
          </a:p>
        </p:txBody>
      </p:sp>
      <p:sp>
        <p:nvSpPr>
          <p:cNvPr id="5" name="Footer Placeholder 4"/>
          <p:cNvSpPr>
            <a:spLocks noGrp="1"/>
          </p:cNvSpPr>
          <p:nvPr>
            <p:ph type="ftr" sz="quarter" idx="3"/>
          </p:nvPr>
        </p:nvSpPr>
        <p:spPr>
          <a:xfrm>
            <a:off x="4442765" y="9043087"/>
            <a:ext cx="4117684" cy="519458"/>
          </a:xfrm>
          <a:prstGeom prst="rect">
            <a:avLst/>
          </a:prstGeom>
        </p:spPr>
        <p:txBody>
          <a:bodyPr vert="horz" lIns="125255" tIns="62627" rIns="125255" bIns="62627" rtlCol="0" anchor="ctr"/>
          <a:lstStyle>
            <a:lvl1pPr algn="ctr">
              <a:defRPr sz="1600">
                <a:solidFill>
                  <a:schemeClr val="tx1">
                    <a:tint val="75000"/>
                  </a:schemeClr>
                </a:solidFill>
                <a:latin typeface="Segoe UI" pitchFamily="34" charset="0"/>
                <a:ea typeface="Segoe UI" pitchFamily="34" charset="0"/>
                <a:cs typeface="Segoe UI" pitchFamily="34" charset="0"/>
              </a:defRPr>
            </a:lvl1pPr>
          </a:lstStyle>
          <a:p>
            <a:r>
              <a:rPr lang="en-US" smtClean="0">
                <a:solidFill>
                  <a:prstClr val="black">
                    <a:tint val="75000"/>
                  </a:prstClr>
                </a:solidFill>
              </a:rPr>
              <a:t>Make the switch to Excel 2010</a:t>
            </a:r>
            <a:endParaRPr lang="en-US">
              <a:solidFill>
                <a:prstClr val="black">
                  <a:tint val="75000"/>
                </a:prstClr>
              </a:solidFill>
            </a:endParaRPr>
          </a:p>
        </p:txBody>
      </p:sp>
      <p:sp>
        <p:nvSpPr>
          <p:cNvPr id="6" name="Slide Number Placeholder 5"/>
          <p:cNvSpPr>
            <a:spLocks noGrp="1"/>
          </p:cNvSpPr>
          <p:nvPr>
            <p:ph type="sldNum" sz="quarter" idx="4"/>
          </p:nvPr>
        </p:nvSpPr>
        <p:spPr>
          <a:xfrm>
            <a:off x="9318970" y="9043087"/>
            <a:ext cx="3034083" cy="519458"/>
          </a:xfrm>
          <a:prstGeom prst="rect">
            <a:avLst/>
          </a:prstGeom>
        </p:spPr>
        <p:txBody>
          <a:bodyPr vert="horz" lIns="125255" tIns="62627" rIns="125255" bIns="62627" rtlCol="0" anchor="ctr"/>
          <a:lstStyle>
            <a:lvl1pPr algn="r">
              <a:defRPr sz="1600">
                <a:solidFill>
                  <a:schemeClr val="tx1">
                    <a:tint val="75000"/>
                  </a:schemeClr>
                </a:solidFill>
                <a:latin typeface="Segoe UI" pitchFamily="34" charset="0"/>
                <a:ea typeface="Segoe UI" pitchFamily="34" charset="0"/>
                <a:cs typeface="Segoe UI" pitchFamily="34" charset="0"/>
              </a:defRPr>
            </a:lvl1pPr>
          </a:lstStyle>
          <a:p>
            <a:fld id="{D736C25D-E660-4766-A9D8-2DB735710ABD}"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3003213" cy="446342"/>
          </a:xfrm>
          <a:prstGeom prst="rect">
            <a:avLst/>
          </a:prstGeom>
        </p:spPr>
      </p:pic>
    </p:spTree>
    <p:extLst>
      <p:ext uri="{BB962C8B-B14F-4D97-AF65-F5344CB8AC3E}">
        <p14:creationId xmlns:p14="http://schemas.microsoft.com/office/powerpoint/2010/main" val="29080412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ransition spd="slow" advClick="0">
    <p:wipe dir="d"/>
  </p:transition>
  <p:timing>
    <p:tnLst>
      <p:par>
        <p:cTn id="1" dur="indefinite" restart="never" nodeType="tmRoot"/>
      </p:par>
    </p:tnLst>
  </p:timing>
  <p:hf sldNum="0" hdr="0" dt="0"/>
  <p:txStyles>
    <p:titleStyle>
      <a:lvl1pPr algn="ctr" defTabSz="1252545" rtl="0" eaLnBrk="1" latinLnBrk="0" hangingPunct="1">
        <a:spcBef>
          <a:spcPct val="0"/>
        </a:spcBef>
        <a:buNone/>
        <a:defRPr sz="6000" kern="1200">
          <a:solidFill>
            <a:schemeClr val="tx1"/>
          </a:solidFill>
          <a:latin typeface="+mj-lt"/>
          <a:ea typeface="+mj-ea"/>
          <a:cs typeface="+mj-cs"/>
        </a:defRPr>
      </a:lvl1pPr>
    </p:titleStyle>
    <p:bodyStyle>
      <a:lvl1pPr marL="469704" indent="-469704" algn="l" defTabSz="1252545" rtl="0" eaLnBrk="1" latinLnBrk="0" hangingPunct="1">
        <a:spcBef>
          <a:spcPct val="20000"/>
        </a:spcBef>
        <a:buFont typeface="Wingdings" pitchFamily="2" charset="2"/>
        <a:buChar char="§"/>
        <a:defRPr sz="4400" kern="1200">
          <a:solidFill>
            <a:schemeClr val="tx1"/>
          </a:solidFill>
          <a:latin typeface="+mn-lt"/>
          <a:ea typeface="+mn-ea"/>
          <a:cs typeface="+mn-cs"/>
        </a:defRPr>
      </a:lvl1pPr>
      <a:lvl2pPr marL="1017693" indent="-391420" algn="l" defTabSz="1252545" rtl="0" eaLnBrk="1" latinLnBrk="0" hangingPunct="1">
        <a:spcBef>
          <a:spcPct val="20000"/>
        </a:spcBef>
        <a:buFont typeface="Wingdings" pitchFamily="2" charset="2"/>
        <a:buChar char="§"/>
        <a:defRPr sz="3800" kern="1200">
          <a:solidFill>
            <a:schemeClr val="tx1"/>
          </a:solidFill>
          <a:latin typeface="+mn-lt"/>
          <a:ea typeface="+mn-ea"/>
          <a:cs typeface="+mn-cs"/>
        </a:defRPr>
      </a:lvl2pPr>
      <a:lvl3pPr marL="1565681" indent="-313136" algn="l" defTabSz="1252545" rtl="0" eaLnBrk="1" latinLnBrk="0" hangingPunct="1">
        <a:spcBef>
          <a:spcPct val="20000"/>
        </a:spcBef>
        <a:buFont typeface="Wingdings" pitchFamily="2" charset="2"/>
        <a:buChar char="§"/>
        <a:defRPr sz="3300" kern="1200">
          <a:solidFill>
            <a:schemeClr val="tx1"/>
          </a:solidFill>
          <a:latin typeface="+mn-lt"/>
          <a:ea typeface="+mn-ea"/>
          <a:cs typeface="+mn-cs"/>
        </a:defRPr>
      </a:lvl3pPr>
      <a:lvl4pPr marL="2191954"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4pPr>
      <a:lvl5pPr marL="2818227"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52545" rtl="0" eaLnBrk="1" latinLnBrk="0" hangingPunct="1">
        <a:defRPr sz="2500" kern="1200">
          <a:solidFill>
            <a:schemeClr val="tx1"/>
          </a:solidFill>
          <a:latin typeface="+mn-lt"/>
          <a:ea typeface="+mn-ea"/>
          <a:cs typeface="+mn-cs"/>
        </a:defRPr>
      </a:lvl1pPr>
      <a:lvl2pPr marL="626273" algn="l" defTabSz="1252545" rtl="0" eaLnBrk="1" latinLnBrk="0" hangingPunct="1">
        <a:defRPr sz="2500" kern="1200">
          <a:solidFill>
            <a:schemeClr val="tx1"/>
          </a:solidFill>
          <a:latin typeface="+mn-lt"/>
          <a:ea typeface="+mn-ea"/>
          <a:cs typeface="+mn-cs"/>
        </a:defRPr>
      </a:lvl2pPr>
      <a:lvl3pPr marL="1252545" algn="l" defTabSz="1252545" rtl="0" eaLnBrk="1" latinLnBrk="0" hangingPunct="1">
        <a:defRPr sz="2500" kern="1200">
          <a:solidFill>
            <a:schemeClr val="tx1"/>
          </a:solidFill>
          <a:latin typeface="+mn-lt"/>
          <a:ea typeface="+mn-ea"/>
          <a:cs typeface="+mn-cs"/>
        </a:defRPr>
      </a:lvl3pPr>
      <a:lvl4pPr marL="1878818" algn="l" defTabSz="1252545" rtl="0" eaLnBrk="1" latinLnBrk="0" hangingPunct="1">
        <a:defRPr sz="2500" kern="1200">
          <a:solidFill>
            <a:schemeClr val="tx1"/>
          </a:solidFill>
          <a:latin typeface="+mn-lt"/>
          <a:ea typeface="+mn-ea"/>
          <a:cs typeface="+mn-cs"/>
        </a:defRPr>
      </a:lvl4pPr>
      <a:lvl5pPr marL="2505090" algn="l" defTabSz="1252545" rtl="0" eaLnBrk="1" latinLnBrk="0" hangingPunct="1">
        <a:defRPr sz="2500" kern="1200">
          <a:solidFill>
            <a:schemeClr val="tx1"/>
          </a:solidFill>
          <a:latin typeface="+mn-lt"/>
          <a:ea typeface="+mn-ea"/>
          <a:cs typeface="+mn-cs"/>
        </a:defRPr>
      </a:lvl5pPr>
      <a:lvl6pPr marL="3131363" algn="l" defTabSz="1252545" rtl="0" eaLnBrk="1" latinLnBrk="0" hangingPunct="1">
        <a:defRPr sz="2500" kern="1200">
          <a:solidFill>
            <a:schemeClr val="tx1"/>
          </a:solidFill>
          <a:latin typeface="+mn-lt"/>
          <a:ea typeface="+mn-ea"/>
          <a:cs typeface="+mn-cs"/>
        </a:defRPr>
      </a:lvl6pPr>
      <a:lvl7pPr marL="3757635" algn="l" defTabSz="1252545" rtl="0" eaLnBrk="1" latinLnBrk="0" hangingPunct="1">
        <a:defRPr sz="2500" kern="1200">
          <a:solidFill>
            <a:schemeClr val="tx1"/>
          </a:solidFill>
          <a:latin typeface="+mn-lt"/>
          <a:ea typeface="+mn-ea"/>
          <a:cs typeface="+mn-cs"/>
        </a:defRPr>
      </a:lvl7pPr>
      <a:lvl8pPr marL="4383908" algn="l" defTabSz="1252545" rtl="0" eaLnBrk="1" latinLnBrk="0" hangingPunct="1">
        <a:defRPr sz="2500" kern="1200">
          <a:solidFill>
            <a:schemeClr val="tx1"/>
          </a:solidFill>
          <a:latin typeface="+mn-lt"/>
          <a:ea typeface="+mn-ea"/>
          <a:cs typeface="+mn-cs"/>
        </a:defRPr>
      </a:lvl8pPr>
      <a:lvl9pPr marL="5010180" algn="l" defTabSz="125254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hyperlink" Target="http://office.microsoft.com/redir/XT103864844.aspx" TargetMode="External"/><Relationship Id="rId4" Type="http://schemas.openxmlformats.org/officeDocument/2006/relationships/hyperlink" Target="http://office.microsoft.com/redir/XT103834044.aspx"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18" Type="http://schemas.openxmlformats.org/officeDocument/2006/relationships/slideLayout" Target="../slideLayouts/slideLayout5.xml"/><Relationship Id="rId26" Type="http://schemas.openxmlformats.org/officeDocument/2006/relationships/image" Target="../media/image8.png"/><Relationship Id="rId3" Type="http://schemas.openxmlformats.org/officeDocument/2006/relationships/tags" Target="../tags/tag1.xml"/><Relationship Id="rId21" Type="http://schemas.openxmlformats.org/officeDocument/2006/relationships/slide" Target="slide3.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slide" Target="slide5.xml"/><Relationship Id="rId2" Type="http://schemas.openxmlformats.org/officeDocument/2006/relationships/video" Target="../media/media1.mp4"/><Relationship Id="rId16" Type="http://schemas.openxmlformats.org/officeDocument/2006/relationships/tags" Target="../tags/tag14.xml"/><Relationship Id="rId20" Type="http://schemas.openxmlformats.org/officeDocument/2006/relationships/image" Target="../media/image5.png"/><Relationship Id="rId29" Type="http://schemas.openxmlformats.org/officeDocument/2006/relationships/image" Target="../media/image10.png"/><Relationship Id="rId1" Type="http://schemas.microsoft.com/office/2007/relationships/media" Target="../media/media1.mp4"/><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image" Target="../media/image7.png"/><Relationship Id="rId32" Type="http://schemas.openxmlformats.org/officeDocument/2006/relationships/image" Target="../media/image12.png"/><Relationship Id="rId5" Type="http://schemas.openxmlformats.org/officeDocument/2006/relationships/tags" Target="../tags/tag3.xml"/><Relationship Id="rId15" Type="http://schemas.openxmlformats.org/officeDocument/2006/relationships/tags" Target="../tags/tag13.xml"/><Relationship Id="rId23" Type="http://schemas.openxmlformats.org/officeDocument/2006/relationships/slide" Target="slide4.xml"/><Relationship Id="rId28" Type="http://schemas.openxmlformats.org/officeDocument/2006/relationships/image" Target="../media/image9.png"/><Relationship Id="rId10" Type="http://schemas.openxmlformats.org/officeDocument/2006/relationships/tags" Target="../tags/tag8.xml"/><Relationship Id="rId19" Type="http://schemas.openxmlformats.org/officeDocument/2006/relationships/slide" Target="slide2.xml"/><Relationship Id="rId31" Type="http://schemas.openxmlformats.org/officeDocument/2006/relationships/image" Target="../media/image11.png"/><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image" Target="../media/image6.png"/><Relationship Id="rId27" Type="http://schemas.openxmlformats.org/officeDocument/2006/relationships/slide" Target="slide6.xml"/><Relationship Id="rId30"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image" Target="../media/image8.png"/><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slide" Target="slide3.xml"/><Relationship Id="rId42" Type="http://schemas.openxmlformats.org/officeDocument/2006/relationships/image" Target="../media/image10.png"/><Relationship Id="rId47" Type="http://schemas.openxmlformats.org/officeDocument/2006/relationships/slide" Target="slide2.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slideLayout" Target="../slideLayouts/slideLayout5.xml"/><Relationship Id="rId38" Type="http://schemas.openxmlformats.org/officeDocument/2006/relationships/slide" Target="slide5.xml"/><Relationship Id="rId46" Type="http://schemas.openxmlformats.org/officeDocument/2006/relationships/image" Target="../media/image14.png"/><Relationship Id="rId2" Type="http://schemas.openxmlformats.org/officeDocument/2006/relationships/video" Target="../media/media2.mp4"/><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image" Target="../media/image9.png"/><Relationship Id="rId1" Type="http://schemas.microsoft.com/office/2007/relationships/media" Target="../media/media2.mp4"/><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image" Target="../media/image7.png"/><Relationship Id="rId40" Type="http://schemas.openxmlformats.org/officeDocument/2006/relationships/slide" Target="slide6.xml"/><Relationship Id="rId45" Type="http://schemas.openxmlformats.org/officeDocument/2006/relationships/image" Target="../media/image13.pn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slide" Target="slide4.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4"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image" Target="../media/image6.png"/><Relationship Id="rId43" Type="http://schemas.microsoft.com/office/2007/relationships/hdphoto" Target="../media/hdphoto1.wdp"/><Relationship Id="rId48"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png"/><Relationship Id="rId18" Type="http://schemas.openxmlformats.org/officeDocument/2006/relationships/hyperlink" Target="http://office.microsoft.com/redir/HA102749038.aspx" TargetMode="External"/><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png"/><Relationship Id="rId17" Type="http://schemas.openxmlformats.org/officeDocument/2006/relationships/hyperlink" Target="http://office.microsoft.com/redir/HA102800076.aspx" TargetMode="External"/><Relationship Id="rId2" Type="http://schemas.openxmlformats.org/officeDocument/2006/relationships/image" Target="../media/image2.png"/><Relationship Id="rId16" Type="http://schemas.openxmlformats.org/officeDocument/2006/relationships/hyperlink" Target="http://office.microsoft.com/redir/HA102749036.aspx" TargetMode="External"/><Relationship Id="rId20" Type="http://schemas.openxmlformats.org/officeDocument/2006/relationships/hyperlink" Target="http://office.microsoft.com/redir/XT103462909.aspx" TargetMode="External"/><Relationship Id="rId1" Type="http://schemas.openxmlformats.org/officeDocument/2006/relationships/slideLayout" Target="../slideLayouts/slideLayout51.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5.png"/><Relationship Id="rId10" Type="http://schemas.openxmlformats.org/officeDocument/2006/relationships/slide" Target="slide6.xml"/><Relationship Id="rId19" Type="http://schemas.openxmlformats.org/officeDocument/2006/relationships/hyperlink" Target="http://o15.officeredir.microsoft.com/r/rlidMoreCourses?clid=1033" TargetMode="External"/><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hyperlink" Target="http://office.microsoft.com/redir/RZ104046879.aspx?section=2" TargetMode="External"/><Relationship Id="rId13" Type="http://schemas.openxmlformats.org/officeDocument/2006/relationships/image" Target="../media/image7.png"/><Relationship Id="rId18" Type="http://schemas.openxmlformats.org/officeDocument/2006/relationships/image" Target="../media/image1.png"/><Relationship Id="rId3" Type="http://schemas.openxmlformats.org/officeDocument/2006/relationships/image" Target="../media/image13.png"/><Relationship Id="rId21" Type="http://schemas.openxmlformats.org/officeDocument/2006/relationships/slide" Target="slide2.xml"/><Relationship Id="rId7" Type="http://schemas.openxmlformats.org/officeDocument/2006/relationships/image" Target="../media/image17.png"/><Relationship Id="rId12" Type="http://schemas.openxmlformats.org/officeDocument/2006/relationships/slide" Target="slide4.xml"/><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slide" Target="slide6.xml"/><Relationship Id="rId20" Type="http://schemas.openxmlformats.org/officeDocument/2006/relationships/hyperlink" Target="http://o15.officeredir.microsoft.com/r/rlidMoreCourses?clid=1033" TargetMode="External"/><Relationship Id="rId1" Type="http://schemas.openxmlformats.org/officeDocument/2006/relationships/slideLayout" Target="../slideLayouts/slideLayout29.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16.png"/><Relationship Id="rId15" Type="http://schemas.openxmlformats.org/officeDocument/2006/relationships/image" Target="../media/image8.png"/><Relationship Id="rId10" Type="http://schemas.openxmlformats.org/officeDocument/2006/relationships/slide" Target="slide3.xml"/><Relationship Id="rId19" Type="http://schemas.openxmlformats.org/officeDocument/2006/relationships/image" Target="../media/image11.png"/><Relationship Id="rId4" Type="http://schemas.openxmlformats.org/officeDocument/2006/relationships/image" Target="../media/image15.tmp"/><Relationship Id="rId9" Type="http://schemas.openxmlformats.org/officeDocument/2006/relationships/hyperlink" Target="http://office.microsoft.com/en-us/outlook-help/feedback-RZ101809884.aspx?section=10" TargetMode="External"/><Relationship Id="rId14" Type="http://schemas.openxmlformats.org/officeDocument/2006/relationships/slide" Target="slide5.xml"/><Relationship Id="rId22"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1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slide" Target="slide4.xml"/><Relationship Id="rId12" Type="http://schemas.openxmlformats.org/officeDocument/2006/relationships/image" Target="../media/image9.png"/><Relationship Id="rId17" Type="http://schemas.openxmlformats.org/officeDocument/2006/relationships/hyperlink" Target="http://office.microsoft.com/redir/XT103864844.aspx" TargetMode="External"/><Relationship Id="rId2" Type="http://schemas.openxmlformats.org/officeDocument/2006/relationships/image" Target="../media/image2.png"/><Relationship Id="rId16" Type="http://schemas.openxmlformats.org/officeDocument/2006/relationships/hyperlink" Target="http://office.microsoft.com/redir/XT103834044.aspx" TargetMode="External"/><Relationship Id="rId20"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6.png"/><Relationship Id="rId11" Type="http://schemas.openxmlformats.org/officeDocument/2006/relationships/slide" Target="slide6.xml"/><Relationship Id="rId5" Type="http://schemas.openxmlformats.org/officeDocument/2006/relationships/slide" Target="slide3.xml"/><Relationship Id="rId15" Type="http://schemas.openxmlformats.org/officeDocument/2006/relationships/hyperlink" Target="http://office.microsoft.com/redir/XT101907941.aspx" TargetMode="External"/><Relationship Id="rId10" Type="http://schemas.openxmlformats.org/officeDocument/2006/relationships/image" Target="../media/image8.png"/><Relationship Id="rId19" Type="http://schemas.openxmlformats.org/officeDocument/2006/relationships/slide" Target="slide2.xml"/><Relationship Id="rId4" Type="http://schemas.openxmlformats.org/officeDocument/2006/relationships/image" Target="../media/image15.tmp"/><Relationship Id="rId9" Type="http://schemas.openxmlformats.org/officeDocument/2006/relationships/slide" Target="slide5.xm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15206" y="487209"/>
            <a:ext cx="7179824" cy="430887"/>
          </a:xfrm>
          <a:prstGeom prst="rect">
            <a:avLst/>
          </a:prstGeom>
          <a:noFill/>
        </p:spPr>
        <p:txBody>
          <a:bodyPr wrap="square" rtlCol="0">
            <a:spAutoFit/>
          </a:bodyPr>
          <a:lstStyle/>
          <a:p>
            <a:r>
              <a:rPr lang="en-US" sz="2200" dirty="0" smtClean="0">
                <a:solidFill>
                  <a:prstClr val="white"/>
                </a:solidFill>
                <a:latin typeface="Segoe UI Light" pitchFamily="34" charset="0"/>
              </a:rPr>
              <a:t>Understand and use cell references</a:t>
            </a:r>
            <a:endParaRPr lang="en-US" sz="2200" dirty="0">
              <a:solidFill>
                <a:prstClr val="white"/>
              </a:solidFill>
              <a:latin typeface="Segoe UI Light" pitchFamily="34" charset="0"/>
            </a:endParaRPr>
          </a:p>
        </p:txBody>
      </p:sp>
      <p:sp>
        <p:nvSpPr>
          <p:cNvPr id="6" name="Rectangle 5"/>
          <p:cNvSpPr/>
          <p:nvPr/>
        </p:nvSpPr>
        <p:spPr>
          <a:xfrm>
            <a:off x="3824" y="7316787"/>
            <a:ext cx="12993624" cy="137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j</a:t>
            </a:r>
            <a:endParaRPr lang="en-US" dirty="0">
              <a:solidFill>
                <a:prstClr val="white"/>
              </a:solidFill>
            </a:endParaRPr>
          </a:p>
        </p:txBody>
      </p:sp>
      <p:sp>
        <p:nvSpPr>
          <p:cNvPr id="8" name="Text Placeholder 2"/>
          <p:cNvSpPr txBox="1">
            <a:spLocks/>
          </p:cNvSpPr>
          <p:nvPr/>
        </p:nvSpPr>
        <p:spPr>
          <a:xfrm>
            <a:off x="357115" y="3221037"/>
            <a:ext cx="12287042" cy="685800"/>
          </a:xfrm>
          <a:prstGeom prst="rect">
            <a:avLst/>
          </a:prstGeom>
          <a:noFill/>
        </p:spPr>
        <p:txBody>
          <a:bodyPr/>
          <a:lstStyle>
            <a:lvl1pPr marL="259591" indent="-259591" algn="l" defTabSz="68586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742" indent="-213151" algn="l" defTabSz="685864" rtl="0" eaLnBrk="1" latinLnBrk="0" hangingPunct="1">
              <a:lnSpc>
                <a:spcPct val="90000"/>
              </a:lnSpc>
              <a:spcBef>
                <a:spcPct val="20000"/>
              </a:spcBef>
              <a:buSzPct val="90000"/>
              <a:buFont typeface="Arial" pitchFamily="34" charset="0"/>
              <a:buChar char="•"/>
              <a:tabLst>
                <a:tab pos="472742" algn="l"/>
              </a:tabLst>
              <a:defRPr sz="21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891" indent="-213151" algn="l" defTabSz="685864"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192" indent="-167901" algn="l" defTabSz="685864" rtl="0" eaLnBrk="1" latinLnBrk="0" hangingPunct="1">
              <a:lnSpc>
                <a:spcPct val="90000"/>
              </a:lnSpc>
              <a:spcBef>
                <a:spcPct val="20000"/>
              </a:spcBef>
              <a:buSzPct val="90000"/>
              <a:buFont typeface="Arial" pitchFamily="34" charset="0"/>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Arial" pitchFamily="34" charset="0"/>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defRPr/>
            </a:pPr>
            <a:r>
              <a:rPr lang="en-US" sz="3200" dirty="0" smtClean="0">
                <a:solidFill>
                  <a:prstClr val="black"/>
                </a:solidFill>
                <a:latin typeface="Segoe UI Light" pitchFamily="34" charset="0"/>
                <a:ea typeface="Segoe UI" pitchFamily="34" charset="0"/>
                <a:cs typeface="Segoe UI" pitchFamily="34" charset="0"/>
              </a:rPr>
              <a:t>then press F5 or click </a:t>
            </a:r>
            <a:r>
              <a:rPr lang="en-US" sz="3200" b="1" dirty="0" smtClean="0">
                <a:solidFill>
                  <a:prstClr val="black"/>
                </a:solidFill>
                <a:latin typeface="Segoe UI Light" pitchFamily="34" charset="0"/>
                <a:ea typeface="Segoe UI" pitchFamily="34" charset="0"/>
                <a:cs typeface="Segoe UI" pitchFamily="34" charset="0"/>
              </a:rPr>
              <a:t>Slide Show </a:t>
            </a:r>
            <a:r>
              <a:rPr lang="en-US" sz="3200" dirty="0" smtClean="0">
                <a:solidFill>
                  <a:prstClr val="black"/>
                </a:solidFill>
                <a:latin typeface="Segoe UI Light" pitchFamily="34" charset="0"/>
                <a:ea typeface="Segoe UI" pitchFamily="34" charset="0"/>
                <a:cs typeface="Segoe UI" pitchFamily="34" charset="0"/>
              </a:rPr>
              <a:t>&gt; </a:t>
            </a:r>
            <a:r>
              <a:rPr lang="en-US" sz="3200" b="1" dirty="0" smtClean="0">
                <a:solidFill>
                  <a:prstClr val="black"/>
                </a:solidFill>
                <a:latin typeface="Segoe UI Light" pitchFamily="34" charset="0"/>
                <a:ea typeface="Segoe UI" pitchFamily="34" charset="0"/>
                <a:cs typeface="Segoe UI" pitchFamily="34" charset="0"/>
              </a:rPr>
              <a:t>From Beginning </a:t>
            </a:r>
            <a:r>
              <a:rPr lang="en-US" sz="3200" dirty="0" smtClean="0">
                <a:solidFill>
                  <a:prstClr val="black"/>
                </a:solidFill>
                <a:latin typeface="Segoe UI Light" pitchFamily="34" charset="0"/>
                <a:ea typeface="Segoe UI" pitchFamily="34" charset="0"/>
                <a:cs typeface="Segoe UI" pitchFamily="34" charset="0"/>
              </a:rPr>
              <a:t>to start the course. </a:t>
            </a:r>
            <a:endParaRPr lang="en-US" sz="3200" dirty="0">
              <a:solidFill>
                <a:prstClr val="black"/>
              </a:solidFill>
              <a:latin typeface="Segoe UI Light" pitchFamily="34" charset="0"/>
              <a:ea typeface="Segoe UI" pitchFamily="34" charset="0"/>
              <a:cs typeface="Segoe UI" pitchFamily="34" charset="0"/>
            </a:endParaRPr>
          </a:p>
        </p:txBody>
      </p:sp>
      <p:sp>
        <p:nvSpPr>
          <p:cNvPr id="9" name="TextBox 8"/>
          <p:cNvSpPr txBox="1"/>
          <p:nvPr/>
        </p:nvSpPr>
        <p:spPr>
          <a:xfrm>
            <a:off x="357115" y="1906587"/>
            <a:ext cx="12091122" cy="584775"/>
          </a:xfrm>
          <a:prstGeom prst="rect">
            <a:avLst/>
          </a:prstGeom>
          <a:noFill/>
        </p:spPr>
        <p:txBody>
          <a:bodyPr wrap="square" rtlCol="0">
            <a:spAutoFit/>
          </a:bodyPr>
          <a:lstStyle/>
          <a:p>
            <a:r>
              <a:rPr lang="en-US" sz="3200" dirty="0" smtClean="0">
                <a:solidFill>
                  <a:prstClr val="black"/>
                </a:solidFill>
                <a:latin typeface="Segoe UI Light" pitchFamily="34" charset="0"/>
                <a:ea typeface="Segoe UI" pitchFamily="34" charset="0"/>
                <a:cs typeface="Segoe UI" pitchFamily="34" charset="0"/>
              </a:rPr>
              <a:t>In the message bar, click </a:t>
            </a:r>
            <a:r>
              <a:rPr lang="en-US" sz="3200" b="1" dirty="0" smtClean="0">
                <a:solidFill>
                  <a:prstClr val="black"/>
                </a:solidFill>
                <a:latin typeface="Segoe UI Light" pitchFamily="34" charset="0"/>
                <a:ea typeface="Segoe UI" pitchFamily="34" charset="0"/>
                <a:cs typeface="Segoe UI" pitchFamily="34" charset="0"/>
              </a:rPr>
              <a:t>Enable Editing</a:t>
            </a:r>
            <a:r>
              <a:rPr lang="en-US" sz="3200" dirty="0" smtClean="0">
                <a:solidFill>
                  <a:prstClr val="black"/>
                </a:solidFill>
                <a:latin typeface="Segoe UI Light" pitchFamily="34" charset="0"/>
                <a:ea typeface="Segoe UI" pitchFamily="34" charset="0"/>
                <a:cs typeface="Segoe UI" pitchFamily="34" charset="0"/>
              </a:rPr>
              <a:t>, </a:t>
            </a:r>
            <a:endParaRPr lang="en-US" sz="3200" dirty="0">
              <a:solidFill>
                <a:prstClr val="black"/>
              </a:solidFill>
              <a:latin typeface="Segoe UI Light" pitchFamily="34" charset="0"/>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13" y="2724190"/>
            <a:ext cx="5952381" cy="323810"/>
          </a:xfrm>
          <a:prstGeom prst="rect">
            <a:avLst/>
          </a:prstGeom>
        </p:spPr>
      </p:pic>
      <p:sp>
        <p:nvSpPr>
          <p:cNvPr id="2" name="TextBox 1"/>
          <p:cNvSpPr txBox="1"/>
          <p:nvPr/>
        </p:nvSpPr>
        <p:spPr>
          <a:xfrm>
            <a:off x="405606" y="4040187"/>
            <a:ext cx="9982200" cy="1077218"/>
          </a:xfrm>
          <a:prstGeom prst="rect">
            <a:avLst/>
          </a:prstGeom>
          <a:noFill/>
          <a:ln>
            <a:noFill/>
          </a:ln>
        </p:spPr>
        <p:txBody>
          <a:bodyPr wrap="square" rtlCol="0">
            <a:spAutoFit/>
          </a:bodyPr>
          <a:lstStyle/>
          <a:p>
            <a:r>
              <a:rPr lang="en-US" sz="3200" dirty="0" smtClean="0">
                <a:solidFill>
                  <a:prstClr val="black"/>
                </a:solidFill>
                <a:latin typeface="Segoe UI Light" panose="020B0502040204020203" pitchFamily="34" charset="0"/>
              </a:rPr>
              <a:t>If the videos in this course don’t play, you may need to </a:t>
            </a:r>
            <a:r>
              <a:rPr lang="en-US" sz="3200" dirty="0" smtClean="0">
                <a:solidFill>
                  <a:prstClr val="black"/>
                </a:solidFill>
                <a:latin typeface="Segoe UI Light" panose="020B0502040204020203" pitchFamily="34" charset="0"/>
                <a:hlinkClick r:id="rId4"/>
              </a:rPr>
              <a:t>download QuickTime</a:t>
            </a:r>
            <a:r>
              <a:rPr lang="en-US" sz="3200" dirty="0" smtClean="0">
                <a:solidFill>
                  <a:prstClr val="black"/>
                </a:solidFill>
                <a:latin typeface="Segoe UI Light" panose="020B0502040204020203" pitchFamily="34" charset="0"/>
              </a:rPr>
              <a:t> or just </a:t>
            </a:r>
            <a:r>
              <a:rPr lang="en-US" sz="3200" dirty="0" smtClean="0">
                <a:solidFill>
                  <a:prstClr val="black"/>
                </a:solidFill>
                <a:latin typeface="Segoe UI Light" panose="020B0502040204020203" pitchFamily="34" charset="0"/>
                <a:hlinkClick r:id="rId5"/>
              </a:rPr>
              <a:t>switch to PowerPoint 2013</a:t>
            </a:r>
            <a:r>
              <a:rPr lang="en-US" sz="3200" dirty="0" smtClean="0">
                <a:solidFill>
                  <a:prstClr val="black"/>
                </a:solidFill>
                <a:latin typeface="Segoe UI Light" panose="020B0502040204020203" pitchFamily="34" charset="0"/>
              </a:rPr>
              <a:t>.</a:t>
            </a:r>
            <a:endParaRPr lang="en-US" sz="3200" dirty="0">
              <a:solidFill>
                <a:prstClr val="black"/>
              </a:solidFill>
              <a:latin typeface="Segoe UI Light" panose="020B0502040204020203" pitchFamily="34" charset="0"/>
            </a:endParaRPr>
          </a:p>
        </p:txBody>
      </p:sp>
    </p:spTree>
    <p:extLst>
      <p:ext uri="{BB962C8B-B14F-4D97-AF65-F5344CB8AC3E}">
        <p14:creationId xmlns:p14="http://schemas.microsoft.com/office/powerpoint/2010/main" val="3273598216"/>
      </p:ext>
    </p:extLst>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edia Placeholder 57">
            <a:hlinkClick r:id="rId19" action="ppaction://hlinksldjump"/>
          </p:cNvPr>
          <p:cNvPicPr>
            <a:picLocks noGrp="1" noChangeAspect="1"/>
          </p:cNvPicPr>
          <p:nvPr>
            <p:ph type="media" sz="quarter" idx="10"/>
          </p:nvPr>
        </p:nvPicPr>
        <p:blipFill>
          <a:blip r:embed="rId20">
            <a:extLst>
              <a:ext uri="{28A0092B-C50C-407E-A947-70E740481C1C}">
                <a14:useLocalDpi xmlns:a14="http://schemas.microsoft.com/office/drawing/2010/main" val="0"/>
              </a:ext>
            </a:extLst>
          </a:blip>
          <a:stretch>
            <a:fillRect/>
          </a:stretch>
        </p:blipFill>
        <p:spPr>
          <a:xfrm>
            <a:off x="3197225" y="8497469"/>
            <a:ext cx="1116013" cy="624724"/>
          </a:xfrm>
        </p:spPr>
      </p:pic>
      <p:pic>
        <p:nvPicPr>
          <p:cNvPr id="25" name="Media Placeholder 24">
            <a:hlinkClick r:id="rId21" action="ppaction://hlinksldjump"/>
          </p:cNvPr>
          <p:cNvPicPr>
            <a:picLocks noGrp="1"/>
          </p:cNvPicPr>
          <p:nvPr>
            <p:ph type="media" sz="quarter" idx="11"/>
          </p:nvPr>
        </p:nvPicPr>
        <p:blipFill>
          <a:blip r:embed="rId22">
            <a:extLst>
              <a:ext uri="{28A0092B-C50C-407E-A947-70E740481C1C}">
                <a14:useLocalDpi xmlns:a14="http://schemas.microsoft.com/office/drawing/2010/main" val="0"/>
              </a:ext>
            </a:extLst>
          </a:blip>
          <a:stretch>
            <a:fillRect/>
          </a:stretch>
        </p:blipFill>
        <p:spPr>
          <a:xfrm>
            <a:off x="4575443" y="8495913"/>
            <a:ext cx="1115568" cy="630936"/>
          </a:xfrm>
        </p:spPr>
      </p:pic>
      <p:pic>
        <p:nvPicPr>
          <p:cNvPr id="24" name="Media Placeholder 23">
            <a:hlinkClick r:id="rId23" action="ppaction://hlinksldjump"/>
          </p:cNvPr>
          <p:cNvPicPr>
            <a:picLocks noGrp="1"/>
          </p:cNvPicPr>
          <p:nvPr>
            <p:ph type="media" sz="quarter" idx="12"/>
          </p:nvPr>
        </p:nvPicPr>
        <p:blipFill>
          <a:blip r:embed="rId24">
            <a:extLst>
              <a:ext uri="{28A0092B-C50C-407E-A947-70E740481C1C}">
                <a14:useLocalDpi xmlns:a14="http://schemas.microsoft.com/office/drawing/2010/main" val="0"/>
              </a:ext>
            </a:extLst>
          </a:blip>
          <a:stretch>
            <a:fillRect/>
          </a:stretch>
        </p:blipFill>
        <p:spPr>
          <a:xfrm>
            <a:off x="5940693" y="8495913"/>
            <a:ext cx="1115568" cy="630936"/>
          </a:xfrm>
        </p:spPr>
      </p:pic>
      <p:pic>
        <p:nvPicPr>
          <p:cNvPr id="23" name="Media Placeholder 22">
            <a:hlinkClick r:id="rId25" action="ppaction://hlinksldjump"/>
          </p:cNvPr>
          <p:cNvPicPr>
            <a:picLocks noGrp="1"/>
          </p:cNvPicPr>
          <p:nvPr>
            <p:ph type="media" sz="quarter" idx="13"/>
          </p:nvPr>
        </p:nvPicPr>
        <p:blipFill>
          <a:blip r:embed="rId26">
            <a:extLst>
              <a:ext uri="{28A0092B-C50C-407E-A947-70E740481C1C}">
                <a14:useLocalDpi xmlns:a14="http://schemas.microsoft.com/office/drawing/2010/main" val="0"/>
              </a:ext>
            </a:extLst>
          </a:blip>
          <a:stretch>
            <a:fillRect/>
          </a:stretch>
        </p:blipFill>
        <p:spPr>
          <a:xfrm>
            <a:off x="7318374" y="8496209"/>
            <a:ext cx="1115568" cy="630936"/>
          </a:xfrm>
        </p:spPr>
      </p:pic>
      <p:pic>
        <p:nvPicPr>
          <p:cNvPr id="22" name="Media Placeholder 21">
            <a:hlinkClick r:id="rId27" action="ppaction://hlinksldjump"/>
          </p:cNvPr>
          <p:cNvPicPr>
            <a:picLocks noGrp="1"/>
          </p:cNvPicPr>
          <p:nvPr>
            <p:ph type="media" sz="quarter" idx="15"/>
          </p:nvPr>
        </p:nvPicPr>
        <p:blipFill>
          <a:blip r:embed="rId28">
            <a:extLst>
              <a:ext uri="{28A0092B-C50C-407E-A947-70E740481C1C}">
                <a14:useLocalDpi xmlns:a14="http://schemas.microsoft.com/office/drawing/2010/main" val="0"/>
              </a:ext>
            </a:extLst>
          </a:blip>
          <a:stretch>
            <a:fillRect/>
          </a:stretch>
        </p:blipFill>
        <p:spPr>
          <a:xfrm>
            <a:off x="8686799" y="8496209"/>
            <a:ext cx="1115568" cy="630936"/>
          </a:xfrm>
        </p:spPr>
      </p:pic>
      <p:sp>
        <p:nvSpPr>
          <p:cNvPr id="8" name="TextBox 7"/>
          <p:cNvSpPr txBox="1"/>
          <p:nvPr/>
        </p:nvSpPr>
        <p:spPr>
          <a:xfrm>
            <a:off x="1015206" y="487209"/>
            <a:ext cx="7086600" cy="769441"/>
          </a:xfrm>
          <a:prstGeom prst="rect">
            <a:avLst/>
          </a:prstGeom>
          <a:noFill/>
        </p:spPr>
        <p:txBody>
          <a:bodyPr wrap="square" rtlCol="0">
            <a:spAutoFit/>
          </a:bodyPr>
          <a:lstStyle/>
          <a:p>
            <a:r>
              <a:rPr lang="en-US" sz="2200" dirty="0" smtClean="0">
                <a:solidFill>
                  <a:prstClr val="white"/>
                </a:solidFill>
                <a:latin typeface="Segoe UI Light" pitchFamily="34" charset="0"/>
              </a:rPr>
              <a:t>Understand and use cell references</a:t>
            </a:r>
            <a:endParaRPr lang="en-US" sz="2200" dirty="0">
              <a:solidFill>
                <a:prstClr val="white"/>
              </a:solidFill>
              <a:latin typeface="Segoe UI Light" pitchFamily="34" charset="0"/>
            </a:endParaRPr>
          </a:p>
          <a:p>
            <a:r>
              <a:rPr lang="en-US" sz="2200" dirty="0" smtClean="0">
                <a:solidFill>
                  <a:schemeClr val="bg1"/>
                </a:solidFill>
                <a:latin typeface="Segoe UI Light" pitchFamily="34" charset="0"/>
              </a:rPr>
              <a:t> </a:t>
            </a:r>
            <a:endParaRPr lang="en-US" sz="2200" dirty="0">
              <a:solidFill>
                <a:schemeClr val="bg1"/>
              </a:solidFill>
              <a:latin typeface="Segoe UI Light" pitchFamily="34" charset="0"/>
            </a:endParaRPr>
          </a:p>
        </p:txBody>
      </p:sp>
      <p:grpSp>
        <p:nvGrpSpPr>
          <p:cNvPr id="9" name="ClosedCaptions"/>
          <p:cNvGrpSpPr/>
          <p:nvPr/>
        </p:nvGrpSpPr>
        <p:grpSpPr>
          <a:xfrm>
            <a:off x="8677656" y="611144"/>
            <a:ext cx="1449747" cy="304843"/>
            <a:chOff x="8787606" y="611187"/>
            <a:chExt cx="1449747" cy="304843"/>
          </a:xfrm>
        </p:grpSpPr>
        <p:sp>
          <p:nvSpPr>
            <p:cNvPr id="10" name="TextBox 9"/>
            <p:cNvSpPr txBox="1"/>
            <p:nvPr/>
          </p:nvSpPr>
          <p:spPr>
            <a:xfrm>
              <a:off x="8787606" y="618148"/>
              <a:ext cx="1386511" cy="276999"/>
            </a:xfrm>
            <a:prstGeom prst="rect">
              <a:avLst/>
            </a:prstGeom>
            <a:noFill/>
          </p:spPr>
          <p:txBody>
            <a:bodyPr wrap="square" rtlCol="0">
              <a:spAutoFit/>
            </a:bodyPr>
            <a:lstStyle/>
            <a:p>
              <a:r>
                <a:rPr lang="en-US" sz="1200" u="sng" dirty="0" smtClean="0">
                  <a:solidFill>
                    <a:schemeClr val="bg1"/>
                  </a:solidFill>
                  <a:latin typeface="Segoe UI Light" pitchFamily="34" charset="0"/>
                </a:rPr>
                <a:t>Closed captions</a:t>
              </a:r>
              <a:endParaRPr lang="en-US" sz="1200" u="sng" dirty="0">
                <a:solidFill>
                  <a:schemeClr val="bg1"/>
                </a:solidFill>
                <a:latin typeface="Segoe UI Light" pitchFamily="34" charset="0"/>
              </a:endParaRPr>
            </a:p>
          </p:txBody>
        </p:sp>
        <p:pic>
          <p:nvPicPr>
            <p:cNvPr id="11" name="Picture 10" descr="Screen Clipping"/>
            <p:cNvPicPr>
              <a:picLocks noChangeAspect="1"/>
            </p:cNvPicPr>
            <p:nvPr/>
          </p:nvPicPr>
          <p:blipFill>
            <a:blip r:embed="rId29">
              <a:extLst>
                <a:ext uri="{BEBA8EAE-BF5A-486C-A8C5-ECC9F3942E4B}">
                  <a14:imgProps xmlns:a14="http://schemas.microsoft.com/office/drawing/2010/main">
                    <a14:imgLayer r:embed="rId30">
                      <a14:imgEffect>
                        <a14:sharpenSoften amount="100000"/>
                      </a14:imgEffect>
                      <a14:imgEffect>
                        <a14:brightnessContrast contrast="38000"/>
                      </a14:imgEffect>
                    </a14:imgLayer>
                  </a14:imgProps>
                </a:ext>
                <a:ext uri="{28A0092B-C50C-407E-A947-70E740481C1C}">
                  <a14:useLocalDpi xmlns:a14="http://schemas.microsoft.com/office/drawing/2010/main" val="0"/>
                </a:ext>
              </a:extLst>
            </a:blip>
            <a:stretch>
              <a:fillRect/>
            </a:stretch>
          </p:blipFill>
          <p:spPr>
            <a:xfrm>
              <a:off x="9934943" y="611187"/>
              <a:ext cx="302410" cy="304843"/>
            </a:xfrm>
            <a:prstGeom prst="rect">
              <a:avLst/>
            </a:prstGeom>
          </p:spPr>
        </p:pic>
      </p:grpSp>
      <p:sp>
        <p:nvSpPr>
          <p:cNvPr id="16" name="TextBox 15"/>
          <p:cNvSpPr txBox="1"/>
          <p:nvPr/>
        </p:nvSpPr>
        <p:spPr>
          <a:xfrm>
            <a:off x="8940006" y="7750052"/>
            <a:ext cx="1128048" cy="357310"/>
          </a:xfrm>
          <a:prstGeom prst="rect">
            <a:avLst/>
          </a:prstGeom>
          <a:noFill/>
        </p:spPr>
        <p:txBody>
          <a:bodyPr wrap="square" lIns="125255" tIns="62627" rIns="125255" bIns="62627" rtlCol="0">
            <a:spAutoFit/>
          </a:bodyPr>
          <a:lstStyle/>
          <a:p>
            <a:pPr algn="r"/>
            <a:r>
              <a:rPr lang="en-US" sz="1500" dirty="0" smtClean="0">
                <a:solidFill>
                  <a:schemeClr val="bg1"/>
                </a:solidFill>
                <a:latin typeface="Segoe Light" pitchFamily="34" charset="0"/>
              </a:rPr>
              <a:t>1/2 videos</a:t>
            </a:r>
            <a:endParaRPr lang="en-US" sz="1500" dirty="0">
              <a:solidFill>
                <a:schemeClr val="bg1"/>
              </a:solidFill>
              <a:latin typeface="Segoe Light" pitchFamily="34" charset="0"/>
            </a:endParaRPr>
          </a:p>
        </p:txBody>
      </p:sp>
      <p:sp>
        <p:nvSpPr>
          <p:cNvPr id="18" name="Rectangle 17"/>
          <p:cNvSpPr/>
          <p:nvPr/>
        </p:nvSpPr>
        <p:spPr>
          <a:xfrm>
            <a:off x="10079037" y="7818120"/>
            <a:ext cx="1221423" cy="201168"/>
          </a:xfrm>
          <a:prstGeom prst="rect">
            <a:avLst/>
          </a:prstGeom>
          <a:solidFill>
            <a:srgbClr val="909090"/>
          </a:solidFill>
          <a:ln>
            <a:noFill/>
          </a:ln>
        </p:spPr>
        <p:style>
          <a:lnRef idx="2">
            <a:schemeClr val="accent1">
              <a:shade val="50000"/>
            </a:schemeClr>
          </a:lnRef>
          <a:fillRef idx="1">
            <a:schemeClr val="accent1"/>
          </a:fillRef>
          <a:effectRef idx="0">
            <a:schemeClr val="accent1"/>
          </a:effectRef>
          <a:fontRef idx="minor">
            <a:schemeClr val="lt1"/>
          </a:fontRef>
        </p:style>
        <p:txBody>
          <a:bodyPr lIns="125255" tIns="62627" rIns="125255" bIns="62627" rtlCol="0" anchor="ctr"/>
          <a:lstStyle/>
          <a:p>
            <a:pPr algn="ctr"/>
            <a:endParaRPr lang="en-US"/>
          </a:p>
        </p:txBody>
      </p:sp>
      <p:sp>
        <p:nvSpPr>
          <p:cNvPr id="19" name="Rectangle 18"/>
          <p:cNvSpPr/>
          <p:nvPr/>
        </p:nvSpPr>
        <p:spPr>
          <a:xfrm>
            <a:off x="10082887" y="7818120"/>
            <a:ext cx="604988" cy="20116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25255" tIns="62627" rIns="125255" bIns="62627" rtlCol="0" anchor="ctr"/>
          <a:lstStyle/>
          <a:p>
            <a:pPr algn="ctr"/>
            <a:endParaRPr lang="en-US"/>
          </a:p>
        </p:txBody>
      </p:sp>
      <p:sp>
        <p:nvSpPr>
          <p:cNvPr id="20" name="Rectangle 19"/>
          <p:cNvSpPr/>
          <p:nvPr/>
        </p:nvSpPr>
        <p:spPr>
          <a:xfrm>
            <a:off x="10691685" y="7818120"/>
            <a:ext cx="609728" cy="201168"/>
          </a:xfrm>
          <a:prstGeom prst="rect">
            <a:avLst/>
          </a:prstGeom>
          <a:solidFill>
            <a:srgbClr val="909090"/>
          </a:solidFill>
          <a:ln>
            <a:noFill/>
          </a:ln>
        </p:spPr>
        <p:style>
          <a:lnRef idx="2">
            <a:schemeClr val="accent1">
              <a:shade val="50000"/>
            </a:schemeClr>
          </a:lnRef>
          <a:fillRef idx="1">
            <a:schemeClr val="accent1"/>
          </a:fillRef>
          <a:effectRef idx="0">
            <a:schemeClr val="accent1"/>
          </a:effectRef>
          <a:fontRef idx="minor">
            <a:schemeClr val="lt1"/>
          </a:fontRef>
        </p:style>
        <p:txBody>
          <a:bodyPr lIns="125255" tIns="62627" rIns="125255" bIns="62627" rtlCol="0" anchor="ctr"/>
          <a:lstStyle/>
          <a:p>
            <a:pPr algn="ctr"/>
            <a:endParaRPr lang="en-US"/>
          </a:p>
        </p:txBody>
      </p:sp>
      <p:sp>
        <p:nvSpPr>
          <p:cNvPr id="26" name="Text Placeholder 6"/>
          <p:cNvSpPr txBox="1">
            <a:spLocks/>
          </p:cNvSpPr>
          <p:nvPr/>
        </p:nvSpPr>
        <p:spPr>
          <a:xfrm>
            <a:off x="5975011" y="9221788"/>
            <a:ext cx="1089622"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smtClean="0">
                <a:solidFill>
                  <a:schemeClr val="bg1"/>
                </a:solidFill>
                <a:latin typeface="Segoe UI Light" pitchFamily="34" charset="0"/>
              </a:rPr>
              <a:t>Summary</a:t>
            </a:r>
            <a:endParaRPr lang="en-US" sz="1100" dirty="0">
              <a:solidFill>
                <a:schemeClr val="bg1"/>
              </a:solidFill>
              <a:latin typeface="Segoe UI Light" pitchFamily="34" charset="0"/>
            </a:endParaRPr>
          </a:p>
        </p:txBody>
      </p:sp>
      <p:sp>
        <p:nvSpPr>
          <p:cNvPr id="27" name="Text Placeholder 6"/>
          <p:cNvSpPr txBox="1">
            <a:spLocks/>
          </p:cNvSpPr>
          <p:nvPr/>
        </p:nvSpPr>
        <p:spPr>
          <a:xfrm>
            <a:off x="7344140" y="9221787"/>
            <a:ext cx="1191525" cy="304801"/>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Feedback </a:t>
            </a:r>
            <a:endParaRPr lang="en-US" dirty="0"/>
          </a:p>
        </p:txBody>
      </p:sp>
      <p:sp>
        <p:nvSpPr>
          <p:cNvPr id="28" name="Text Placeholder 6"/>
          <p:cNvSpPr txBox="1">
            <a:spLocks/>
          </p:cNvSpPr>
          <p:nvPr/>
        </p:nvSpPr>
        <p:spPr>
          <a:xfrm>
            <a:off x="8713029" y="9220645"/>
            <a:ext cx="1160817" cy="305944"/>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Help </a:t>
            </a:r>
            <a:endParaRPr lang="en-US" dirty="0"/>
          </a:p>
        </p:txBody>
      </p:sp>
      <p:sp>
        <p:nvSpPr>
          <p:cNvPr id="29" name="Text Placeholder 6"/>
          <p:cNvSpPr txBox="1">
            <a:spLocks/>
          </p:cNvSpPr>
          <p:nvPr/>
        </p:nvSpPr>
        <p:spPr>
          <a:xfrm>
            <a:off x="3209934" y="9220768"/>
            <a:ext cx="1127895" cy="32625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Cell references</a:t>
            </a:r>
          </a:p>
        </p:txBody>
      </p:sp>
      <p:sp>
        <p:nvSpPr>
          <p:cNvPr id="30" name="Text Placeholder 6"/>
          <p:cNvSpPr txBox="1">
            <a:spLocks/>
          </p:cNvSpPr>
          <p:nvPr/>
        </p:nvSpPr>
        <p:spPr>
          <a:xfrm>
            <a:off x="4591582" y="9220768"/>
            <a:ext cx="1088616"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Copy formulas</a:t>
            </a:r>
          </a:p>
        </p:txBody>
      </p:sp>
      <p:sp>
        <p:nvSpPr>
          <p:cNvPr id="32" name="TextBox 31"/>
          <p:cNvSpPr txBox="1"/>
          <p:nvPr/>
        </p:nvSpPr>
        <p:spPr>
          <a:xfrm>
            <a:off x="3952933"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smtClean="0">
                <a:solidFill>
                  <a:schemeClr val="bg1"/>
                </a:solidFill>
                <a:latin typeface="Segoe UI Light" pitchFamily="34" charset="0"/>
              </a:rPr>
              <a:t>1:44</a:t>
            </a:r>
            <a:endParaRPr lang="en-US" sz="1000" dirty="0">
              <a:solidFill>
                <a:schemeClr val="bg1"/>
              </a:solidFill>
              <a:latin typeface="Segoe UI Light" pitchFamily="34" charset="0"/>
            </a:endParaRPr>
          </a:p>
        </p:txBody>
      </p:sp>
      <p:sp>
        <p:nvSpPr>
          <p:cNvPr id="33" name="TextBox 32"/>
          <p:cNvSpPr txBox="1"/>
          <p:nvPr/>
        </p:nvSpPr>
        <p:spPr>
          <a:xfrm>
            <a:off x="5333486"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a:solidFill>
                  <a:schemeClr val="bg1"/>
                </a:solidFill>
                <a:latin typeface="Segoe UI Light" pitchFamily="34" charset="0"/>
              </a:rPr>
              <a:t>3:13</a:t>
            </a:r>
          </a:p>
        </p:txBody>
      </p:sp>
      <p:pic>
        <p:nvPicPr>
          <p:cNvPr id="36" name="Picture 35">
            <a:hlinkClick r:id="" action="ppaction://hlinkshowjump?jump=nextslide"/>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2064251" y="8641080"/>
            <a:ext cx="361905" cy="371429"/>
          </a:xfrm>
          <a:prstGeom prst="rect">
            <a:avLst/>
          </a:prstGeom>
        </p:spPr>
      </p:pic>
      <p:sp useBgFill="1">
        <p:nvSpPr>
          <p:cNvPr id="42" name="CCShade"/>
          <p:cNvSpPr/>
          <p:nvPr/>
        </p:nvSpPr>
        <p:spPr>
          <a:xfrm>
            <a:off x="459769" y="7598127"/>
            <a:ext cx="12070080" cy="91440"/>
          </a:xfrm>
          <a:prstGeom prst="rect">
            <a:avLst/>
          </a:prstGeom>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49494"/>
              </a:solidFill>
            </a:endParaRPr>
          </a:p>
        </p:txBody>
      </p:sp>
      <p:sp>
        <p:nvSpPr>
          <p:cNvPr id="43" name="Text Placeholder 6"/>
          <p:cNvSpPr txBox="1">
            <a:spLocks/>
          </p:cNvSpPr>
          <p:nvPr/>
        </p:nvSpPr>
        <p:spPr>
          <a:xfrm>
            <a:off x="1118972" y="7746075"/>
            <a:ext cx="3069508" cy="429768"/>
          </a:xfrm>
          <a:prstGeom prst="rect">
            <a:avLst/>
          </a:prstGeom>
          <a:noFill/>
        </p:spPr>
        <p:txBody>
          <a:bodyPr vert="horz" lIns="125224" tIns="62612" rIns="125224" bIns="62612"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600" dirty="0">
                <a:solidFill>
                  <a:prstClr val="white"/>
                </a:solidFill>
                <a:latin typeface="Segoe UI Light" pitchFamily="34" charset="0"/>
              </a:rPr>
              <a:t>Press F5 to start, Esc to stop</a:t>
            </a:r>
          </a:p>
        </p:txBody>
      </p:sp>
      <p:sp>
        <p:nvSpPr>
          <p:cNvPr id="44" name="TextBox 43"/>
          <p:cNvSpPr txBox="1"/>
          <p:nvPr/>
        </p:nvSpPr>
        <p:spPr>
          <a:xfrm>
            <a:off x="8694165"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45" name="TextBox 44"/>
          <p:cNvSpPr txBox="1"/>
          <p:nvPr/>
        </p:nvSpPr>
        <p:spPr>
          <a:xfrm>
            <a:off x="3200547"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46" name="TextBox 45"/>
          <p:cNvSpPr txBox="1"/>
          <p:nvPr/>
        </p:nvSpPr>
        <p:spPr>
          <a:xfrm>
            <a:off x="4588560"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2</a:t>
            </a:r>
          </a:p>
        </p:txBody>
      </p:sp>
      <p:sp>
        <p:nvSpPr>
          <p:cNvPr id="47" name="TextBox 46"/>
          <p:cNvSpPr txBox="1"/>
          <p:nvPr/>
        </p:nvSpPr>
        <p:spPr>
          <a:xfrm>
            <a:off x="5942149"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3</a:t>
            </a:r>
          </a:p>
        </p:txBody>
      </p:sp>
      <p:sp>
        <p:nvSpPr>
          <p:cNvPr id="48" name="TextBox 47"/>
          <p:cNvSpPr txBox="1"/>
          <p:nvPr/>
        </p:nvSpPr>
        <p:spPr>
          <a:xfrm>
            <a:off x="7324905"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pic>
        <p:nvPicPr>
          <p:cNvPr id="5" name="Cell references m1.001.mp4">
            <a:hlinkClick r:id="" action="ppaction://media"/>
          </p:cNvPr>
          <p:cNvPicPr>
            <a:picLocks noGrp="1" noChangeAspect="1"/>
          </p:cNvPicPr>
          <p:nvPr>
            <p:ph idx="1"/>
            <a:videoFile r:link="rId2"/>
            <p:custDataLst>
              <p:tags r:id="rId3"/>
            </p:custDataLst>
            <p:extLst>
              <p:ext uri="{DAA4B4D4-6D71-4841-9C94-3DE7FCFB9230}">
                <p14:media xmlns:p14="http://schemas.microsoft.com/office/powerpoint/2010/main" r:embed="rId1">
                  <p14:bmkLst>
                    <p14:bmk name="Cell references m1.00100:00:02.5" time="2533"/>
                    <p14:bmk name="Cell references m1.00100:00:09.1" time="9167"/>
                    <p14:bmk name="Cell references m1.00100:00:09.2" time="9267"/>
                    <p14:bmk name="Cell references m1.00100:00:15.4" time="15400"/>
                    <p14:bmk name="Cell references m1.00100:00:15.5" time="15500"/>
                    <p14:bmk name="Cell references m1.00100:00:19.4" time="19433"/>
                    <p14:bmk name="Cell references m1.00100:00:19.5" time="19533"/>
                    <p14:bmk name="Cell references m1.00100:00:25.5" time="25533"/>
                    <p14:bmk name="Cell references m1.00100:00:25.6" time="25633"/>
                    <p14:bmk name="Cell references m1.00100:00:37.0" time="37000"/>
                    <p14:bmk name="Cell references m1.00100:00:37.1" time="37100"/>
                    <p14:bmk name="Cell references m1.00100:00:45.4" time="45400"/>
                    <p14:bmk name="Cell references m1.00100:00:45.5" time="45500"/>
                    <p14:bmk name="Cell references m1.00100:00:51.3" time="51367"/>
                    <p14:bmk name="Cell references m1.00100:00:51.4" time="51467"/>
                    <p14:bmk name="Cell references m1.00100:00:59.2" time="59233"/>
                    <p14:bmk name="Cell references m1.00100:00:59.3" time="59333"/>
                    <p14:bmk name="Cell references m1.00100:01:02.8" time="62867"/>
                    <p14:bmk name="Cell references m1.00100:01:02.9" time="62967"/>
                    <p14:bmk name="Cell references m1.00100:01:08.3" time="68367"/>
                    <p14:bmk name="Cell references m1.00100:01:08.4" time="68467"/>
                    <p14:bmk name="Cell references m1.00100:01:20.0" time="80033"/>
                    <p14:bmk name="Cell references m1.00100:01:20.1" time="80133"/>
                    <p14:bmk name="Cell references m1.00100:01:30.5" time="90533"/>
                    <p14:bmk name="Cell references m1.00100:01:30.6" time="90633"/>
                    <p14:bmk name="Cell references m1.00100:01:36.9" time="96933"/>
                    <p14:bmk name="Cell references m1.00100:01:37.0" time="97033"/>
                    <p14:bmk name="Cell references m1.00100:01:40.5" time="100500"/>
                  </p14:bmkLst>
                </p14:media>
              </p:ext>
            </p:extLst>
          </p:nvPr>
        </p:nvPicPr>
        <p:blipFill>
          <a:blip r:embed="rId32"/>
          <a:stretch>
            <a:fillRect/>
          </a:stretch>
        </p:blipFill>
        <p:spPr>
          <a:xfrm>
            <a:off x="1235075" y="1042988"/>
            <a:ext cx="10515600" cy="5915025"/>
          </a:xfrm>
        </p:spPr>
      </p:pic>
      <p:sp>
        <p:nvSpPr>
          <p:cNvPr id="31" name="Cell references m1.001InExcel2013,00:00:02.5-00:00:09.1"/>
          <p:cNvSpPr txBox="1"/>
          <p:nvPr>
            <p:custDataLst>
              <p:tags r:id="rId4"/>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In Excel 2013, one of the key things you’ll calculate are values in cells.</a:t>
            </a:r>
            <a:endParaRPr lang="en-US" sz="1800">
              <a:solidFill>
                <a:srgbClr val="FFFFFF"/>
              </a:solidFill>
              <a:latin typeface="Segoe UI Light"/>
            </a:endParaRPr>
          </a:p>
        </p:txBody>
      </p:sp>
      <p:sp>
        <p:nvSpPr>
          <p:cNvPr id="34" name="Cell references m1.001Cellsarethe00:00:09.2-00:00:15.4"/>
          <p:cNvSpPr txBox="1"/>
          <p:nvPr>
            <p:custDataLst>
              <p:tags r:id="rId5"/>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Cells are the boxes you see in the grid of an Excel worksheet, like this one.</a:t>
            </a:r>
            <a:endParaRPr lang="en-US" sz="1800">
              <a:solidFill>
                <a:srgbClr val="FFFFFF"/>
              </a:solidFill>
              <a:latin typeface="Segoe UI Light"/>
            </a:endParaRPr>
          </a:p>
        </p:txBody>
      </p:sp>
      <p:sp>
        <p:nvSpPr>
          <p:cNvPr id="35" name="Cell references m1.001Eachcellis00:00:15.5-00:00:19.4"/>
          <p:cNvSpPr txBox="1"/>
          <p:nvPr>
            <p:custDataLst>
              <p:tags r:id="rId6"/>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Each cell is identified on a worksheet by its reference—</a:t>
            </a:r>
            <a:endParaRPr lang="en-US" sz="1800">
              <a:solidFill>
                <a:srgbClr val="FFFFFF"/>
              </a:solidFill>
              <a:latin typeface="Segoe UI Light"/>
            </a:endParaRPr>
          </a:p>
        </p:txBody>
      </p:sp>
      <p:sp>
        <p:nvSpPr>
          <p:cNvPr id="37" name="Cell references m1.001thecolumnletter00:00:19.5-00:00:25.5"/>
          <p:cNvSpPr txBox="1"/>
          <p:nvPr>
            <p:custDataLst>
              <p:tags r:id="rId7"/>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the column letter and row number that intersect at the cell's location.</a:t>
            </a:r>
            <a:endParaRPr lang="en-US" sz="1800">
              <a:solidFill>
                <a:srgbClr val="FFFFFF"/>
              </a:solidFill>
              <a:latin typeface="Segoe UI Light"/>
            </a:endParaRPr>
          </a:p>
        </p:txBody>
      </p:sp>
      <p:sp>
        <p:nvSpPr>
          <p:cNvPr id="38" name="Cell references m1.001Thiscell’sin00:00:25.6-00:00:37.0"/>
          <p:cNvSpPr txBox="1"/>
          <p:nvPr>
            <p:custDataLst>
              <p:tags r:id="rId8"/>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This cell’s in column D and row 5, so it’s cell D5. The column always comes first in a cell reference.</a:t>
            </a:r>
            <a:endParaRPr lang="en-US" sz="1800">
              <a:solidFill>
                <a:srgbClr val="FFFFFF"/>
              </a:solidFill>
              <a:latin typeface="Segoe UI Light"/>
            </a:endParaRPr>
          </a:p>
        </p:txBody>
      </p:sp>
      <p:sp>
        <p:nvSpPr>
          <p:cNvPr id="39" name="Cell references m1.001Whenyouuse00:00:37.1-00:00:45.4"/>
          <p:cNvSpPr txBox="1"/>
          <p:nvPr>
            <p:custDataLst>
              <p:tags r:id="rId9"/>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When you use cell references in a formula, in this case I’m adding cells A2 and B2,</a:t>
            </a:r>
            <a:endParaRPr lang="en-US" sz="1800">
              <a:solidFill>
                <a:srgbClr val="FFFFFF"/>
              </a:solidFill>
              <a:latin typeface="Segoe UI Light"/>
            </a:endParaRPr>
          </a:p>
        </p:txBody>
      </p:sp>
      <p:sp>
        <p:nvSpPr>
          <p:cNvPr id="40" name="Cell references m1.001Excelcalculatesthe00:00:45.5-00:00:51.3"/>
          <p:cNvSpPr txBox="1"/>
          <p:nvPr>
            <p:custDataLst>
              <p:tags r:id="rId10"/>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Excel calculates the answer using the numbers in the referenced cells.</a:t>
            </a:r>
            <a:endParaRPr lang="en-US" sz="1800">
              <a:solidFill>
                <a:srgbClr val="FFFFFF"/>
              </a:solidFill>
              <a:latin typeface="Segoe UI Light"/>
            </a:endParaRPr>
          </a:p>
        </p:txBody>
      </p:sp>
      <p:sp>
        <p:nvSpPr>
          <p:cNvPr id="41" name="Cell references m1.001WhenIchange00:00:51.4-00:00:59.2"/>
          <p:cNvSpPr txBox="1"/>
          <p:nvPr>
            <p:custDataLst>
              <p:tags r:id="rId11"/>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When I change the value in a cell, the formula calculates the new result automatically.</a:t>
            </a:r>
            <a:endParaRPr lang="en-US" sz="1800">
              <a:solidFill>
                <a:srgbClr val="FFFFFF"/>
              </a:solidFill>
              <a:latin typeface="Segoe UI Light"/>
            </a:endParaRPr>
          </a:p>
        </p:txBody>
      </p:sp>
      <p:sp>
        <p:nvSpPr>
          <p:cNvPr id="56" name="Cell references m1.001Insteadoftyping00:00:59.3-00:01:02.8"/>
          <p:cNvSpPr txBox="1"/>
          <p:nvPr>
            <p:custDataLst>
              <p:tags r:id="rId12"/>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Instead of typing each individual cell in a formula,</a:t>
            </a:r>
            <a:endParaRPr lang="en-US" sz="1800">
              <a:solidFill>
                <a:srgbClr val="FFFFFF"/>
              </a:solidFill>
              <a:latin typeface="Segoe UI Light"/>
            </a:endParaRPr>
          </a:p>
        </p:txBody>
      </p:sp>
      <p:sp>
        <p:nvSpPr>
          <p:cNvPr id="57" name="Cell references m1.001youcanreference00:01:02.9-00:01:08.3"/>
          <p:cNvSpPr txBox="1"/>
          <p:nvPr>
            <p:custDataLst>
              <p:tags r:id="rId13"/>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you can reference multiple adjacent cells, called a range of cells.</a:t>
            </a:r>
            <a:endParaRPr lang="en-US" sz="1800">
              <a:solidFill>
                <a:srgbClr val="FFFFFF"/>
              </a:solidFill>
              <a:latin typeface="Segoe UI Light"/>
            </a:endParaRPr>
          </a:p>
        </p:txBody>
      </p:sp>
      <p:sp>
        <p:nvSpPr>
          <p:cNvPr id="59" name="Cell references m1.001Thisrangeof00:01:08.4-00:01:20.0"/>
          <p:cNvSpPr txBox="1"/>
          <p:nvPr>
            <p:custDataLst>
              <p:tags r:id="rId14"/>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This range of cells is referred to as F2:G5. The first cell is F2 and the last cell is G5.</a:t>
            </a:r>
            <a:endParaRPr lang="en-US" sz="1800">
              <a:solidFill>
                <a:srgbClr val="FFFFFF"/>
              </a:solidFill>
              <a:latin typeface="Segoe UI Light"/>
            </a:endParaRPr>
          </a:p>
        </p:txBody>
      </p:sp>
      <p:sp>
        <p:nvSpPr>
          <p:cNvPr id="60" name="Cell references m1.001Youalwaysstart00:01:20.1-00:01:30.5"/>
          <p:cNvSpPr txBox="1"/>
          <p:nvPr>
            <p:custDataLst>
              <p:tags r:id="rId15"/>
            </p:custDataLst>
          </p:nvPr>
        </p:nvSpPr>
        <p:spPr>
          <a:xfrm>
            <a:off x="1235075" y="7003123"/>
            <a:ext cx="10515600" cy="54864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You always start a formula with an equals sign. I’m using the SUM function in the formula to add this range of cells.</a:t>
            </a:r>
            <a:endParaRPr lang="en-US" sz="1800">
              <a:solidFill>
                <a:srgbClr val="FFFFFF"/>
              </a:solidFill>
              <a:latin typeface="Segoe UI Light"/>
            </a:endParaRPr>
          </a:p>
        </p:txBody>
      </p:sp>
      <p:sp>
        <p:nvSpPr>
          <p:cNvPr id="61" name="Cell references m1.001Andtherewe00:01:30.6-00:01:36.9"/>
          <p:cNvSpPr txBox="1"/>
          <p:nvPr>
            <p:custDataLst>
              <p:tags r:id="rId16"/>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And there we have the sum, or total, for the range of cells.</a:t>
            </a:r>
            <a:endParaRPr lang="en-US" sz="1800">
              <a:solidFill>
                <a:srgbClr val="FFFFFF"/>
              </a:solidFill>
              <a:latin typeface="Segoe UI Light"/>
            </a:endParaRPr>
          </a:p>
        </p:txBody>
      </p:sp>
      <p:sp>
        <p:nvSpPr>
          <p:cNvPr id="62" name="Cell references m1.001Upnext,copying00:01:37.0-00:01:40.5"/>
          <p:cNvSpPr txBox="1"/>
          <p:nvPr>
            <p:custDataLst>
              <p:tags r:id="rId17"/>
            </p:custDataLst>
          </p:nvPr>
        </p:nvSpPr>
        <p:spPr>
          <a:xfrm>
            <a:off x="1235075" y="7003123"/>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Up next, copying formulas.</a:t>
            </a:r>
            <a:endParaRPr lang="en-US" sz="1800">
              <a:solidFill>
                <a:srgbClr val="FFFFFF"/>
              </a:solidFill>
              <a:latin typeface="Segoe UI Light"/>
            </a:endParaRPr>
          </a:p>
        </p:txBody>
      </p:sp>
      <p:sp useBgFill="1">
        <p:nvSpPr>
          <p:cNvPr id="17" name="CCShade"/>
          <p:cNvSpPr/>
          <p:nvPr/>
        </p:nvSpPr>
        <p:spPr>
          <a:xfrm>
            <a:off x="1114079" y="6982690"/>
            <a:ext cx="10744200" cy="709827"/>
          </a:xfrm>
          <a:prstGeom prst="rect">
            <a:avLst/>
          </a:prstGeom>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49494"/>
              </a:solidFill>
            </a:endParaRPr>
          </a:p>
        </p:txBody>
      </p:sp>
    </p:spTree>
    <p:extLst>
      <p:ext uri="{BB962C8B-B14F-4D97-AF65-F5344CB8AC3E}">
        <p14:creationId xmlns:p14="http://schemas.microsoft.com/office/powerpoint/2010/main" val="507961731"/>
      </p:ext>
    </p:extLst>
  </p:cSld>
  <p:clrMapOvr>
    <a:masterClrMapping/>
  </p:clrMapOvr>
  <p:transition advClick="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6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MediaBookmark" delay="0">
                        <p:tgtEl>
                          <p14:bmkTgt spid="5" bmkName="Cell references m1.00100:00:02.5"/>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
                                            <p:tgtEl>
                                              <p:spTgt spid="31"/>
                                            </p:tgtEl>
                                          </p:cBhvr>
                                        </p:animEffect>
                                      </p:childTnLst>
                                    </p:cTn>
                                  </p:par>
                                </p:childTnLst>
                              </p:cTn>
                            </p:par>
                          </p:childTnLst>
                        </p:cTn>
                      </p:par>
                    </p:childTnLst>
                  </p:cTn>
                  <p:nextCondLst>
                    <p:cond evt="onMediaBookmark" delay="0">
                      <p:tgtEl>
                        <p14:bmkTgt spid="5" bmkName="Cell references m1.00100:00:02.5"/>
                      </p:tgtEl>
                    </p:cond>
                  </p:nextCondLst>
                </p:seq>
                <p:seq concurrent="1" nextAc="seek">
                  <p:cTn id="28" restart="whenNotActive" fill="hold" evtFilter="cancelBubble" nodeType="interactiveSeq">
                    <p:stCondLst>
                      <p:cond evt="onMediaBookmark" delay="0">
                        <p:tgtEl>
                          <p14:bmkTgt spid="5" bmkName="Cell references m1.00100:00:09.1"/>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withEffect">
                                      <p:stCondLst>
                                        <p:cond delay="0"/>
                                      </p:stCondLst>
                                      <p:childTnLst>
                                        <p:animEffect transition="out" filter="fade">
                                          <p:cBhvr>
                                            <p:cTn id="32" dur="200"/>
                                            <p:tgtEl>
                                              <p:spTgt spid="31"/>
                                            </p:tgtEl>
                                          </p:cBhvr>
                                        </p:animEffect>
                                        <p:set>
                                          <p:cBhvr>
                                            <p:cTn id="33" dur="1" fill="hold">
                                              <p:stCondLst>
                                                <p:cond delay="199"/>
                                              </p:stCondLst>
                                            </p:cTn>
                                            <p:tgtEl>
                                              <p:spTgt spid="31"/>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09.1"/>
                      </p:tgtEl>
                    </p:cond>
                  </p:nextCondLst>
                </p:seq>
                <p:seq concurrent="1" nextAc="seek">
                  <p:cTn id="34" restart="whenNotActive" fill="hold" evtFilter="cancelBubble" nodeType="interactiveSeq">
                    <p:stCondLst>
                      <p:cond evt="onMediaBookmark" delay="0">
                        <p:tgtEl>
                          <p14:bmkTgt spid="5" bmkName="Cell references m1.00100:00:09.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
                                            <p:tgtEl>
                                              <p:spTgt spid="34"/>
                                            </p:tgtEl>
                                          </p:cBhvr>
                                        </p:animEffect>
                                      </p:childTnLst>
                                    </p:cTn>
                                  </p:par>
                                </p:childTnLst>
                              </p:cTn>
                            </p:par>
                          </p:childTnLst>
                        </p:cTn>
                      </p:par>
                    </p:childTnLst>
                  </p:cTn>
                  <p:nextCondLst>
                    <p:cond evt="onMediaBookmark" delay="0">
                      <p:tgtEl>
                        <p14:bmkTgt spid="5" bmkName="Cell references m1.00100:00:09.2"/>
                      </p:tgtEl>
                    </p:cond>
                  </p:nextCondLst>
                </p:seq>
                <p:seq concurrent="1" nextAc="seek">
                  <p:cTn id="40" restart="whenNotActive" fill="hold" evtFilter="cancelBubble" nodeType="interactiveSeq">
                    <p:stCondLst>
                      <p:cond evt="onMediaBookmark" delay="0">
                        <p:tgtEl>
                          <p14:bmkTgt spid="5" bmkName="Cell references m1.00100:00:15.4"/>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withEffect">
                                      <p:stCondLst>
                                        <p:cond delay="0"/>
                                      </p:stCondLst>
                                      <p:childTnLst>
                                        <p:animEffect transition="out" filter="fade">
                                          <p:cBhvr>
                                            <p:cTn id="44" dur="200"/>
                                            <p:tgtEl>
                                              <p:spTgt spid="34"/>
                                            </p:tgtEl>
                                          </p:cBhvr>
                                        </p:animEffect>
                                        <p:set>
                                          <p:cBhvr>
                                            <p:cTn id="45" dur="1" fill="hold">
                                              <p:stCondLst>
                                                <p:cond delay="199"/>
                                              </p:stCondLst>
                                            </p:cTn>
                                            <p:tgtEl>
                                              <p:spTgt spid="34"/>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15.4"/>
                      </p:tgtEl>
                    </p:cond>
                  </p:nextCondLst>
                </p:seq>
                <p:seq concurrent="1" nextAc="seek">
                  <p:cTn id="46" restart="whenNotActive" fill="hold" evtFilter="cancelBubble" nodeType="interactiveSeq">
                    <p:stCondLst>
                      <p:cond evt="onMediaBookmark" delay="0">
                        <p:tgtEl>
                          <p14:bmkTgt spid="5" bmkName="Cell references m1.00100:00:15.5"/>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200"/>
                                            <p:tgtEl>
                                              <p:spTgt spid="35"/>
                                            </p:tgtEl>
                                          </p:cBhvr>
                                        </p:animEffect>
                                      </p:childTnLst>
                                    </p:cTn>
                                  </p:par>
                                </p:childTnLst>
                              </p:cTn>
                            </p:par>
                          </p:childTnLst>
                        </p:cTn>
                      </p:par>
                    </p:childTnLst>
                  </p:cTn>
                  <p:nextCondLst>
                    <p:cond evt="onMediaBookmark" delay="0">
                      <p:tgtEl>
                        <p14:bmkTgt spid="5" bmkName="Cell references m1.00100:00:15.5"/>
                      </p:tgtEl>
                    </p:cond>
                  </p:nextCondLst>
                </p:seq>
                <p:seq concurrent="1" nextAc="seek">
                  <p:cTn id="52" restart="whenNotActive" fill="hold" evtFilter="cancelBubble" nodeType="interactiveSeq">
                    <p:stCondLst>
                      <p:cond evt="onMediaBookmark" delay="0">
                        <p:tgtEl>
                          <p14:bmkTgt spid="5" bmkName="Cell references m1.00100:00:19.4"/>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1" nodeType="withEffect">
                                      <p:stCondLst>
                                        <p:cond delay="0"/>
                                      </p:stCondLst>
                                      <p:childTnLst>
                                        <p:animEffect transition="out" filter="fade">
                                          <p:cBhvr>
                                            <p:cTn id="56" dur="200"/>
                                            <p:tgtEl>
                                              <p:spTgt spid="35"/>
                                            </p:tgtEl>
                                          </p:cBhvr>
                                        </p:animEffect>
                                        <p:set>
                                          <p:cBhvr>
                                            <p:cTn id="57" dur="1" fill="hold">
                                              <p:stCondLst>
                                                <p:cond delay="199"/>
                                              </p:stCondLst>
                                            </p:cTn>
                                            <p:tgtEl>
                                              <p:spTgt spid="35"/>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19.4"/>
                      </p:tgtEl>
                    </p:cond>
                  </p:nextCondLst>
                </p:seq>
                <p:seq concurrent="1" nextAc="seek">
                  <p:cTn id="58" restart="whenNotActive" fill="hold" evtFilter="cancelBubble" nodeType="interactiveSeq">
                    <p:stCondLst>
                      <p:cond evt="onMediaBookmark" delay="0">
                        <p:tgtEl>
                          <p14:bmkTgt spid="5" bmkName="Cell references m1.00100:00:19.5"/>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
                                            <p:tgtEl>
                                              <p:spTgt spid="37"/>
                                            </p:tgtEl>
                                          </p:cBhvr>
                                        </p:animEffect>
                                      </p:childTnLst>
                                    </p:cTn>
                                  </p:par>
                                </p:childTnLst>
                              </p:cTn>
                            </p:par>
                          </p:childTnLst>
                        </p:cTn>
                      </p:par>
                    </p:childTnLst>
                  </p:cTn>
                  <p:nextCondLst>
                    <p:cond evt="onMediaBookmark" delay="0">
                      <p:tgtEl>
                        <p14:bmkTgt spid="5" bmkName="Cell references m1.00100:00:19.5"/>
                      </p:tgtEl>
                    </p:cond>
                  </p:nextCondLst>
                </p:seq>
                <p:seq concurrent="1" nextAc="seek">
                  <p:cTn id="64" restart="whenNotActive" fill="hold" evtFilter="cancelBubble" nodeType="interactiveSeq">
                    <p:stCondLst>
                      <p:cond evt="onMediaBookmark" delay="0">
                        <p:tgtEl>
                          <p14:bmkTgt spid="5" bmkName="Cell references m1.00100:00:25.5"/>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withEffect">
                                      <p:stCondLst>
                                        <p:cond delay="0"/>
                                      </p:stCondLst>
                                      <p:childTnLst>
                                        <p:animEffect transition="out" filter="fade">
                                          <p:cBhvr>
                                            <p:cTn id="68" dur="200"/>
                                            <p:tgtEl>
                                              <p:spTgt spid="37"/>
                                            </p:tgtEl>
                                          </p:cBhvr>
                                        </p:animEffect>
                                        <p:set>
                                          <p:cBhvr>
                                            <p:cTn id="69" dur="1" fill="hold">
                                              <p:stCondLst>
                                                <p:cond delay="199"/>
                                              </p:stCondLst>
                                            </p:cTn>
                                            <p:tgtEl>
                                              <p:spTgt spid="37"/>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25.5"/>
                      </p:tgtEl>
                    </p:cond>
                  </p:nextCondLst>
                </p:seq>
                <p:seq concurrent="1" nextAc="seek">
                  <p:cTn id="70" restart="whenNotActive" fill="hold" evtFilter="cancelBubble" nodeType="interactiveSeq">
                    <p:stCondLst>
                      <p:cond evt="onMediaBookmark" delay="0">
                        <p:tgtEl>
                          <p14:bmkTgt spid="5" bmkName="Cell references m1.00100:00:2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200"/>
                                            <p:tgtEl>
                                              <p:spTgt spid="38"/>
                                            </p:tgtEl>
                                          </p:cBhvr>
                                        </p:animEffect>
                                      </p:childTnLst>
                                    </p:cTn>
                                  </p:par>
                                </p:childTnLst>
                              </p:cTn>
                            </p:par>
                          </p:childTnLst>
                        </p:cTn>
                      </p:par>
                    </p:childTnLst>
                  </p:cTn>
                  <p:nextCondLst>
                    <p:cond evt="onMediaBookmark" delay="0">
                      <p:tgtEl>
                        <p14:bmkTgt spid="5" bmkName="Cell references m1.00100:00:25.6"/>
                      </p:tgtEl>
                    </p:cond>
                  </p:nextCondLst>
                </p:seq>
                <p:seq concurrent="1" nextAc="seek">
                  <p:cTn id="76" restart="whenNotActive" fill="hold" evtFilter="cancelBubble" nodeType="interactiveSeq">
                    <p:stCondLst>
                      <p:cond evt="onMediaBookmark" delay="0">
                        <p:tgtEl>
                          <p14:bmkTgt spid="5" bmkName="Cell references m1.00100:00:37.0"/>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1" nodeType="withEffect">
                                      <p:stCondLst>
                                        <p:cond delay="0"/>
                                      </p:stCondLst>
                                      <p:childTnLst>
                                        <p:animEffect transition="out" filter="fade">
                                          <p:cBhvr>
                                            <p:cTn id="80" dur="200"/>
                                            <p:tgtEl>
                                              <p:spTgt spid="38"/>
                                            </p:tgtEl>
                                          </p:cBhvr>
                                        </p:animEffect>
                                        <p:set>
                                          <p:cBhvr>
                                            <p:cTn id="81" dur="1" fill="hold">
                                              <p:stCondLst>
                                                <p:cond delay="199"/>
                                              </p:stCondLst>
                                            </p:cTn>
                                            <p:tgtEl>
                                              <p:spTgt spid="38"/>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37.0"/>
                      </p:tgtEl>
                    </p:cond>
                  </p:nextCondLst>
                </p:seq>
                <p:seq concurrent="1" nextAc="seek">
                  <p:cTn id="82" restart="whenNotActive" fill="hold" evtFilter="cancelBubble" nodeType="interactiveSeq">
                    <p:stCondLst>
                      <p:cond evt="onMediaBookmark" delay="0">
                        <p:tgtEl>
                          <p14:bmkTgt spid="5" bmkName="Cell references m1.00100:00:37.1"/>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200"/>
                                            <p:tgtEl>
                                              <p:spTgt spid="39"/>
                                            </p:tgtEl>
                                          </p:cBhvr>
                                        </p:animEffect>
                                      </p:childTnLst>
                                    </p:cTn>
                                  </p:par>
                                </p:childTnLst>
                              </p:cTn>
                            </p:par>
                          </p:childTnLst>
                        </p:cTn>
                      </p:par>
                    </p:childTnLst>
                  </p:cTn>
                  <p:nextCondLst>
                    <p:cond evt="onMediaBookmark" delay="0">
                      <p:tgtEl>
                        <p14:bmkTgt spid="5" bmkName="Cell references m1.00100:00:37.1"/>
                      </p:tgtEl>
                    </p:cond>
                  </p:nextCondLst>
                </p:seq>
                <p:seq concurrent="1" nextAc="seek">
                  <p:cTn id="88" restart="whenNotActive" fill="hold" evtFilter="cancelBubble" nodeType="interactiveSeq">
                    <p:stCondLst>
                      <p:cond evt="onMediaBookmark" delay="0">
                        <p:tgtEl>
                          <p14:bmkTgt spid="5" bmkName="Cell references m1.00100:00:45.4"/>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1" nodeType="withEffect">
                                      <p:stCondLst>
                                        <p:cond delay="0"/>
                                      </p:stCondLst>
                                      <p:childTnLst>
                                        <p:animEffect transition="out" filter="fade">
                                          <p:cBhvr>
                                            <p:cTn id="92" dur="200"/>
                                            <p:tgtEl>
                                              <p:spTgt spid="39"/>
                                            </p:tgtEl>
                                          </p:cBhvr>
                                        </p:animEffect>
                                        <p:set>
                                          <p:cBhvr>
                                            <p:cTn id="93" dur="1" fill="hold">
                                              <p:stCondLst>
                                                <p:cond delay="199"/>
                                              </p:stCondLst>
                                            </p:cTn>
                                            <p:tgtEl>
                                              <p:spTgt spid="39"/>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45.4"/>
                      </p:tgtEl>
                    </p:cond>
                  </p:nextCondLst>
                </p:seq>
                <p:seq concurrent="1" nextAc="seek">
                  <p:cTn id="94" restart="whenNotActive" fill="hold" evtFilter="cancelBubble" nodeType="interactiveSeq">
                    <p:stCondLst>
                      <p:cond evt="onMediaBookmark" delay="0">
                        <p:tgtEl>
                          <p14:bmkTgt spid="5" bmkName="Cell references m1.00100:00:45.5"/>
                        </p:tgtEl>
                      </p:cond>
                    </p:stCondLst>
                    <p:endSync evt="end" delay="0">
                      <p:rtn val="all"/>
                    </p:endSync>
                    <p:childTnLst>
                      <p:par>
                        <p:cTn id="95" fill="hold">
                          <p:stCondLst>
                            <p:cond delay="0"/>
                          </p:stCondLst>
                          <p:childTnLst>
                            <p:par>
                              <p:cTn id="96" fill="hold">
                                <p:stCondLst>
                                  <p:cond delay="0"/>
                                </p:stCondLst>
                                <p:childTnLst>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200"/>
                                            <p:tgtEl>
                                              <p:spTgt spid="40"/>
                                            </p:tgtEl>
                                          </p:cBhvr>
                                        </p:animEffect>
                                      </p:childTnLst>
                                    </p:cTn>
                                  </p:par>
                                </p:childTnLst>
                              </p:cTn>
                            </p:par>
                          </p:childTnLst>
                        </p:cTn>
                      </p:par>
                    </p:childTnLst>
                  </p:cTn>
                  <p:nextCondLst>
                    <p:cond evt="onMediaBookmark" delay="0">
                      <p:tgtEl>
                        <p14:bmkTgt spid="5" bmkName="Cell references m1.00100:00:45.5"/>
                      </p:tgtEl>
                    </p:cond>
                  </p:nextCondLst>
                </p:seq>
                <p:seq concurrent="1" nextAc="seek">
                  <p:cTn id="100" restart="whenNotActive" fill="hold" evtFilter="cancelBubble" nodeType="interactiveSeq">
                    <p:stCondLst>
                      <p:cond evt="onMediaBookmark" delay="0">
                        <p:tgtEl>
                          <p14:bmkTgt spid="5" bmkName="Cell references m1.00100:00:51.3"/>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1" nodeType="withEffect">
                                      <p:stCondLst>
                                        <p:cond delay="0"/>
                                      </p:stCondLst>
                                      <p:childTnLst>
                                        <p:animEffect transition="out" filter="fade">
                                          <p:cBhvr>
                                            <p:cTn id="104" dur="200"/>
                                            <p:tgtEl>
                                              <p:spTgt spid="40"/>
                                            </p:tgtEl>
                                          </p:cBhvr>
                                        </p:animEffect>
                                        <p:set>
                                          <p:cBhvr>
                                            <p:cTn id="105" dur="1" fill="hold">
                                              <p:stCondLst>
                                                <p:cond delay="199"/>
                                              </p:stCondLst>
                                            </p:cTn>
                                            <p:tgtEl>
                                              <p:spTgt spid="40"/>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51.3"/>
                      </p:tgtEl>
                    </p:cond>
                  </p:nextCondLst>
                </p:seq>
                <p:seq concurrent="1" nextAc="seek">
                  <p:cTn id="106" restart="whenNotActive" fill="hold" evtFilter="cancelBubble" nodeType="interactiveSeq">
                    <p:stCondLst>
                      <p:cond evt="onMediaBookmark" delay="0">
                        <p:tgtEl>
                          <p14:bmkTgt spid="5" bmkName="Cell references m1.00100:00:51.4"/>
                        </p:tgtEl>
                      </p:cond>
                    </p:stCondLst>
                    <p:endSync evt="end" delay="0">
                      <p:rtn val="all"/>
                    </p:endSync>
                    <p:childTnLst>
                      <p:par>
                        <p:cTn id="107" fill="hold">
                          <p:stCondLst>
                            <p:cond delay="0"/>
                          </p:stCondLst>
                          <p:childTnLst>
                            <p:par>
                              <p:cTn id="108" fill="hold">
                                <p:stCondLst>
                                  <p:cond delay="0"/>
                                </p:stCondLst>
                                <p:childTnLst>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200"/>
                                            <p:tgtEl>
                                              <p:spTgt spid="41"/>
                                            </p:tgtEl>
                                          </p:cBhvr>
                                        </p:animEffect>
                                      </p:childTnLst>
                                    </p:cTn>
                                  </p:par>
                                </p:childTnLst>
                              </p:cTn>
                            </p:par>
                          </p:childTnLst>
                        </p:cTn>
                      </p:par>
                    </p:childTnLst>
                  </p:cTn>
                  <p:nextCondLst>
                    <p:cond evt="onMediaBookmark" delay="0">
                      <p:tgtEl>
                        <p14:bmkTgt spid="5" bmkName="Cell references m1.00100:00:51.4"/>
                      </p:tgtEl>
                    </p:cond>
                  </p:nextCondLst>
                </p:seq>
                <p:seq concurrent="1" nextAc="seek">
                  <p:cTn id="112" restart="whenNotActive" fill="hold" evtFilter="cancelBubble" nodeType="interactiveSeq">
                    <p:stCondLst>
                      <p:cond evt="onMediaBookmark" delay="0">
                        <p:tgtEl>
                          <p14:bmkTgt spid="5" bmkName="Cell references m1.00100:00:59.2"/>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1" nodeType="withEffect">
                                      <p:stCondLst>
                                        <p:cond delay="0"/>
                                      </p:stCondLst>
                                      <p:childTnLst>
                                        <p:animEffect transition="out" filter="fade">
                                          <p:cBhvr>
                                            <p:cTn id="116" dur="200"/>
                                            <p:tgtEl>
                                              <p:spTgt spid="41"/>
                                            </p:tgtEl>
                                          </p:cBhvr>
                                        </p:animEffect>
                                        <p:set>
                                          <p:cBhvr>
                                            <p:cTn id="117" dur="1" fill="hold">
                                              <p:stCondLst>
                                                <p:cond delay="199"/>
                                              </p:stCondLst>
                                            </p:cTn>
                                            <p:tgtEl>
                                              <p:spTgt spid="41"/>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0:59.2"/>
                      </p:tgtEl>
                    </p:cond>
                  </p:nextCondLst>
                </p:seq>
                <p:seq concurrent="1" nextAc="seek">
                  <p:cTn id="118" restart="whenNotActive" fill="hold" evtFilter="cancelBubble" nodeType="interactiveSeq">
                    <p:stCondLst>
                      <p:cond evt="onMediaBookmark" delay="0">
                        <p:tgtEl>
                          <p14:bmkTgt spid="5" bmkName="Cell references m1.00100:00:59.3"/>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200"/>
                                            <p:tgtEl>
                                              <p:spTgt spid="56"/>
                                            </p:tgtEl>
                                          </p:cBhvr>
                                        </p:animEffect>
                                      </p:childTnLst>
                                    </p:cTn>
                                  </p:par>
                                </p:childTnLst>
                              </p:cTn>
                            </p:par>
                          </p:childTnLst>
                        </p:cTn>
                      </p:par>
                    </p:childTnLst>
                  </p:cTn>
                  <p:nextCondLst>
                    <p:cond evt="onMediaBookmark" delay="0">
                      <p:tgtEl>
                        <p14:bmkTgt spid="5" bmkName="Cell references m1.00100:00:59.3"/>
                      </p:tgtEl>
                    </p:cond>
                  </p:nextCondLst>
                </p:seq>
                <p:seq concurrent="1" nextAc="seek">
                  <p:cTn id="124" restart="whenNotActive" fill="hold" evtFilter="cancelBubble" nodeType="interactiveSeq">
                    <p:stCondLst>
                      <p:cond evt="onMediaBookmark" delay="0">
                        <p:tgtEl>
                          <p14:bmkTgt spid="5" bmkName="Cell references m1.00100:01:02.8"/>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grpId="1" nodeType="withEffect">
                                      <p:stCondLst>
                                        <p:cond delay="0"/>
                                      </p:stCondLst>
                                      <p:childTnLst>
                                        <p:animEffect transition="out" filter="fade">
                                          <p:cBhvr>
                                            <p:cTn id="128" dur="200"/>
                                            <p:tgtEl>
                                              <p:spTgt spid="56"/>
                                            </p:tgtEl>
                                          </p:cBhvr>
                                        </p:animEffect>
                                        <p:set>
                                          <p:cBhvr>
                                            <p:cTn id="129" dur="1" fill="hold">
                                              <p:stCondLst>
                                                <p:cond delay="199"/>
                                              </p:stCondLst>
                                            </p:cTn>
                                            <p:tgtEl>
                                              <p:spTgt spid="56"/>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1:02.8"/>
                      </p:tgtEl>
                    </p:cond>
                  </p:nextCondLst>
                </p:seq>
                <p:seq concurrent="1" nextAc="seek">
                  <p:cTn id="130" restart="whenNotActive" fill="hold" evtFilter="cancelBubble" nodeType="interactiveSeq">
                    <p:stCondLst>
                      <p:cond evt="onMediaBookmark" delay="0">
                        <p:tgtEl>
                          <p14:bmkTgt spid="5" bmkName="Cell references m1.00100:01:02.9"/>
                        </p:tgtEl>
                      </p:cond>
                    </p:stCondLst>
                    <p:endSync evt="end" delay="0">
                      <p:rtn val="all"/>
                    </p:endSync>
                    <p:childTnLst>
                      <p:par>
                        <p:cTn id="131" fill="hold">
                          <p:stCondLst>
                            <p:cond delay="0"/>
                          </p:stCondLst>
                          <p:childTnLst>
                            <p:par>
                              <p:cTn id="132" fill="hold">
                                <p:stCondLst>
                                  <p:cond delay="0"/>
                                </p:stCondLst>
                                <p:childTnLst>
                                  <p:par>
                                    <p:cTn id="133" presetID="10" presetClass="entr" presetSubtype="0" fill="hold" grpId="0" nodeType="with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200"/>
                                            <p:tgtEl>
                                              <p:spTgt spid="57"/>
                                            </p:tgtEl>
                                          </p:cBhvr>
                                        </p:animEffect>
                                      </p:childTnLst>
                                    </p:cTn>
                                  </p:par>
                                </p:childTnLst>
                              </p:cTn>
                            </p:par>
                          </p:childTnLst>
                        </p:cTn>
                      </p:par>
                    </p:childTnLst>
                  </p:cTn>
                  <p:nextCondLst>
                    <p:cond evt="onMediaBookmark" delay="0">
                      <p:tgtEl>
                        <p14:bmkTgt spid="5" bmkName="Cell references m1.00100:01:02.9"/>
                      </p:tgtEl>
                    </p:cond>
                  </p:nextCondLst>
                </p:seq>
                <p:seq concurrent="1" nextAc="seek">
                  <p:cTn id="136" restart="whenNotActive" fill="hold" evtFilter="cancelBubble" nodeType="interactiveSeq">
                    <p:stCondLst>
                      <p:cond evt="onMediaBookmark" delay="0">
                        <p:tgtEl>
                          <p14:bmkTgt spid="5" bmkName="Cell references m1.00100:01:08.3"/>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grpId="1" nodeType="withEffect">
                                      <p:stCondLst>
                                        <p:cond delay="0"/>
                                      </p:stCondLst>
                                      <p:childTnLst>
                                        <p:animEffect transition="out" filter="fade">
                                          <p:cBhvr>
                                            <p:cTn id="140" dur="200"/>
                                            <p:tgtEl>
                                              <p:spTgt spid="57"/>
                                            </p:tgtEl>
                                          </p:cBhvr>
                                        </p:animEffect>
                                        <p:set>
                                          <p:cBhvr>
                                            <p:cTn id="141" dur="1" fill="hold">
                                              <p:stCondLst>
                                                <p:cond delay="199"/>
                                              </p:stCondLst>
                                            </p:cTn>
                                            <p:tgtEl>
                                              <p:spTgt spid="57"/>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1:08.3"/>
                      </p:tgtEl>
                    </p:cond>
                  </p:nextCondLst>
                </p:seq>
                <p:seq concurrent="1" nextAc="seek">
                  <p:cTn id="142" restart="whenNotActive" fill="hold" evtFilter="cancelBubble" nodeType="interactiveSeq">
                    <p:stCondLst>
                      <p:cond evt="onMediaBookmark" delay="0">
                        <p:tgtEl>
                          <p14:bmkTgt spid="5" bmkName="Cell references m1.00100:01:08.4"/>
                        </p:tgtEl>
                      </p:cond>
                    </p:stCondLst>
                    <p:endSync evt="end" delay="0">
                      <p:rtn val="all"/>
                    </p:endSync>
                    <p:childTnLst>
                      <p:par>
                        <p:cTn id="143" fill="hold">
                          <p:stCondLst>
                            <p:cond delay="0"/>
                          </p:stCondLst>
                          <p:childTnLst>
                            <p:par>
                              <p:cTn id="144" fill="hold">
                                <p:stCondLst>
                                  <p:cond delay="0"/>
                                </p:stCondLst>
                                <p:childTnLst>
                                  <p:par>
                                    <p:cTn id="145" presetID="10" presetClass="entr" presetSubtype="0" fill="hold" grpId="0" nodeType="with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fade">
                                          <p:cBhvr>
                                            <p:cTn id="147" dur="200"/>
                                            <p:tgtEl>
                                              <p:spTgt spid="59"/>
                                            </p:tgtEl>
                                          </p:cBhvr>
                                        </p:animEffect>
                                      </p:childTnLst>
                                    </p:cTn>
                                  </p:par>
                                </p:childTnLst>
                              </p:cTn>
                            </p:par>
                          </p:childTnLst>
                        </p:cTn>
                      </p:par>
                    </p:childTnLst>
                  </p:cTn>
                  <p:nextCondLst>
                    <p:cond evt="onMediaBookmark" delay="0">
                      <p:tgtEl>
                        <p14:bmkTgt spid="5" bmkName="Cell references m1.00100:01:08.4"/>
                      </p:tgtEl>
                    </p:cond>
                  </p:nextCondLst>
                </p:seq>
                <p:seq concurrent="1" nextAc="seek">
                  <p:cTn id="148" restart="whenNotActive" fill="hold" evtFilter="cancelBubble" nodeType="interactiveSeq">
                    <p:stCondLst>
                      <p:cond evt="onMediaBookmark" delay="0">
                        <p:tgtEl>
                          <p14:bmkTgt spid="5" bmkName="Cell references m1.00100:01:20.0"/>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withEffect">
                                      <p:stCondLst>
                                        <p:cond delay="0"/>
                                      </p:stCondLst>
                                      <p:childTnLst>
                                        <p:animEffect transition="out" filter="fade">
                                          <p:cBhvr>
                                            <p:cTn id="152" dur="200"/>
                                            <p:tgtEl>
                                              <p:spTgt spid="59"/>
                                            </p:tgtEl>
                                          </p:cBhvr>
                                        </p:animEffect>
                                        <p:set>
                                          <p:cBhvr>
                                            <p:cTn id="153" dur="1" fill="hold">
                                              <p:stCondLst>
                                                <p:cond delay="199"/>
                                              </p:stCondLst>
                                            </p:cTn>
                                            <p:tgtEl>
                                              <p:spTgt spid="59"/>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1:20.0"/>
                      </p:tgtEl>
                    </p:cond>
                  </p:nextCondLst>
                </p:seq>
                <p:seq concurrent="1" nextAc="seek">
                  <p:cTn id="154" restart="whenNotActive" fill="hold" evtFilter="cancelBubble" nodeType="interactiveSeq">
                    <p:stCondLst>
                      <p:cond evt="onMediaBookmark" delay="0">
                        <p:tgtEl>
                          <p14:bmkTgt spid="5" bmkName="Cell references m1.00100:01:20.1"/>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0" nodeType="withEffect">
                                      <p:stCondLst>
                                        <p:cond delay="0"/>
                                      </p:stCondLst>
                                      <p:childTnLst>
                                        <p:set>
                                          <p:cBhvr>
                                            <p:cTn id="158" dur="1" fill="hold">
                                              <p:stCondLst>
                                                <p:cond delay="0"/>
                                              </p:stCondLst>
                                            </p:cTn>
                                            <p:tgtEl>
                                              <p:spTgt spid="60"/>
                                            </p:tgtEl>
                                            <p:attrNameLst>
                                              <p:attrName>style.visibility</p:attrName>
                                            </p:attrNameLst>
                                          </p:cBhvr>
                                          <p:to>
                                            <p:strVal val="visible"/>
                                          </p:to>
                                        </p:set>
                                        <p:animEffect transition="in" filter="fade">
                                          <p:cBhvr>
                                            <p:cTn id="159" dur="200"/>
                                            <p:tgtEl>
                                              <p:spTgt spid="60"/>
                                            </p:tgtEl>
                                          </p:cBhvr>
                                        </p:animEffect>
                                      </p:childTnLst>
                                    </p:cTn>
                                  </p:par>
                                </p:childTnLst>
                              </p:cTn>
                            </p:par>
                          </p:childTnLst>
                        </p:cTn>
                      </p:par>
                    </p:childTnLst>
                  </p:cTn>
                  <p:nextCondLst>
                    <p:cond evt="onMediaBookmark" delay="0">
                      <p:tgtEl>
                        <p14:bmkTgt spid="5" bmkName="Cell references m1.00100:01:20.1"/>
                      </p:tgtEl>
                    </p:cond>
                  </p:nextCondLst>
                </p:seq>
                <p:seq concurrent="1" nextAc="seek">
                  <p:cTn id="160" restart="whenNotActive" fill="hold" evtFilter="cancelBubble" nodeType="interactiveSeq">
                    <p:stCondLst>
                      <p:cond evt="onMediaBookmark" delay="0">
                        <p:tgtEl>
                          <p14:bmkTgt spid="5" bmkName="Cell references m1.00100:01:30.5"/>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withEffect">
                                      <p:stCondLst>
                                        <p:cond delay="0"/>
                                      </p:stCondLst>
                                      <p:childTnLst>
                                        <p:animEffect transition="out" filter="fade">
                                          <p:cBhvr>
                                            <p:cTn id="164" dur="200"/>
                                            <p:tgtEl>
                                              <p:spTgt spid="60"/>
                                            </p:tgtEl>
                                          </p:cBhvr>
                                        </p:animEffect>
                                        <p:set>
                                          <p:cBhvr>
                                            <p:cTn id="165" dur="1" fill="hold">
                                              <p:stCondLst>
                                                <p:cond delay="199"/>
                                              </p:stCondLst>
                                            </p:cTn>
                                            <p:tgtEl>
                                              <p:spTgt spid="60"/>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1:30.5"/>
                      </p:tgtEl>
                    </p:cond>
                  </p:nextCondLst>
                </p:seq>
                <p:seq concurrent="1" nextAc="seek">
                  <p:cTn id="166" restart="whenNotActive" fill="hold" evtFilter="cancelBubble" nodeType="interactiveSeq">
                    <p:stCondLst>
                      <p:cond evt="onMediaBookmark" delay="0">
                        <p:tgtEl>
                          <p14:bmkTgt spid="5" bmkName="Cell references m1.00100:01:30.6"/>
                        </p:tgtEl>
                      </p:cond>
                    </p:stCondLst>
                    <p:endSync evt="end" delay="0">
                      <p:rtn val="all"/>
                    </p:endSync>
                    <p:childTnLst>
                      <p:par>
                        <p:cTn id="167" fill="hold">
                          <p:stCondLst>
                            <p:cond delay="0"/>
                          </p:stCondLst>
                          <p:childTnLst>
                            <p:par>
                              <p:cTn id="168" fill="hold">
                                <p:stCondLst>
                                  <p:cond delay="0"/>
                                </p:stCondLst>
                                <p:childTnLst>
                                  <p:par>
                                    <p:cTn id="169" presetID="10" presetClass="entr" presetSubtype="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Effect transition="in" filter="fade">
                                          <p:cBhvr>
                                            <p:cTn id="171" dur="200"/>
                                            <p:tgtEl>
                                              <p:spTgt spid="61"/>
                                            </p:tgtEl>
                                          </p:cBhvr>
                                        </p:animEffect>
                                      </p:childTnLst>
                                    </p:cTn>
                                  </p:par>
                                </p:childTnLst>
                              </p:cTn>
                            </p:par>
                          </p:childTnLst>
                        </p:cTn>
                      </p:par>
                    </p:childTnLst>
                  </p:cTn>
                  <p:nextCondLst>
                    <p:cond evt="onMediaBookmark" delay="0">
                      <p:tgtEl>
                        <p14:bmkTgt spid="5" bmkName="Cell references m1.00100:01:30.6"/>
                      </p:tgtEl>
                    </p:cond>
                  </p:nextCondLst>
                </p:seq>
                <p:seq concurrent="1" nextAc="seek">
                  <p:cTn id="172" restart="whenNotActive" fill="hold" evtFilter="cancelBubble" nodeType="interactiveSeq">
                    <p:stCondLst>
                      <p:cond evt="onMediaBookmark" delay="0">
                        <p:tgtEl>
                          <p14:bmkTgt spid="5" bmkName="Cell references m1.00100:01:36.9"/>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withEffect">
                                      <p:stCondLst>
                                        <p:cond delay="0"/>
                                      </p:stCondLst>
                                      <p:childTnLst>
                                        <p:animEffect transition="out" filter="fade">
                                          <p:cBhvr>
                                            <p:cTn id="176" dur="200"/>
                                            <p:tgtEl>
                                              <p:spTgt spid="61"/>
                                            </p:tgtEl>
                                          </p:cBhvr>
                                        </p:animEffect>
                                        <p:set>
                                          <p:cBhvr>
                                            <p:cTn id="177" dur="1" fill="hold">
                                              <p:stCondLst>
                                                <p:cond delay="199"/>
                                              </p:stCondLst>
                                            </p:cTn>
                                            <p:tgtEl>
                                              <p:spTgt spid="61"/>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1:36.9"/>
                      </p:tgtEl>
                    </p:cond>
                  </p:nextCondLst>
                </p:seq>
                <p:seq concurrent="1" nextAc="seek">
                  <p:cTn id="178" restart="whenNotActive" fill="hold" evtFilter="cancelBubble" nodeType="interactiveSeq">
                    <p:stCondLst>
                      <p:cond evt="onMediaBookmark" delay="0">
                        <p:tgtEl>
                          <p14:bmkTgt spid="5" bmkName="Cell references m1.00100:01:37.0"/>
                        </p:tgtEl>
                      </p:cond>
                    </p:stCondLst>
                    <p:endSync evt="end" delay="0">
                      <p:rtn val="all"/>
                    </p:endSync>
                    <p:childTnLst>
                      <p:par>
                        <p:cTn id="179" fill="hold">
                          <p:stCondLst>
                            <p:cond delay="0"/>
                          </p:stCondLst>
                          <p:childTnLst>
                            <p:par>
                              <p:cTn id="180" fill="hold">
                                <p:stCondLst>
                                  <p:cond delay="0"/>
                                </p:stCondLst>
                                <p:childTnLst>
                                  <p:par>
                                    <p:cTn id="181" presetID="10" presetClass="entr" presetSubtype="0"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fade">
                                          <p:cBhvr>
                                            <p:cTn id="183" dur="200"/>
                                            <p:tgtEl>
                                              <p:spTgt spid="62"/>
                                            </p:tgtEl>
                                          </p:cBhvr>
                                        </p:animEffect>
                                      </p:childTnLst>
                                    </p:cTn>
                                  </p:par>
                                </p:childTnLst>
                              </p:cTn>
                            </p:par>
                          </p:childTnLst>
                        </p:cTn>
                      </p:par>
                    </p:childTnLst>
                  </p:cTn>
                  <p:nextCondLst>
                    <p:cond evt="onMediaBookmark" delay="0">
                      <p:tgtEl>
                        <p14:bmkTgt spid="5" bmkName="Cell references m1.00100:01:37.0"/>
                      </p:tgtEl>
                    </p:cond>
                  </p:nextCondLst>
                </p:seq>
                <p:seq concurrent="1" nextAc="seek">
                  <p:cTn id="184" restart="whenNotActive" fill="hold" evtFilter="cancelBubble" nodeType="interactiveSeq">
                    <p:stCondLst>
                      <p:cond evt="onMediaBookmark" delay="0">
                        <p:tgtEl>
                          <p14:bmkTgt spid="5" bmkName="Cell references m1.00100:01:40.5"/>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withEffect">
                                      <p:stCondLst>
                                        <p:cond delay="0"/>
                                      </p:stCondLst>
                                      <p:childTnLst>
                                        <p:animEffect transition="out" filter="fade">
                                          <p:cBhvr>
                                            <p:cTn id="188" dur="200"/>
                                            <p:tgtEl>
                                              <p:spTgt spid="62"/>
                                            </p:tgtEl>
                                          </p:cBhvr>
                                        </p:animEffect>
                                        <p:set>
                                          <p:cBhvr>
                                            <p:cTn id="189" dur="1" fill="hold">
                                              <p:stCondLst>
                                                <p:cond delay="199"/>
                                              </p:stCondLst>
                                            </p:cTn>
                                            <p:tgtEl>
                                              <p:spTgt spid="62"/>
                                            </p:tgtEl>
                                            <p:attrNameLst>
                                              <p:attrName>style.visibility</p:attrName>
                                            </p:attrNameLst>
                                          </p:cBhvr>
                                          <p:to>
                                            <p:strVal val="hidden"/>
                                          </p:to>
                                        </p:set>
                                      </p:childTnLst>
                                    </p:cTn>
                                  </p:par>
                                </p:childTnLst>
                              </p:cTn>
                            </p:par>
                          </p:childTnLst>
                        </p:cTn>
                      </p:par>
                    </p:childTnLst>
                  </p:cTn>
                  <p:nextCondLst>
                    <p:cond evt="onMediaBookmark" delay="0">
                      <p:tgtEl>
                        <p14:bmkTgt spid="5" bmkName="Cell references m1.00100:01:40.5"/>
                      </p:tgtEl>
                    </p:cond>
                  </p:nextCondLst>
                </p:seq>
              </p:childTnLst>
            </p:cTn>
          </p:par>
        </p:tnLst>
        <p:bldLst>
          <p:bldP spid="31" grpId="0" animBg="1"/>
          <p:bldP spid="31" grpId="1" animBg="1"/>
          <p:bldP spid="34" grpId="0" animBg="1"/>
          <p:bldP spid="34" grpId="1" animBg="1"/>
          <p:bldP spid="35" grpId="0" animBg="1"/>
          <p:bldP spid="35"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56" grpId="0" animBg="1"/>
          <p:bldP spid="56" grpId="1" animBg="1"/>
          <p:bldP spid="57" grpId="0" animBg="1"/>
          <p:bldP spid="57" grpId="1" animBg="1"/>
          <p:bldP spid="59" grpId="0" animBg="1"/>
          <p:bldP spid="59" grpId="1" animBg="1"/>
          <p:bldP spid="60" grpId="0" animBg="1"/>
          <p:bldP spid="60" grpId="1" animBg="1"/>
          <p:bldP spid="61" grpId="0" animBg="1"/>
          <p:bldP spid="61" grpId="1" animBg="1"/>
          <p:bldP spid="62" grpId="0" animBg="1"/>
          <p:bldP spid="62" grpId="1" animBg="1"/>
          <p:bldP spid="17" grpId="0" animBg="1"/>
          <p:bldP spid="17"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6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childTnLst>
            </p:cTn>
          </p:par>
        </p:tnLst>
        <p:bldLst>
          <p:bldP spid="17" grpId="0" animBg="1"/>
          <p:bldP spid="17"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edia Placeholder 34"/>
          <p:cNvSpPr>
            <a:spLocks noGrp="1"/>
          </p:cNvSpPr>
          <p:nvPr>
            <p:ph type="media" sz="quarter" idx="10"/>
          </p:nvPr>
        </p:nvSpPr>
        <p:spPr/>
      </p:sp>
      <p:pic>
        <p:nvPicPr>
          <p:cNvPr id="25" name="Media Placeholder 24">
            <a:hlinkClick r:id="rId34" action="ppaction://hlinksldjump"/>
          </p:cNvPr>
          <p:cNvPicPr>
            <a:picLocks noGrp="1"/>
          </p:cNvPicPr>
          <p:nvPr>
            <p:ph type="media" sz="quarter" idx="11"/>
          </p:nvPr>
        </p:nvPicPr>
        <p:blipFill>
          <a:blip r:embed="rId35">
            <a:extLst>
              <a:ext uri="{28A0092B-C50C-407E-A947-70E740481C1C}">
                <a14:useLocalDpi xmlns:a14="http://schemas.microsoft.com/office/drawing/2010/main" val="0"/>
              </a:ext>
            </a:extLst>
          </a:blip>
          <a:stretch>
            <a:fillRect/>
          </a:stretch>
        </p:blipFill>
        <p:spPr>
          <a:xfrm>
            <a:off x="4575443" y="8495913"/>
            <a:ext cx="1115568" cy="630936"/>
          </a:xfrm>
        </p:spPr>
      </p:pic>
      <p:pic>
        <p:nvPicPr>
          <p:cNvPr id="24" name="Media Placeholder 23">
            <a:hlinkClick r:id="rId36" action="ppaction://hlinksldjump"/>
          </p:cNvPr>
          <p:cNvPicPr>
            <a:picLocks noGrp="1"/>
          </p:cNvPicPr>
          <p:nvPr>
            <p:ph type="media" sz="quarter" idx="12"/>
          </p:nvPr>
        </p:nvPicPr>
        <p:blipFill>
          <a:blip r:embed="rId37">
            <a:extLst>
              <a:ext uri="{28A0092B-C50C-407E-A947-70E740481C1C}">
                <a14:useLocalDpi xmlns:a14="http://schemas.microsoft.com/office/drawing/2010/main" val="0"/>
              </a:ext>
            </a:extLst>
          </a:blip>
          <a:stretch>
            <a:fillRect/>
          </a:stretch>
        </p:blipFill>
        <p:spPr>
          <a:xfrm>
            <a:off x="5940693" y="8495913"/>
            <a:ext cx="1115568" cy="630936"/>
          </a:xfrm>
        </p:spPr>
      </p:pic>
      <p:pic>
        <p:nvPicPr>
          <p:cNvPr id="23" name="Media Placeholder 22">
            <a:hlinkClick r:id="rId38" action="ppaction://hlinksldjump"/>
          </p:cNvPr>
          <p:cNvPicPr>
            <a:picLocks noGrp="1"/>
          </p:cNvPicPr>
          <p:nvPr>
            <p:ph type="media" sz="quarter" idx="13"/>
          </p:nvPr>
        </p:nvPicPr>
        <p:blipFill>
          <a:blip r:embed="rId39">
            <a:extLst>
              <a:ext uri="{28A0092B-C50C-407E-A947-70E740481C1C}">
                <a14:useLocalDpi xmlns:a14="http://schemas.microsoft.com/office/drawing/2010/main" val="0"/>
              </a:ext>
            </a:extLst>
          </a:blip>
          <a:stretch>
            <a:fillRect/>
          </a:stretch>
        </p:blipFill>
        <p:spPr>
          <a:xfrm>
            <a:off x="7318374" y="8496209"/>
            <a:ext cx="1115568" cy="630936"/>
          </a:xfrm>
        </p:spPr>
      </p:pic>
      <p:pic>
        <p:nvPicPr>
          <p:cNvPr id="22" name="Media Placeholder 21">
            <a:hlinkClick r:id="rId40" action="ppaction://hlinksldjump"/>
          </p:cNvPr>
          <p:cNvPicPr>
            <a:picLocks noGrp="1"/>
          </p:cNvPicPr>
          <p:nvPr>
            <p:ph type="media" sz="quarter" idx="15"/>
          </p:nvPr>
        </p:nvPicPr>
        <p:blipFill>
          <a:blip r:embed="rId41">
            <a:extLst>
              <a:ext uri="{28A0092B-C50C-407E-A947-70E740481C1C}">
                <a14:useLocalDpi xmlns:a14="http://schemas.microsoft.com/office/drawing/2010/main" val="0"/>
              </a:ext>
            </a:extLst>
          </a:blip>
          <a:stretch>
            <a:fillRect/>
          </a:stretch>
        </p:blipFill>
        <p:spPr>
          <a:xfrm>
            <a:off x="8686799" y="8496209"/>
            <a:ext cx="1115568" cy="630936"/>
          </a:xfrm>
        </p:spPr>
      </p:pic>
      <p:sp>
        <p:nvSpPr>
          <p:cNvPr id="8" name="TextBox 7"/>
          <p:cNvSpPr txBox="1"/>
          <p:nvPr/>
        </p:nvSpPr>
        <p:spPr>
          <a:xfrm>
            <a:off x="1015206" y="487209"/>
            <a:ext cx="7086600" cy="430887"/>
          </a:xfrm>
          <a:prstGeom prst="rect">
            <a:avLst/>
          </a:prstGeom>
          <a:noFill/>
        </p:spPr>
        <p:txBody>
          <a:bodyPr wrap="square" rtlCol="0">
            <a:spAutoFit/>
          </a:bodyPr>
          <a:lstStyle/>
          <a:p>
            <a:r>
              <a:rPr lang="en-US" sz="2200" dirty="0" smtClean="0">
                <a:solidFill>
                  <a:schemeClr val="bg1"/>
                </a:solidFill>
                <a:latin typeface="Segoe UI Light" pitchFamily="34" charset="0"/>
              </a:rPr>
              <a:t>Understand and use cell references</a:t>
            </a:r>
            <a:endParaRPr lang="en-US" sz="2200" dirty="0">
              <a:solidFill>
                <a:schemeClr val="bg1"/>
              </a:solidFill>
              <a:latin typeface="Segoe UI Light" pitchFamily="34" charset="0"/>
            </a:endParaRPr>
          </a:p>
        </p:txBody>
      </p:sp>
      <p:grpSp>
        <p:nvGrpSpPr>
          <p:cNvPr id="9" name="ClosedCaptions"/>
          <p:cNvGrpSpPr/>
          <p:nvPr/>
        </p:nvGrpSpPr>
        <p:grpSpPr>
          <a:xfrm>
            <a:off x="8677656" y="611144"/>
            <a:ext cx="1449747" cy="304843"/>
            <a:chOff x="8787606" y="611187"/>
            <a:chExt cx="1449747" cy="304843"/>
          </a:xfrm>
        </p:grpSpPr>
        <p:sp>
          <p:nvSpPr>
            <p:cNvPr id="10" name="TextBox 9"/>
            <p:cNvSpPr txBox="1"/>
            <p:nvPr/>
          </p:nvSpPr>
          <p:spPr>
            <a:xfrm>
              <a:off x="8787606" y="618148"/>
              <a:ext cx="1386511" cy="276999"/>
            </a:xfrm>
            <a:prstGeom prst="rect">
              <a:avLst/>
            </a:prstGeom>
            <a:noFill/>
          </p:spPr>
          <p:txBody>
            <a:bodyPr wrap="square" rtlCol="0">
              <a:spAutoFit/>
            </a:bodyPr>
            <a:lstStyle/>
            <a:p>
              <a:r>
                <a:rPr lang="en-US" sz="1200" u="sng" dirty="0" smtClean="0">
                  <a:solidFill>
                    <a:schemeClr val="bg1"/>
                  </a:solidFill>
                  <a:latin typeface="Segoe UI Light" pitchFamily="34" charset="0"/>
                </a:rPr>
                <a:t>Closed captions</a:t>
              </a:r>
              <a:endParaRPr lang="en-US" sz="1200" u="sng" dirty="0">
                <a:solidFill>
                  <a:schemeClr val="bg1"/>
                </a:solidFill>
                <a:latin typeface="Segoe UI Light" pitchFamily="34" charset="0"/>
              </a:endParaRPr>
            </a:p>
          </p:txBody>
        </p:sp>
        <p:pic>
          <p:nvPicPr>
            <p:cNvPr id="11" name="Picture 10" descr="Screen Clipping"/>
            <p:cNvPicPr>
              <a:picLocks noChangeAspect="1"/>
            </p:cNvPicPr>
            <p:nvPr/>
          </p:nvPicPr>
          <p:blipFill>
            <a:blip r:embed="rId42">
              <a:extLst>
                <a:ext uri="{BEBA8EAE-BF5A-486C-A8C5-ECC9F3942E4B}">
                  <a14:imgProps xmlns:a14="http://schemas.microsoft.com/office/drawing/2010/main">
                    <a14:imgLayer r:embed="rId43">
                      <a14:imgEffect>
                        <a14:sharpenSoften amount="100000"/>
                      </a14:imgEffect>
                      <a14:imgEffect>
                        <a14:brightnessContrast contrast="38000"/>
                      </a14:imgEffect>
                    </a14:imgLayer>
                  </a14:imgProps>
                </a:ext>
                <a:ext uri="{28A0092B-C50C-407E-A947-70E740481C1C}">
                  <a14:useLocalDpi xmlns:a14="http://schemas.microsoft.com/office/drawing/2010/main" val="0"/>
                </a:ext>
              </a:extLst>
            </a:blip>
            <a:stretch>
              <a:fillRect/>
            </a:stretch>
          </p:blipFill>
          <p:spPr>
            <a:xfrm>
              <a:off x="9934943" y="611187"/>
              <a:ext cx="302410" cy="304843"/>
            </a:xfrm>
            <a:prstGeom prst="rect">
              <a:avLst/>
            </a:prstGeom>
          </p:spPr>
        </p:pic>
      </p:grpSp>
      <p:sp>
        <p:nvSpPr>
          <p:cNvPr id="16" name="TextBox 15"/>
          <p:cNvSpPr txBox="1"/>
          <p:nvPr/>
        </p:nvSpPr>
        <p:spPr>
          <a:xfrm>
            <a:off x="8940006" y="7750052"/>
            <a:ext cx="1128048" cy="357310"/>
          </a:xfrm>
          <a:prstGeom prst="rect">
            <a:avLst/>
          </a:prstGeom>
          <a:noFill/>
        </p:spPr>
        <p:txBody>
          <a:bodyPr wrap="square" lIns="125255" tIns="62627" rIns="125255" bIns="62627" rtlCol="0">
            <a:spAutoFit/>
          </a:bodyPr>
          <a:lstStyle/>
          <a:p>
            <a:pPr algn="r"/>
            <a:r>
              <a:rPr lang="en-US" sz="1500" dirty="0" smtClean="0">
                <a:solidFill>
                  <a:schemeClr val="bg1"/>
                </a:solidFill>
                <a:latin typeface="Segoe Light" pitchFamily="34" charset="0"/>
              </a:rPr>
              <a:t>2/2 videos</a:t>
            </a:r>
            <a:endParaRPr lang="en-US" sz="1500" dirty="0">
              <a:solidFill>
                <a:schemeClr val="bg1"/>
              </a:solidFill>
              <a:latin typeface="Segoe Light" pitchFamily="34" charset="0"/>
            </a:endParaRPr>
          </a:p>
        </p:txBody>
      </p:sp>
      <p:sp>
        <p:nvSpPr>
          <p:cNvPr id="18" name="Rectangle 17"/>
          <p:cNvSpPr/>
          <p:nvPr/>
        </p:nvSpPr>
        <p:spPr>
          <a:xfrm>
            <a:off x="10079037" y="7818120"/>
            <a:ext cx="1221423" cy="20116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25255" tIns="62627" rIns="125255" bIns="62627" rtlCol="0" anchor="ctr"/>
          <a:lstStyle/>
          <a:p>
            <a:pPr algn="ctr"/>
            <a:endParaRPr lang="en-US"/>
          </a:p>
        </p:txBody>
      </p:sp>
      <p:sp>
        <p:nvSpPr>
          <p:cNvPr id="19" name="Rectangle 18"/>
          <p:cNvSpPr/>
          <p:nvPr/>
        </p:nvSpPr>
        <p:spPr>
          <a:xfrm>
            <a:off x="10082887" y="7818120"/>
            <a:ext cx="604988" cy="20116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25255" tIns="62627" rIns="125255" bIns="62627" rtlCol="0" anchor="ctr"/>
          <a:lstStyle/>
          <a:p>
            <a:pPr algn="ctr"/>
            <a:endParaRPr lang="en-US"/>
          </a:p>
        </p:txBody>
      </p:sp>
      <p:sp>
        <p:nvSpPr>
          <p:cNvPr id="26" name="Text Placeholder 6"/>
          <p:cNvSpPr txBox="1">
            <a:spLocks/>
          </p:cNvSpPr>
          <p:nvPr/>
        </p:nvSpPr>
        <p:spPr>
          <a:xfrm>
            <a:off x="5975011" y="9221788"/>
            <a:ext cx="1089622"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smtClean="0">
                <a:solidFill>
                  <a:schemeClr val="bg1"/>
                </a:solidFill>
                <a:latin typeface="Segoe UI Light" pitchFamily="34" charset="0"/>
              </a:rPr>
              <a:t>Summary</a:t>
            </a:r>
            <a:endParaRPr lang="en-US" sz="1100" dirty="0">
              <a:solidFill>
                <a:schemeClr val="bg1"/>
              </a:solidFill>
              <a:latin typeface="Segoe UI Light" pitchFamily="34" charset="0"/>
            </a:endParaRPr>
          </a:p>
        </p:txBody>
      </p:sp>
      <p:sp>
        <p:nvSpPr>
          <p:cNvPr id="27" name="Text Placeholder 6"/>
          <p:cNvSpPr txBox="1">
            <a:spLocks/>
          </p:cNvSpPr>
          <p:nvPr/>
        </p:nvSpPr>
        <p:spPr>
          <a:xfrm>
            <a:off x="7344140" y="9221787"/>
            <a:ext cx="1191525" cy="304801"/>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Feedback </a:t>
            </a:r>
            <a:endParaRPr lang="en-US" dirty="0"/>
          </a:p>
        </p:txBody>
      </p:sp>
      <p:sp>
        <p:nvSpPr>
          <p:cNvPr id="28" name="Text Placeholder 6"/>
          <p:cNvSpPr txBox="1">
            <a:spLocks/>
          </p:cNvSpPr>
          <p:nvPr/>
        </p:nvSpPr>
        <p:spPr>
          <a:xfrm>
            <a:off x="8713029" y="9220645"/>
            <a:ext cx="1160817" cy="305944"/>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Help </a:t>
            </a:r>
            <a:endParaRPr lang="en-US" dirty="0"/>
          </a:p>
        </p:txBody>
      </p:sp>
      <p:pic>
        <p:nvPicPr>
          <p:cNvPr id="36" name="Picture 35">
            <a:hlinkClick r:id="" action="ppaction://hlinkshowjump?jump=nextslide"/>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2064251" y="8641080"/>
            <a:ext cx="361905" cy="371429"/>
          </a:xfrm>
          <a:prstGeom prst="rect">
            <a:avLst/>
          </a:prstGeom>
        </p:spPr>
      </p:pic>
      <p:pic>
        <p:nvPicPr>
          <p:cNvPr id="38" name="Picture 37">
            <a:hlinkClick r:id="" action="ppaction://hlinkshowjump?jump=previousslide"/>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91331" y="8640762"/>
            <a:ext cx="361950" cy="371475"/>
          </a:xfrm>
          <a:prstGeom prst="rect">
            <a:avLst/>
          </a:prstGeom>
        </p:spPr>
      </p:pic>
      <p:pic>
        <p:nvPicPr>
          <p:cNvPr id="31" name="Media Placeholder 24">
            <a:hlinkClick r:id="rId34" action="ppaction://hlinksldjump"/>
          </p:cNvPr>
          <p:cNvPicPr>
            <a:picLocks/>
          </p:cNvPicPr>
          <p:nvPr/>
        </p:nvPicPr>
        <p:blipFill>
          <a:blip r:embed="rId35">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34" name="Media Placeholder 23">
            <a:hlinkClick r:id="rId36" action="ppaction://hlinksldjump"/>
          </p:cNvPr>
          <p:cNvPicPr>
            <a:picLocks/>
          </p:cNvPicPr>
          <p:nvPr/>
        </p:nvPicPr>
        <p:blipFill>
          <a:blip r:embed="rId37">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39" name="Media Placeholder 22">
            <a:hlinkClick r:id="rId38" action="ppaction://hlinksldjump"/>
          </p:cNvPr>
          <p:cNvPicPr>
            <a:picLocks/>
          </p:cNvPicPr>
          <p:nvPr/>
        </p:nvPicPr>
        <p:blipFill>
          <a:blip r:embed="rId39">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sp useBgFill="1">
        <p:nvSpPr>
          <p:cNvPr id="42" name="CCShade"/>
          <p:cNvSpPr/>
          <p:nvPr/>
        </p:nvSpPr>
        <p:spPr>
          <a:xfrm>
            <a:off x="459769" y="7598127"/>
            <a:ext cx="12070080" cy="91440"/>
          </a:xfrm>
          <a:prstGeom prst="rect">
            <a:avLst/>
          </a:prstGeom>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49494"/>
              </a:solidFill>
            </a:endParaRPr>
          </a:p>
        </p:txBody>
      </p:sp>
      <p:pic>
        <p:nvPicPr>
          <p:cNvPr id="2" name="Cell references m2.001.mp4">
            <a:hlinkClick r:id="" action="ppaction://media"/>
          </p:cNvPr>
          <p:cNvPicPr>
            <a:picLocks noGrp="1" noChangeAspect="1"/>
          </p:cNvPicPr>
          <p:nvPr>
            <p:ph idx="1"/>
            <a:videoFile r:link="rId2"/>
            <p:custDataLst>
              <p:tags r:id="rId3"/>
            </p:custDataLst>
            <p:extLst>
              <p:ext uri="{DAA4B4D4-6D71-4841-9C94-3DE7FCFB9230}">
                <p14:media xmlns:p14="http://schemas.microsoft.com/office/powerpoint/2010/main" r:embed="rId1">
                  <p14:bmkLst>
                    <p14:bmk name="Cell references m2.00100:00:02.0" time="2067"/>
                    <p14:bmk name="Cell references m2.00100:00:06.5" time="6533"/>
                    <p14:bmk name="Cell references m2.00100:00:06.6" time="6633"/>
                    <p14:bmk name="Cell references m2.00100:00:12.7" time="12700"/>
                    <p14:bmk name="Cell references m2.00100:00:12.8" time="12800"/>
                    <p14:bmk name="Cell references m2.00100:00:19.3" time="19333"/>
                    <p14:bmk name="Cell references m2.00100:00:19.4" time="19433"/>
                    <p14:bmk name="Cell references m2.00100:00:25.9" time="25933"/>
                    <p14:bmk name="Cell references m2.00100:00:26.0" time="26033"/>
                    <p14:bmk name="Cell references m2.00100:00:31.9" time="31933"/>
                    <p14:bmk name="Cell references m2.00100:00:32.0" time="32033"/>
                    <p14:bmk name="Cell references m2.00100:00:36.2" time="36233"/>
                    <p14:bmk name="Cell references m2.00100:00:36.3" time="36333"/>
                    <p14:bmk name="Cell references m2.00100:00:39.0" time="39000"/>
                    <p14:bmk name="Cell references m2.00100:00:39.1" time="39100"/>
                    <p14:bmk name="Cell references m2.00100:00:46.3" time="46333"/>
                    <p14:bmk name="Cell references m2.00100:00:46.4" time="46433"/>
                    <p14:bmk name="Cell references m2.00100:00:52.4" time="52433"/>
                    <p14:bmk name="Cell references m2.00100:00:52.5" time="52533"/>
                    <p14:bmk name="Cell references m2.00100:01:00.8" time="60867"/>
                    <p14:bmk name="Cell references m2.00100:01:00.9" time="60967"/>
                    <p14:bmk name="Cell references m2.00100:01:04.0" time="64067"/>
                    <p14:bmk name="Cell references m2.00100:01:04.1" time="64167"/>
                    <p14:bmk name="Cell references m2.00100:01:09.9" time="69933"/>
                    <p14:bmk name="Cell references m2.00100:01:10.0" time="70033"/>
                    <p14:bmk name="Cell references m2.00100:01:20.7" time="80700"/>
                    <p14:bmk name="Cell references m2.00100:01:20.8" time="80800"/>
                    <p14:bmk name="Cell references m2.00100:01:26.2" time="86267"/>
                    <p14:bmk name="Cell references m2.00100:01:26.3" time="86367"/>
                    <p14:bmk name="Cell references m2.00100:01:33.0" time="93000"/>
                    <p14:bmk name="Cell references m2.00100:01:33.1" time="93100"/>
                    <p14:bmk name="Cell references m2.00100:01:38.6" time="98633"/>
                    <p14:bmk name="Cell references m2.00100:01:38.7" time="98733"/>
                    <p14:bmk name="Cell references m2.00100:01:50.3" time="110300"/>
                    <p14:bmk name="Cell references m2.00100:01:50.4" time="110400"/>
                    <p14:bmk name="Cell references m2.00100:01:56.0" time="116033"/>
                    <p14:bmk name="Cell references m2.00100:01:56.1" time="116133"/>
                    <p14:bmk name="Cell references m2.00100:02:02.5" time="122567"/>
                    <p14:bmk name="Cell references m2.00100:02:02.6" time="122667"/>
                    <p14:bmk name="Cell references m2.00100:02:08.1" time="128167"/>
                    <p14:bmk name="Cell references m2.00100:02:08.2" time="128267"/>
                    <p14:bmk name="Cell references m2.00100:02:18.1" time="138133"/>
                    <p14:bmk name="Cell references m2.00100:02:18.2" time="138233"/>
                    <p14:bmk name="Cell references m2.00100:02:25.5" time="145567"/>
                    <p14:bmk name="Cell references m2.00100:02:25.6" time="145667"/>
                    <p14:bmk name="Cell references m2.00100:02:35.4" time="155400"/>
                    <p14:bmk name="Cell references m2.00100:02:35.5" time="155500"/>
                    <p14:bmk name="Cell references m2.00100:02:41.3" time="161300"/>
                    <p14:bmk name="Cell references m2.00100:02:41.4" time="161400"/>
                    <p14:bmk name="Cell references m2.00100:02:51.7" time="171767"/>
                    <p14:bmk name="Cell references m2.00100:02:51.8" time="171867"/>
                    <p14:bmk name="Cell references m2.00100:02:54.5" time="174533"/>
                    <p14:bmk name="Cell references m2.00100:02:54.6" time="174633"/>
                    <p14:bmk name="Cell references m2.00100:02:59.9" time="179967"/>
                    <p14:bmk name="Cell references m2.00100:03:00.0" time="180067"/>
                    <p14:bmk name="Cell references m2.00100:03:02.3" time="182333"/>
                    <p14:bmk name="Cell references m2.00100:03:02.4" time="182433"/>
                    <p14:bmk name="Cell references m2.00100:03:08.8" time="188867"/>
                  </p14:bmkLst>
                </p14:media>
              </p:ext>
            </p:extLst>
          </p:nvPr>
        </p:nvPicPr>
        <p:blipFill>
          <a:blip r:embed="rId46"/>
          <a:stretch>
            <a:fillRect/>
          </a:stretch>
        </p:blipFill>
        <p:spPr>
          <a:xfrm>
            <a:off x="1235075" y="1042988"/>
            <a:ext cx="10515600" cy="5915025"/>
          </a:xfrm>
        </p:spPr>
      </p:pic>
      <p:sp>
        <p:nvSpPr>
          <p:cNvPr id="43" name="Text Placeholder 6"/>
          <p:cNvSpPr txBox="1">
            <a:spLocks/>
          </p:cNvSpPr>
          <p:nvPr/>
        </p:nvSpPr>
        <p:spPr>
          <a:xfrm>
            <a:off x="1118972" y="7746075"/>
            <a:ext cx="3069508" cy="429768"/>
          </a:xfrm>
          <a:prstGeom prst="rect">
            <a:avLst/>
          </a:prstGeom>
          <a:noFill/>
        </p:spPr>
        <p:txBody>
          <a:bodyPr vert="horz" lIns="125224" tIns="62612" rIns="125224" bIns="62612"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600" dirty="0">
                <a:solidFill>
                  <a:prstClr val="white"/>
                </a:solidFill>
                <a:latin typeface="Segoe UI Light" pitchFamily="34" charset="0"/>
              </a:rPr>
              <a:t>Press F5 to start, Esc to stop</a:t>
            </a:r>
          </a:p>
        </p:txBody>
      </p:sp>
      <p:sp>
        <p:nvSpPr>
          <p:cNvPr id="44" name="TextBox 43"/>
          <p:cNvSpPr txBox="1"/>
          <p:nvPr/>
        </p:nvSpPr>
        <p:spPr>
          <a:xfrm>
            <a:off x="8694165"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45" name="TextBox 44"/>
          <p:cNvSpPr txBox="1"/>
          <p:nvPr/>
        </p:nvSpPr>
        <p:spPr>
          <a:xfrm>
            <a:off x="3200547"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46" name="TextBox 45"/>
          <p:cNvSpPr txBox="1"/>
          <p:nvPr/>
        </p:nvSpPr>
        <p:spPr>
          <a:xfrm>
            <a:off x="4588560"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2</a:t>
            </a:r>
          </a:p>
        </p:txBody>
      </p:sp>
      <p:sp>
        <p:nvSpPr>
          <p:cNvPr id="47" name="TextBox 46"/>
          <p:cNvSpPr txBox="1"/>
          <p:nvPr/>
        </p:nvSpPr>
        <p:spPr>
          <a:xfrm>
            <a:off x="5942149"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3</a:t>
            </a:r>
          </a:p>
        </p:txBody>
      </p:sp>
      <p:sp>
        <p:nvSpPr>
          <p:cNvPr id="48" name="TextBox 47"/>
          <p:cNvSpPr txBox="1"/>
          <p:nvPr/>
        </p:nvSpPr>
        <p:spPr>
          <a:xfrm>
            <a:off x="7324905"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sp>
        <p:nvSpPr>
          <p:cNvPr id="5" name="Cell references m2.001Wejustsaw00:00:02.0-00:00:06.5"/>
          <p:cNvSpPr txBox="1"/>
          <p:nvPr>
            <p:custDataLst>
              <p:tags r:id="rId4"/>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We just saw how to create a formula that adds two cells.</a:t>
            </a:r>
            <a:endParaRPr lang="en-US" sz="1800">
              <a:solidFill>
                <a:srgbClr val="FFFFFF"/>
              </a:solidFill>
              <a:latin typeface="Segoe UI Light"/>
            </a:endParaRPr>
          </a:p>
        </p:txBody>
      </p:sp>
      <p:sp>
        <p:nvSpPr>
          <p:cNvPr id="6" name="Cell references m2.001Nowlet’scopy00:00:06.6-00:00:12.7"/>
          <p:cNvSpPr txBox="1"/>
          <p:nvPr>
            <p:custDataLst>
              <p:tags r:id="rId5"/>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Now let’s copy the formula down the column so it adds the other pairs of cells.</a:t>
            </a:r>
            <a:endParaRPr lang="en-US" sz="1800">
              <a:solidFill>
                <a:srgbClr val="FFFFFF"/>
              </a:solidFill>
              <a:latin typeface="Segoe UI Light"/>
            </a:endParaRPr>
          </a:p>
        </p:txBody>
      </p:sp>
      <p:sp>
        <p:nvSpPr>
          <p:cNvPr id="7" name="Cell references m2.001Theformulain00:00:12.8-00:00:19.3"/>
          <p:cNvSpPr txBox="1"/>
          <p:nvPr>
            <p:custDataLst>
              <p:tags r:id="rId6"/>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The formula in C2 is A2 “+” B2. To copy it,</a:t>
            </a:r>
            <a:endParaRPr lang="en-US" sz="1800">
              <a:solidFill>
                <a:srgbClr val="FFFFFF"/>
              </a:solidFill>
              <a:latin typeface="Segoe UI Light"/>
            </a:endParaRPr>
          </a:p>
        </p:txBody>
      </p:sp>
      <p:sp>
        <p:nvSpPr>
          <p:cNvPr id="12" name="Cell references m2.0011.Putthe00:00:19.4-00:00:25.9"/>
          <p:cNvSpPr txBox="1"/>
          <p:nvPr>
            <p:custDataLst>
              <p:tags r:id="rId7"/>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1. Put the mouse pointer over the bottom right corner of the cell until it’s a black plus sign.</a:t>
            </a:r>
            <a:endParaRPr lang="en-US" sz="1800">
              <a:solidFill>
                <a:srgbClr val="FFFFFF"/>
              </a:solidFill>
              <a:latin typeface="Segoe UI Light"/>
            </a:endParaRPr>
          </a:p>
        </p:txBody>
      </p:sp>
      <p:sp>
        <p:nvSpPr>
          <p:cNvPr id="13" name="Cell references m2.0012.Clickand00:00:26.0-00:00:31.9"/>
          <p:cNvSpPr txBox="1"/>
          <p:nvPr>
            <p:custDataLst>
              <p:tags r:id="rId8"/>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2. Click and hold the left mouse button and drag the plus sign over the cells you want to fill.</a:t>
            </a:r>
            <a:endParaRPr lang="en-US" sz="1800">
              <a:solidFill>
                <a:srgbClr val="FFFFFF"/>
              </a:solidFill>
              <a:latin typeface="Segoe UI Light"/>
            </a:endParaRPr>
          </a:p>
        </p:txBody>
      </p:sp>
      <p:sp>
        <p:nvSpPr>
          <p:cNvPr id="14" name="Cell references m2.001Andtheformula00:00:32.0-00:00:36.2"/>
          <p:cNvSpPr txBox="1"/>
          <p:nvPr>
            <p:custDataLst>
              <p:tags r:id="rId9"/>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And the formula is copied into the other cells.</a:t>
            </a:r>
            <a:endParaRPr lang="en-US" sz="1800">
              <a:solidFill>
                <a:srgbClr val="FFFFFF"/>
              </a:solidFill>
              <a:latin typeface="Segoe UI Light"/>
            </a:endParaRPr>
          </a:p>
        </p:txBody>
      </p:sp>
      <p:sp>
        <p:nvSpPr>
          <p:cNvPr id="15" name="Cell references m2.001Buttheformula00:00:36.3-00:00:39.0"/>
          <p:cNvSpPr txBox="1"/>
          <p:nvPr>
            <p:custDataLst>
              <p:tags r:id="rId10"/>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But the formula wasn’t just copied.</a:t>
            </a:r>
            <a:endParaRPr lang="en-US" sz="1800">
              <a:solidFill>
                <a:srgbClr val="FFFFFF"/>
              </a:solidFill>
              <a:latin typeface="Segoe UI Light"/>
            </a:endParaRPr>
          </a:p>
        </p:txBody>
      </p:sp>
      <p:sp>
        <p:nvSpPr>
          <p:cNvPr id="20" name="Cell references m2.001Ifitwas00:00:39.1-00:00:46.3"/>
          <p:cNvSpPr txBox="1"/>
          <p:nvPr>
            <p:custDataLst>
              <p:tags r:id="rId11"/>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If it was just copied, all of the cells with the formula would have remained A2 “+” B2.</a:t>
            </a:r>
            <a:endParaRPr lang="en-US" sz="1800">
              <a:solidFill>
                <a:srgbClr val="FFFFFF"/>
              </a:solidFill>
              <a:latin typeface="Segoe UI Light"/>
            </a:endParaRPr>
          </a:p>
        </p:txBody>
      </p:sp>
      <p:sp>
        <p:nvSpPr>
          <p:cNvPr id="21" name="Cell references m2.001Andbylooking00:00:46.4-00:00:52.4"/>
          <p:cNvSpPr txBox="1"/>
          <p:nvPr>
            <p:custDataLst>
              <p:tags r:id="rId12"/>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And by looking at the results in each cell; that obviously hasn’t happened.</a:t>
            </a:r>
            <a:endParaRPr lang="en-US" sz="1800">
              <a:solidFill>
                <a:srgbClr val="FFFFFF"/>
              </a:solidFill>
              <a:latin typeface="Segoe UI Light"/>
            </a:endParaRPr>
          </a:p>
        </p:txBody>
      </p:sp>
      <p:sp>
        <p:nvSpPr>
          <p:cNvPr id="52" name="Cell references m2.001Copyingtheformula00:00:52.5-00:01:00.8"/>
          <p:cNvSpPr txBox="1"/>
          <p:nvPr>
            <p:custDataLst>
              <p:tags r:id="rId13"/>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Copying the formula from C2 to C3 increased the relative position of the formula by one row</a:t>
            </a:r>
            <a:endParaRPr lang="en-US" sz="1800">
              <a:solidFill>
                <a:srgbClr val="FFFFFF"/>
              </a:solidFill>
              <a:latin typeface="Segoe UI Light"/>
            </a:endParaRPr>
          </a:p>
        </p:txBody>
      </p:sp>
      <p:sp>
        <p:nvSpPr>
          <p:cNvPr id="53" name="Cell references m2.001butdidn’tchange00:01:00.9-00:01:04.0"/>
          <p:cNvSpPr txBox="1"/>
          <p:nvPr>
            <p:custDataLst>
              <p:tags r:id="rId14"/>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but didn’t change the column.</a:t>
            </a:r>
            <a:endParaRPr lang="en-US" sz="1800">
              <a:solidFill>
                <a:srgbClr val="FFFFFF"/>
              </a:solidFill>
              <a:latin typeface="Segoe UI Light"/>
            </a:endParaRPr>
          </a:p>
        </p:txBody>
      </p:sp>
      <p:sp>
        <p:nvSpPr>
          <p:cNvPr id="54" name="Cell references m2.001Theformulain00:01:04.1-00:01:09.9"/>
          <p:cNvSpPr txBox="1"/>
          <p:nvPr>
            <p:custDataLst>
              <p:tags r:id="rId15"/>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The formula in C2 was A2 “+” B2.</a:t>
            </a:r>
            <a:endParaRPr lang="en-US" sz="1800">
              <a:solidFill>
                <a:srgbClr val="FFFFFF"/>
              </a:solidFill>
              <a:latin typeface="Segoe UI Light"/>
            </a:endParaRPr>
          </a:p>
        </p:txBody>
      </p:sp>
      <p:sp>
        <p:nvSpPr>
          <p:cNvPr id="55" name="Cell references m2.001Theformulain00:01:10.0-00:01:20.7"/>
          <p:cNvSpPr txBox="1"/>
          <p:nvPr>
            <p:custDataLst>
              <p:tags r:id="rId16"/>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The formula in C3 is A3 “+” B3. The cell references in the formula increased by one row.</a:t>
            </a:r>
            <a:endParaRPr lang="en-US" sz="1800">
              <a:solidFill>
                <a:srgbClr val="FFFFFF"/>
              </a:solidFill>
              <a:latin typeface="Segoe UI Light"/>
            </a:endParaRPr>
          </a:p>
        </p:txBody>
      </p:sp>
      <p:sp>
        <p:nvSpPr>
          <p:cNvPr id="56" name="Cell references m2.001Theformulasin00:01:20.8-00:01:26.2"/>
          <p:cNvSpPr txBox="1"/>
          <p:nvPr>
            <p:custDataLst>
              <p:tags r:id="rId17"/>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The formulas in C4 and C5 updated similarly.</a:t>
            </a:r>
            <a:endParaRPr lang="en-US" sz="1800">
              <a:solidFill>
                <a:srgbClr val="FFFFFF"/>
              </a:solidFill>
              <a:latin typeface="Segoe UI Light"/>
            </a:endParaRPr>
          </a:p>
        </p:txBody>
      </p:sp>
      <p:sp>
        <p:nvSpPr>
          <p:cNvPr id="57" name="Cell references m2.001Thisiscalled00:01:26.3-00:01:33.0"/>
          <p:cNvSpPr txBox="1"/>
          <p:nvPr>
            <p:custDataLst>
              <p:tags r:id="rId18"/>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This is called a relative cell reference and it’s the default for Excel.</a:t>
            </a:r>
            <a:endParaRPr lang="en-US" sz="1800">
              <a:solidFill>
                <a:srgbClr val="FFFFFF"/>
              </a:solidFill>
              <a:latin typeface="Segoe UI Light"/>
            </a:endParaRPr>
          </a:p>
        </p:txBody>
      </p:sp>
      <p:sp>
        <p:nvSpPr>
          <p:cNvPr id="58" name="Cell references m2.001Butyoudon’t00:01:33.1-00:01:38.6"/>
          <p:cNvSpPr txBox="1"/>
          <p:nvPr>
            <p:custDataLst>
              <p:tags r:id="rId19"/>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But you don’t always want cell references to change when you copy a formula.</a:t>
            </a:r>
            <a:endParaRPr lang="en-US" sz="1800">
              <a:solidFill>
                <a:srgbClr val="FFFFFF"/>
              </a:solidFill>
              <a:latin typeface="Segoe UI Light"/>
            </a:endParaRPr>
          </a:p>
        </p:txBody>
      </p:sp>
      <p:sp>
        <p:nvSpPr>
          <p:cNvPr id="59" name="Cell references m2.001Inthisexample,00:01:38.7-00:01:50.3"/>
          <p:cNvSpPr txBox="1"/>
          <p:nvPr>
            <p:custDataLst>
              <p:tags r:id="rId20"/>
            </p:custDataLst>
          </p:nvPr>
        </p:nvSpPr>
        <p:spPr>
          <a:xfrm>
            <a:off x="1235075" y="7004821"/>
            <a:ext cx="10515600" cy="54864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In this example, F2 is divided by E2. And we want the other numbers in column F to be divided by E2 as well.</a:t>
            </a:r>
            <a:endParaRPr lang="en-US" sz="1800">
              <a:solidFill>
                <a:srgbClr val="FFFFFF"/>
              </a:solidFill>
              <a:latin typeface="Segoe UI Light"/>
            </a:endParaRPr>
          </a:p>
        </p:txBody>
      </p:sp>
      <p:sp>
        <p:nvSpPr>
          <p:cNvPr id="60" name="Cell references m2.001Inotherwords,00:01:50.4-00:01:56.0"/>
          <p:cNvSpPr txBox="1"/>
          <p:nvPr>
            <p:custDataLst>
              <p:tags r:id="rId21"/>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In other words, we want E2 to not change when the formula is copied.</a:t>
            </a:r>
            <a:endParaRPr lang="en-US" sz="1800">
              <a:solidFill>
                <a:srgbClr val="FFFFFF"/>
              </a:solidFill>
              <a:latin typeface="Segoe UI Light"/>
            </a:endParaRPr>
          </a:p>
        </p:txBody>
      </p:sp>
      <p:sp>
        <p:nvSpPr>
          <p:cNvPr id="61" name="Cell references m2.001Wecando00:01:56.1-00:02:02.5"/>
          <p:cNvSpPr txBox="1"/>
          <p:nvPr>
            <p:custDataLst>
              <p:tags r:id="rId22"/>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We can do that by making the reference absolute instead of relative.</a:t>
            </a:r>
            <a:endParaRPr lang="en-US" sz="1800">
              <a:solidFill>
                <a:srgbClr val="FFFFFF"/>
              </a:solidFill>
              <a:latin typeface="Segoe UI Light"/>
            </a:endParaRPr>
          </a:p>
        </p:txBody>
      </p:sp>
      <p:sp>
        <p:nvSpPr>
          <p:cNvPr id="62" name="Cell references m2.001Ifwecopy00:02:02.6-00:02:08.1"/>
          <p:cNvSpPr txBox="1"/>
          <p:nvPr>
            <p:custDataLst>
              <p:tags r:id="rId23"/>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If we copy the formula like we did before, we get an error.</a:t>
            </a:r>
            <a:endParaRPr lang="en-US" sz="1800">
              <a:solidFill>
                <a:srgbClr val="FFFFFF"/>
              </a:solidFill>
              <a:latin typeface="Segoe UI Light"/>
            </a:endParaRPr>
          </a:p>
        </p:txBody>
      </p:sp>
      <p:sp>
        <p:nvSpPr>
          <p:cNvPr id="63" name="Cell references m2.001Forexample,in00:02:08.2-00:02:18.1"/>
          <p:cNvSpPr txBox="1"/>
          <p:nvPr>
            <p:custDataLst>
              <p:tags r:id="rId24"/>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For example, in G3 the copied formula is F3, which is 12, divided by E3, which is blank.</a:t>
            </a:r>
            <a:endParaRPr lang="en-US" sz="1800">
              <a:solidFill>
                <a:srgbClr val="FFFFFF"/>
              </a:solidFill>
              <a:latin typeface="Segoe UI Light"/>
            </a:endParaRPr>
          </a:p>
        </p:txBody>
      </p:sp>
      <p:sp>
        <p:nvSpPr>
          <p:cNvPr id="64" name="Cell references m2.001Excelinterpretsa00:02:18.2-00:02:25.5"/>
          <p:cNvSpPr txBox="1"/>
          <p:nvPr>
            <p:custDataLst>
              <p:tags r:id="rId25"/>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Excel interprets a blank cell as a 0 and that’s a math error.</a:t>
            </a:r>
            <a:endParaRPr lang="en-US" sz="1800">
              <a:solidFill>
                <a:srgbClr val="FFFFFF"/>
              </a:solidFill>
              <a:latin typeface="Segoe UI Light"/>
            </a:endParaRPr>
          </a:p>
        </p:txBody>
      </p:sp>
      <p:sp>
        <p:nvSpPr>
          <p:cNvPr id="65" name="Cell references m2.001TomakeE200:02:25.6-00:02:35.4"/>
          <p:cNvSpPr txBox="1"/>
          <p:nvPr>
            <p:custDataLst>
              <p:tags r:id="rId26"/>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To make E2 an absolute cell reference, I type a “$” before the E and a “$” before the 2 and press Enter.</a:t>
            </a:r>
            <a:endParaRPr lang="en-US" sz="1800">
              <a:solidFill>
                <a:srgbClr val="FFFFFF"/>
              </a:solidFill>
              <a:latin typeface="Segoe UI Light"/>
            </a:endParaRPr>
          </a:p>
        </p:txBody>
      </p:sp>
      <p:sp>
        <p:nvSpPr>
          <p:cNvPr id="66" name="Cell references m2.001Nowwhenwe00:02:35.5-00:02:41.3"/>
          <p:cNvSpPr txBox="1"/>
          <p:nvPr>
            <p:custDataLst>
              <p:tags r:id="rId27"/>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Now when we copy the formula we get the results we expect.</a:t>
            </a:r>
            <a:endParaRPr lang="en-US" sz="1800">
              <a:solidFill>
                <a:srgbClr val="FFFFFF"/>
              </a:solidFill>
              <a:latin typeface="Segoe UI Light"/>
            </a:endParaRPr>
          </a:p>
        </p:txBody>
      </p:sp>
      <p:sp>
        <p:nvSpPr>
          <p:cNvPr id="67" name="Cell references m2.001Whenwelook00:02:41.4-00:02:51.7"/>
          <p:cNvSpPr txBox="1"/>
          <p:nvPr>
            <p:custDataLst>
              <p:tags r:id="rId28"/>
            </p:custDataLst>
          </p:nvPr>
        </p:nvSpPr>
        <p:spPr>
          <a:xfrm>
            <a:off x="1235075" y="7004821"/>
            <a:ext cx="10515600" cy="54864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When we look at the formula in G3, the first cell reference did update, as expected, but the E2 absolute cell reference didn’t.</a:t>
            </a:r>
            <a:endParaRPr lang="en-US" sz="1800">
              <a:solidFill>
                <a:srgbClr val="FFFFFF"/>
              </a:solidFill>
              <a:latin typeface="Segoe UI Light"/>
            </a:endParaRPr>
          </a:p>
        </p:txBody>
      </p:sp>
      <p:sp>
        <p:nvSpPr>
          <p:cNvPr id="68" name="Cell references m2.001Neat!00:02:51.8-00:02:54.5"/>
          <p:cNvSpPr txBox="1"/>
          <p:nvPr>
            <p:custDataLst>
              <p:tags r:id="rId29"/>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Neat!</a:t>
            </a:r>
            <a:endParaRPr lang="en-US" sz="1800">
              <a:solidFill>
                <a:srgbClr val="FFFFFF"/>
              </a:solidFill>
              <a:latin typeface="Segoe UI Light"/>
            </a:endParaRPr>
          </a:p>
        </p:txBody>
      </p:sp>
      <p:sp>
        <p:nvSpPr>
          <p:cNvPr id="69" name="Cell references m2.001Nowyou’vegot00:02:54.6-00:02:59.9"/>
          <p:cNvSpPr txBox="1"/>
          <p:nvPr>
            <p:custDataLst>
              <p:tags r:id="rId30"/>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Now you’ve got a pretty good idea about what cell references are and how to use them.</a:t>
            </a:r>
            <a:endParaRPr lang="en-US" sz="1800">
              <a:solidFill>
                <a:srgbClr val="FFFFFF"/>
              </a:solidFill>
              <a:latin typeface="Segoe UI Light"/>
            </a:endParaRPr>
          </a:p>
        </p:txBody>
      </p:sp>
      <p:sp>
        <p:nvSpPr>
          <p:cNvPr id="70" name="Cell references m2.001Ofcourse,there’s00:03:00.0-00:03:02.3"/>
          <p:cNvSpPr txBox="1"/>
          <p:nvPr>
            <p:custDataLst>
              <p:tags r:id="rId31"/>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Of course, there’s always more to learn.</a:t>
            </a:r>
            <a:endParaRPr lang="en-US" sz="1800">
              <a:solidFill>
                <a:srgbClr val="FFFFFF"/>
              </a:solidFill>
              <a:latin typeface="Segoe UI Light"/>
            </a:endParaRPr>
          </a:p>
        </p:txBody>
      </p:sp>
      <p:sp>
        <p:nvSpPr>
          <p:cNvPr id="71" name="Cell references m2.001Socheckout00:03:02.4-00:03:08.8"/>
          <p:cNvSpPr txBox="1"/>
          <p:nvPr>
            <p:custDataLst>
              <p:tags r:id="rId32"/>
            </p:custDataLst>
          </p:nvPr>
        </p:nvSpPr>
        <p:spPr>
          <a:xfrm>
            <a:off x="1235075" y="7004821"/>
            <a:ext cx="10515600" cy="274320"/>
          </a:xfrm>
          <a:prstGeom prst="rect">
            <a:avLst/>
          </a:prstGeom>
          <a:solidFill>
            <a:srgbClr val="000000">
              <a:alpha val="70000"/>
            </a:srgbClr>
          </a:solidFill>
        </p:spPr>
        <p:txBody>
          <a:bodyPr vert="horz" tIns="0" bIns="0" rtlCol="0">
            <a:noAutofit/>
          </a:bodyPr>
          <a:lstStyle/>
          <a:p>
            <a:r>
              <a:rPr lang="en-US" sz="1800" smtClean="0">
                <a:solidFill>
                  <a:srgbClr val="FFFFFF"/>
                </a:solidFill>
                <a:latin typeface="Segoe UI Light"/>
              </a:rPr>
              <a:t>So check out the course summary at the end, and best of all, explore Excel 2013 on your own.</a:t>
            </a:r>
            <a:endParaRPr lang="en-US" sz="1800">
              <a:solidFill>
                <a:srgbClr val="FFFFFF"/>
              </a:solidFill>
              <a:latin typeface="Segoe UI Light"/>
            </a:endParaRPr>
          </a:p>
        </p:txBody>
      </p:sp>
      <p:sp useBgFill="1">
        <p:nvSpPr>
          <p:cNvPr id="17" name="CCShade"/>
          <p:cNvSpPr/>
          <p:nvPr/>
        </p:nvSpPr>
        <p:spPr>
          <a:xfrm>
            <a:off x="1124712" y="6982825"/>
            <a:ext cx="10744200" cy="713232"/>
          </a:xfrm>
          <a:prstGeom prst="rect">
            <a:avLst/>
          </a:prstGeom>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49494"/>
              </a:solidFill>
            </a:endParaRPr>
          </a:p>
        </p:txBody>
      </p:sp>
      <p:pic>
        <p:nvPicPr>
          <p:cNvPr id="72" name="Media Placeholder 57">
            <a:hlinkClick r:id="rId47" action="ppaction://hlinksldjump"/>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197225" y="8497469"/>
            <a:ext cx="1116013" cy="624724"/>
          </a:xfrm>
          <a:prstGeom prst="rect">
            <a:avLst/>
          </a:prstGeom>
        </p:spPr>
      </p:pic>
      <p:sp>
        <p:nvSpPr>
          <p:cNvPr id="37" name="Rectangle 36">
            <a:hlinkClick r:id="rId47" action="ppaction://hlinksldjump"/>
          </p:cNvPr>
          <p:cNvSpPr/>
          <p:nvPr/>
        </p:nvSpPr>
        <p:spPr>
          <a:xfrm>
            <a:off x="3185320" y="8483859"/>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Placeholder 6"/>
          <p:cNvSpPr txBox="1">
            <a:spLocks/>
          </p:cNvSpPr>
          <p:nvPr/>
        </p:nvSpPr>
        <p:spPr>
          <a:xfrm>
            <a:off x="3209934" y="9220768"/>
            <a:ext cx="1127895" cy="32625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Cell references</a:t>
            </a:r>
          </a:p>
        </p:txBody>
      </p:sp>
      <p:sp>
        <p:nvSpPr>
          <p:cNvPr id="74" name="Text Placeholder 6"/>
          <p:cNvSpPr txBox="1">
            <a:spLocks/>
          </p:cNvSpPr>
          <p:nvPr/>
        </p:nvSpPr>
        <p:spPr>
          <a:xfrm>
            <a:off x="4591582" y="9220768"/>
            <a:ext cx="1088616"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Copy formulas</a:t>
            </a:r>
          </a:p>
        </p:txBody>
      </p:sp>
      <p:sp>
        <p:nvSpPr>
          <p:cNvPr id="75" name="TextBox 74"/>
          <p:cNvSpPr txBox="1"/>
          <p:nvPr/>
        </p:nvSpPr>
        <p:spPr>
          <a:xfrm>
            <a:off x="3952933"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smtClean="0">
                <a:solidFill>
                  <a:schemeClr val="bg1"/>
                </a:solidFill>
                <a:latin typeface="Segoe UI Light" pitchFamily="34" charset="0"/>
              </a:rPr>
              <a:t>1:44</a:t>
            </a:r>
            <a:endParaRPr lang="en-US" sz="1000" dirty="0">
              <a:solidFill>
                <a:schemeClr val="bg1"/>
              </a:solidFill>
              <a:latin typeface="Segoe UI Light" pitchFamily="34" charset="0"/>
            </a:endParaRPr>
          </a:p>
        </p:txBody>
      </p:sp>
      <p:sp>
        <p:nvSpPr>
          <p:cNvPr id="76" name="TextBox 75"/>
          <p:cNvSpPr txBox="1"/>
          <p:nvPr/>
        </p:nvSpPr>
        <p:spPr>
          <a:xfrm>
            <a:off x="5333486"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a:solidFill>
                  <a:schemeClr val="bg1"/>
                </a:solidFill>
                <a:latin typeface="Segoe UI Light" pitchFamily="34" charset="0"/>
              </a:rPr>
              <a:t>3:13</a:t>
            </a:r>
          </a:p>
        </p:txBody>
      </p:sp>
    </p:spTree>
    <p:extLst>
      <p:ext uri="{BB962C8B-B14F-4D97-AF65-F5344CB8AC3E}">
        <p14:creationId xmlns:p14="http://schemas.microsoft.com/office/powerpoint/2010/main" val="1138348317"/>
      </p:ext>
    </p:extLst>
  </p:cSld>
  <p:clrMapOvr>
    <a:masterClrMapping/>
  </p:clrMapOvr>
  <p:transition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4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seq concurrent="1" nextAc="seek">
                  <p:cTn id="22" restart="whenNotActive" fill="hold" evtFilter="cancelBubble" nodeType="interactiveSeq">
                    <p:stCondLst>
                      <p:cond evt="onMediaBookmark" delay="0">
                        <p:tgtEl>
                          <p14:bmkTgt spid="2" bmkName="Cell references m2.00100:00:0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
                                            <p:tgtEl>
                                              <p:spTgt spid="5"/>
                                            </p:tgtEl>
                                          </p:cBhvr>
                                        </p:animEffect>
                                      </p:childTnLst>
                                    </p:cTn>
                                  </p:par>
                                </p:childTnLst>
                              </p:cTn>
                            </p:par>
                          </p:childTnLst>
                        </p:cTn>
                      </p:par>
                    </p:childTnLst>
                  </p:cTn>
                  <p:nextCondLst>
                    <p:cond evt="onMediaBookmark" delay="0">
                      <p:tgtEl>
                        <p14:bmkTgt spid="2" bmkName="Cell references m2.00100:00:02.0"/>
                      </p:tgtEl>
                    </p:cond>
                  </p:nextCondLst>
                </p:seq>
                <p:seq concurrent="1" nextAc="seek">
                  <p:cTn id="28" restart="whenNotActive" fill="hold" evtFilter="cancelBubble" nodeType="interactiveSeq">
                    <p:stCondLst>
                      <p:cond evt="onMediaBookmark" delay="0">
                        <p:tgtEl>
                          <p14:bmkTgt spid="2" bmkName="Cell references m2.00100:00:06.5"/>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withEffect">
                                      <p:stCondLst>
                                        <p:cond delay="0"/>
                                      </p:stCondLst>
                                      <p:childTnLst>
                                        <p:animEffect transition="out" filter="fade">
                                          <p:cBhvr>
                                            <p:cTn id="32" dur="200"/>
                                            <p:tgtEl>
                                              <p:spTgt spid="5"/>
                                            </p:tgtEl>
                                          </p:cBhvr>
                                        </p:animEffect>
                                        <p:set>
                                          <p:cBhvr>
                                            <p:cTn id="33" dur="1" fill="hold">
                                              <p:stCondLst>
                                                <p:cond delay="199"/>
                                              </p:stCondLst>
                                            </p:cTn>
                                            <p:tgtEl>
                                              <p:spTgt spid="5"/>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06.5"/>
                      </p:tgtEl>
                    </p:cond>
                  </p:nextCondLst>
                </p:seq>
                <p:seq concurrent="1" nextAc="seek">
                  <p:cTn id="34" restart="whenNotActive" fill="hold" evtFilter="cancelBubble" nodeType="interactiveSeq">
                    <p:stCondLst>
                      <p:cond evt="onMediaBookmark" delay="0">
                        <p:tgtEl>
                          <p14:bmkTgt spid="2" bmkName="Cell references m2.00100:00:06.6"/>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
                                            <p:tgtEl>
                                              <p:spTgt spid="6"/>
                                            </p:tgtEl>
                                          </p:cBhvr>
                                        </p:animEffect>
                                      </p:childTnLst>
                                    </p:cTn>
                                  </p:par>
                                </p:childTnLst>
                              </p:cTn>
                            </p:par>
                          </p:childTnLst>
                        </p:cTn>
                      </p:par>
                    </p:childTnLst>
                  </p:cTn>
                  <p:nextCondLst>
                    <p:cond evt="onMediaBookmark" delay="0">
                      <p:tgtEl>
                        <p14:bmkTgt spid="2" bmkName="Cell references m2.00100:00:06.6"/>
                      </p:tgtEl>
                    </p:cond>
                  </p:nextCondLst>
                </p:seq>
                <p:seq concurrent="1" nextAc="seek">
                  <p:cTn id="40" restart="whenNotActive" fill="hold" evtFilter="cancelBubble" nodeType="interactiveSeq">
                    <p:stCondLst>
                      <p:cond evt="onMediaBookmark" delay="0">
                        <p:tgtEl>
                          <p14:bmkTgt spid="2" bmkName="Cell references m2.00100:00:12.7"/>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withEffect">
                                      <p:stCondLst>
                                        <p:cond delay="0"/>
                                      </p:stCondLst>
                                      <p:childTnLst>
                                        <p:animEffect transition="out" filter="fade">
                                          <p:cBhvr>
                                            <p:cTn id="44" dur="200"/>
                                            <p:tgtEl>
                                              <p:spTgt spid="6"/>
                                            </p:tgtEl>
                                          </p:cBhvr>
                                        </p:animEffect>
                                        <p:set>
                                          <p:cBhvr>
                                            <p:cTn id="45" dur="1" fill="hold">
                                              <p:stCondLst>
                                                <p:cond delay="199"/>
                                              </p:stCondLst>
                                            </p:cTn>
                                            <p:tgtEl>
                                              <p:spTgt spid="6"/>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12.7"/>
                      </p:tgtEl>
                    </p:cond>
                  </p:nextCondLst>
                </p:seq>
                <p:seq concurrent="1" nextAc="seek">
                  <p:cTn id="46" restart="whenNotActive" fill="hold" evtFilter="cancelBubble" nodeType="interactiveSeq">
                    <p:stCondLst>
                      <p:cond evt="onMediaBookmark" delay="0">
                        <p:tgtEl>
                          <p14:bmkTgt spid="2" bmkName="Cell references m2.00100:00:12.8"/>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
                                            <p:tgtEl>
                                              <p:spTgt spid="7"/>
                                            </p:tgtEl>
                                          </p:cBhvr>
                                        </p:animEffect>
                                      </p:childTnLst>
                                    </p:cTn>
                                  </p:par>
                                </p:childTnLst>
                              </p:cTn>
                            </p:par>
                          </p:childTnLst>
                        </p:cTn>
                      </p:par>
                    </p:childTnLst>
                  </p:cTn>
                  <p:nextCondLst>
                    <p:cond evt="onMediaBookmark" delay="0">
                      <p:tgtEl>
                        <p14:bmkTgt spid="2" bmkName="Cell references m2.00100:00:12.8"/>
                      </p:tgtEl>
                    </p:cond>
                  </p:nextCondLst>
                </p:seq>
                <p:seq concurrent="1" nextAc="seek">
                  <p:cTn id="52" restart="whenNotActive" fill="hold" evtFilter="cancelBubble" nodeType="interactiveSeq">
                    <p:stCondLst>
                      <p:cond evt="onMediaBookmark" delay="0">
                        <p:tgtEl>
                          <p14:bmkTgt spid="2" bmkName="Cell references m2.00100:00:19.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1" nodeType="withEffect">
                                      <p:stCondLst>
                                        <p:cond delay="0"/>
                                      </p:stCondLst>
                                      <p:childTnLst>
                                        <p:animEffect transition="out" filter="fade">
                                          <p:cBhvr>
                                            <p:cTn id="56" dur="200"/>
                                            <p:tgtEl>
                                              <p:spTgt spid="7"/>
                                            </p:tgtEl>
                                          </p:cBhvr>
                                        </p:animEffect>
                                        <p:set>
                                          <p:cBhvr>
                                            <p:cTn id="57" dur="1" fill="hold">
                                              <p:stCondLst>
                                                <p:cond delay="199"/>
                                              </p:stCondLst>
                                            </p:cTn>
                                            <p:tgtEl>
                                              <p:spTgt spid="7"/>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19.3"/>
                      </p:tgtEl>
                    </p:cond>
                  </p:nextCondLst>
                </p:seq>
                <p:seq concurrent="1" nextAc="seek">
                  <p:cTn id="58" restart="whenNotActive" fill="hold" evtFilter="cancelBubble" nodeType="interactiveSeq">
                    <p:stCondLst>
                      <p:cond evt="onMediaBookmark" delay="0">
                        <p:tgtEl>
                          <p14:bmkTgt spid="2" bmkName="Cell references m2.00100:00:19.4"/>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
                                            <p:tgtEl>
                                              <p:spTgt spid="12"/>
                                            </p:tgtEl>
                                          </p:cBhvr>
                                        </p:animEffect>
                                      </p:childTnLst>
                                    </p:cTn>
                                  </p:par>
                                </p:childTnLst>
                              </p:cTn>
                            </p:par>
                          </p:childTnLst>
                        </p:cTn>
                      </p:par>
                    </p:childTnLst>
                  </p:cTn>
                  <p:nextCondLst>
                    <p:cond evt="onMediaBookmark" delay="0">
                      <p:tgtEl>
                        <p14:bmkTgt spid="2" bmkName="Cell references m2.00100:00:19.4"/>
                      </p:tgtEl>
                    </p:cond>
                  </p:nextCondLst>
                </p:seq>
                <p:seq concurrent="1" nextAc="seek">
                  <p:cTn id="64" restart="whenNotActive" fill="hold" evtFilter="cancelBubble" nodeType="interactiveSeq">
                    <p:stCondLst>
                      <p:cond evt="onMediaBookmark" delay="0">
                        <p:tgtEl>
                          <p14:bmkTgt spid="2" bmkName="Cell references m2.00100:00:25.9"/>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withEffect">
                                      <p:stCondLst>
                                        <p:cond delay="0"/>
                                      </p:stCondLst>
                                      <p:childTnLst>
                                        <p:animEffect transition="out" filter="fade">
                                          <p:cBhvr>
                                            <p:cTn id="68" dur="200"/>
                                            <p:tgtEl>
                                              <p:spTgt spid="12"/>
                                            </p:tgtEl>
                                          </p:cBhvr>
                                        </p:animEffect>
                                        <p:set>
                                          <p:cBhvr>
                                            <p:cTn id="69" dur="1" fill="hold">
                                              <p:stCondLst>
                                                <p:cond delay="199"/>
                                              </p:stCondLst>
                                            </p:cTn>
                                            <p:tgtEl>
                                              <p:spTgt spid="12"/>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25.9"/>
                      </p:tgtEl>
                    </p:cond>
                  </p:nextCondLst>
                </p:seq>
                <p:seq concurrent="1" nextAc="seek">
                  <p:cTn id="70" restart="whenNotActive" fill="hold" evtFilter="cancelBubble" nodeType="interactiveSeq">
                    <p:stCondLst>
                      <p:cond evt="onMediaBookmark" delay="0">
                        <p:tgtEl>
                          <p14:bmkTgt spid="2" bmkName="Cell references m2.00100:00:26.0"/>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200"/>
                                            <p:tgtEl>
                                              <p:spTgt spid="13"/>
                                            </p:tgtEl>
                                          </p:cBhvr>
                                        </p:animEffect>
                                      </p:childTnLst>
                                    </p:cTn>
                                  </p:par>
                                </p:childTnLst>
                              </p:cTn>
                            </p:par>
                          </p:childTnLst>
                        </p:cTn>
                      </p:par>
                    </p:childTnLst>
                  </p:cTn>
                  <p:nextCondLst>
                    <p:cond evt="onMediaBookmark" delay="0">
                      <p:tgtEl>
                        <p14:bmkTgt spid="2" bmkName="Cell references m2.00100:00:26.0"/>
                      </p:tgtEl>
                    </p:cond>
                  </p:nextCondLst>
                </p:seq>
                <p:seq concurrent="1" nextAc="seek">
                  <p:cTn id="76" restart="whenNotActive" fill="hold" evtFilter="cancelBubble" nodeType="interactiveSeq">
                    <p:stCondLst>
                      <p:cond evt="onMediaBookmark" delay="0">
                        <p:tgtEl>
                          <p14:bmkTgt spid="2" bmkName="Cell references m2.00100:00:31.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1" nodeType="withEffect">
                                      <p:stCondLst>
                                        <p:cond delay="0"/>
                                      </p:stCondLst>
                                      <p:childTnLst>
                                        <p:animEffect transition="out" filter="fade">
                                          <p:cBhvr>
                                            <p:cTn id="80" dur="200"/>
                                            <p:tgtEl>
                                              <p:spTgt spid="13"/>
                                            </p:tgtEl>
                                          </p:cBhvr>
                                        </p:animEffect>
                                        <p:set>
                                          <p:cBhvr>
                                            <p:cTn id="81" dur="1" fill="hold">
                                              <p:stCondLst>
                                                <p:cond delay="199"/>
                                              </p:stCondLst>
                                            </p:cTn>
                                            <p:tgtEl>
                                              <p:spTgt spid="13"/>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31.9"/>
                      </p:tgtEl>
                    </p:cond>
                  </p:nextCondLst>
                </p:seq>
                <p:seq concurrent="1" nextAc="seek">
                  <p:cTn id="82" restart="whenNotActive" fill="hold" evtFilter="cancelBubble" nodeType="interactiveSeq">
                    <p:stCondLst>
                      <p:cond evt="onMediaBookmark" delay="0">
                        <p:tgtEl>
                          <p14:bmkTgt spid="2" bmkName="Cell references m2.00100:00:32.0"/>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200"/>
                                            <p:tgtEl>
                                              <p:spTgt spid="14"/>
                                            </p:tgtEl>
                                          </p:cBhvr>
                                        </p:animEffect>
                                      </p:childTnLst>
                                    </p:cTn>
                                  </p:par>
                                </p:childTnLst>
                              </p:cTn>
                            </p:par>
                          </p:childTnLst>
                        </p:cTn>
                      </p:par>
                    </p:childTnLst>
                  </p:cTn>
                  <p:nextCondLst>
                    <p:cond evt="onMediaBookmark" delay="0">
                      <p:tgtEl>
                        <p14:bmkTgt spid="2" bmkName="Cell references m2.00100:00:32.0"/>
                      </p:tgtEl>
                    </p:cond>
                  </p:nextCondLst>
                </p:seq>
                <p:seq concurrent="1" nextAc="seek">
                  <p:cTn id="88" restart="whenNotActive" fill="hold" evtFilter="cancelBubble" nodeType="interactiveSeq">
                    <p:stCondLst>
                      <p:cond evt="onMediaBookmark" delay="0">
                        <p:tgtEl>
                          <p14:bmkTgt spid="2" bmkName="Cell references m2.00100:00:36.2"/>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1" nodeType="withEffect">
                                      <p:stCondLst>
                                        <p:cond delay="0"/>
                                      </p:stCondLst>
                                      <p:childTnLst>
                                        <p:animEffect transition="out" filter="fade">
                                          <p:cBhvr>
                                            <p:cTn id="92" dur="200"/>
                                            <p:tgtEl>
                                              <p:spTgt spid="14"/>
                                            </p:tgtEl>
                                          </p:cBhvr>
                                        </p:animEffect>
                                        <p:set>
                                          <p:cBhvr>
                                            <p:cTn id="93" dur="1" fill="hold">
                                              <p:stCondLst>
                                                <p:cond delay="199"/>
                                              </p:stCondLst>
                                            </p:cTn>
                                            <p:tgtEl>
                                              <p:spTgt spid="14"/>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36.2"/>
                      </p:tgtEl>
                    </p:cond>
                  </p:nextCondLst>
                </p:seq>
                <p:seq concurrent="1" nextAc="seek">
                  <p:cTn id="94" restart="whenNotActive" fill="hold" evtFilter="cancelBubble" nodeType="interactiveSeq">
                    <p:stCondLst>
                      <p:cond evt="onMediaBookmark" delay="0">
                        <p:tgtEl>
                          <p14:bmkTgt spid="2" bmkName="Cell references m2.00100:00:36.3"/>
                        </p:tgtEl>
                      </p:cond>
                    </p:stCondLst>
                    <p:endSync evt="end" delay="0">
                      <p:rtn val="all"/>
                    </p:endSync>
                    <p:childTnLst>
                      <p:par>
                        <p:cTn id="95" fill="hold">
                          <p:stCondLst>
                            <p:cond delay="0"/>
                          </p:stCondLst>
                          <p:childTnLst>
                            <p:par>
                              <p:cTn id="96" fill="hold">
                                <p:stCondLst>
                                  <p:cond delay="0"/>
                                </p:stCondLst>
                                <p:childTnLst>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00"/>
                                            <p:tgtEl>
                                              <p:spTgt spid="15"/>
                                            </p:tgtEl>
                                          </p:cBhvr>
                                        </p:animEffect>
                                      </p:childTnLst>
                                    </p:cTn>
                                  </p:par>
                                </p:childTnLst>
                              </p:cTn>
                            </p:par>
                          </p:childTnLst>
                        </p:cTn>
                      </p:par>
                    </p:childTnLst>
                  </p:cTn>
                  <p:nextCondLst>
                    <p:cond evt="onMediaBookmark" delay="0">
                      <p:tgtEl>
                        <p14:bmkTgt spid="2" bmkName="Cell references m2.00100:00:36.3"/>
                      </p:tgtEl>
                    </p:cond>
                  </p:nextCondLst>
                </p:seq>
                <p:seq concurrent="1" nextAc="seek">
                  <p:cTn id="100" restart="whenNotActive" fill="hold" evtFilter="cancelBubble" nodeType="interactiveSeq">
                    <p:stCondLst>
                      <p:cond evt="onMediaBookmark" delay="0">
                        <p:tgtEl>
                          <p14:bmkTgt spid="2" bmkName="Cell references m2.00100:00:39.0"/>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1" nodeType="withEffect">
                                      <p:stCondLst>
                                        <p:cond delay="0"/>
                                      </p:stCondLst>
                                      <p:childTnLst>
                                        <p:animEffect transition="out" filter="fade">
                                          <p:cBhvr>
                                            <p:cTn id="104" dur="200"/>
                                            <p:tgtEl>
                                              <p:spTgt spid="15"/>
                                            </p:tgtEl>
                                          </p:cBhvr>
                                        </p:animEffect>
                                        <p:set>
                                          <p:cBhvr>
                                            <p:cTn id="105" dur="1" fill="hold">
                                              <p:stCondLst>
                                                <p:cond delay="199"/>
                                              </p:stCondLst>
                                            </p:cTn>
                                            <p:tgtEl>
                                              <p:spTgt spid="15"/>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39.0"/>
                      </p:tgtEl>
                    </p:cond>
                  </p:nextCondLst>
                </p:seq>
                <p:seq concurrent="1" nextAc="seek">
                  <p:cTn id="106" restart="whenNotActive" fill="hold" evtFilter="cancelBubble" nodeType="interactiveSeq">
                    <p:stCondLst>
                      <p:cond evt="onMediaBookmark" delay="0">
                        <p:tgtEl>
                          <p14:bmkTgt spid="2" bmkName="Cell references m2.00100:00:39.1"/>
                        </p:tgtEl>
                      </p:cond>
                    </p:stCondLst>
                    <p:endSync evt="end" delay="0">
                      <p:rtn val="all"/>
                    </p:endSync>
                    <p:childTnLst>
                      <p:par>
                        <p:cTn id="107" fill="hold">
                          <p:stCondLst>
                            <p:cond delay="0"/>
                          </p:stCondLst>
                          <p:childTnLst>
                            <p:par>
                              <p:cTn id="108" fill="hold">
                                <p:stCondLst>
                                  <p:cond delay="0"/>
                                </p:stCondLst>
                                <p:childTnLst>
                                  <p:par>
                                    <p:cTn id="109" presetID="10" presetClass="entr" presetSubtype="0"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200"/>
                                            <p:tgtEl>
                                              <p:spTgt spid="20"/>
                                            </p:tgtEl>
                                          </p:cBhvr>
                                        </p:animEffect>
                                      </p:childTnLst>
                                    </p:cTn>
                                  </p:par>
                                </p:childTnLst>
                              </p:cTn>
                            </p:par>
                          </p:childTnLst>
                        </p:cTn>
                      </p:par>
                    </p:childTnLst>
                  </p:cTn>
                  <p:nextCondLst>
                    <p:cond evt="onMediaBookmark" delay="0">
                      <p:tgtEl>
                        <p14:bmkTgt spid="2" bmkName="Cell references m2.00100:00:39.1"/>
                      </p:tgtEl>
                    </p:cond>
                  </p:nextCondLst>
                </p:seq>
                <p:seq concurrent="1" nextAc="seek">
                  <p:cTn id="112" restart="whenNotActive" fill="hold" evtFilter="cancelBubble" nodeType="interactiveSeq">
                    <p:stCondLst>
                      <p:cond evt="onMediaBookmark" delay="0">
                        <p:tgtEl>
                          <p14:bmkTgt spid="2" bmkName="Cell references m2.00100:00:46.3"/>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1" nodeType="withEffect">
                                      <p:stCondLst>
                                        <p:cond delay="0"/>
                                      </p:stCondLst>
                                      <p:childTnLst>
                                        <p:animEffect transition="out" filter="fade">
                                          <p:cBhvr>
                                            <p:cTn id="116" dur="200"/>
                                            <p:tgtEl>
                                              <p:spTgt spid="20"/>
                                            </p:tgtEl>
                                          </p:cBhvr>
                                        </p:animEffect>
                                        <p:set>
                                          <p:cBhvr>
                                            <p:cTn id="117" dur="1" fill="hold">
                                              <p:stCondLst>
                                                <p:cond delay="199"/>
                                              </p:stCondLst>
                                            </p:cTn>
                                            <p:tgtEl>
                                              <p:spTgt spid="20"/>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46.3"/>
                      </p:tgtEl>
                    </p:cond>
                  </p:nextCondLst>
                </p:seq>
                <p:seq concurrent="1" nextAc="seek">
                  <p:cTn id="118" restart="whenNotActive" fill="hold" evtFilter="cancelBubble" nodeType="interactiveSeq">
                    <p:stCondLst>
                      <p:cond evt="onMediaBookmark" delay="0">
                        <p:tgtEl>
                          <p14:bmkTgt spid="2" bmkName="Cell references m2.00100:00:46.4"/>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200"/>
                                            <p:tgtEl>
                                              <p:spTgt spid="21"/>
                                            </p:tgtEl>
                                          </p:cBhvr>
                                        </p:animEffect>
                                      </p:childTnLst>
                                    </p:cTn>
                                  </p:par>
                                </p:childTnLst>
                              </p:cTn>
                            </p:par>
                          </p:childTnLst>
                        </p:cTn>
                      </p:par>
                    </p:childTnLst>
                  </p:cTn>
                  <p:nextCondLst>
                    <p:cond evt="onMediaBookmark" delay="0">
                      <p:tgtEl>
                        <p14:bmkTgt spid="2" bmkName="Cell references m2.00100:00:46.4"/>
                      </p:tgtEl>
                    </p:cond>
                  </p:nextCondLst>
                </p:seq>
                <p:seq concurrent="1" nextAc="seek">
                  <p:cTn id="124" restart="whenNotActive" fill="hold" evtFilter="cancelBubble" nodeType="interactiveSeq">
                    <p:stCondLst>
                      <p:cond evt="onMediaBookmark" delay="0">
                        <p:tgtEl>
                          <p14:bmkTgt spid="2" bmkName="Cell references m2.00100:00:52.4"/>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grpId="1" nodeType="withEffect">
                                      <p:stCondLst>
                                        <p:cond delay="0"/>
                                      </p:stCondLst>
                                      <p:childTnLst>
                                        <p:animEffect transition="out" filter="fade">
                                          <p:cBhvr>
                                            <p:cTn id="128" dur="200"/>
                                            <p:tgtEl>
                                              <p:spTgt spid="21"/>
                                            </p:tgtEl>
                                          </p:cBhvr>
                                        </p:animEffect>
                                        <p:set>
                                          <p:cBhvr>
                                            <p:cTn id="129" dur="1" fill="hold">
                                              <p:stCondLst>
                                                <p:cond delay="199"/>
                                              </p:stCondLst>
                                            </p:cTn>
                                            <p:tgtEl>
                                              <p:spTgt spid="21"/>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0:52.4"/>
                      </p:tgtEl>
                    </p:cond>
                  </p:nextCondLst>
                </p:seq>
                <p:seq concurrent="1" nextAc="seek">
                  <p:cTn id="130" restart="whenNotActive" fill="hold" evtFilter="cancelBubble" nodeType="interactiveSeq">
                    <p:stCondLst>
                      <p:cond evt="onMediaBookmark" delay="0">
                        <p:tgtEl>
                          <p14:bmkTgt spid="2" bmkName="Cell references m2.00100:00:52.5"/>
                        </p:tgtEl>
                      </p:cond>
                    </p:stCondLst>
                    <p:endSync evt="end" delay="0">
                      <p:rtn val="all"/>
                    </p:endSync>
                    <p:childTnLst>
                      <p:par>
                        <p:cTn id="131" fill="hold">
                          <p:stCondLst>
                            <p:cond delay="0"/>
                          </p:stCondLst>
                          <p:childTnLst>
                            <p:par>
                              <p:cTn id="132" fill="hold">
                                <p:stCondLst>
                                  <p:cond delay="0"/>
                                </p:stCondLst>
                                <p:childTnLst>
                                  <p:par>
                                    <p:cTn id="133" presetID="10"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fade">
                                          <p:cBhvr>
                                            <p:cTn id="135" dur="200"/>
                                            <p:tgtEl>
                                              <p:spTgt spid="52"/>
                                            </p:tgtEl>
                                          </p:cBhvr>
                                        </p:animEffect>
                                      </p:childTnLst>
                                    </p:cTn>
                                  </p:par>
                                </p:childTnLst>
                              </p:cTn>
                            </p:par>
                          </p:childTnLst>
                        </p:cTn>
                      </p:par>
                    </p:childTnLst>
                  </p:cTn>
                  <p:nextCondLst>
                    <p:cond evt="onMediaBookmark" delay="0">
                      <p:tgtEl>
                        <p14:bmkTgt spid="2" bmkName="Cell references m2.00100:00:52.5"/>
                      </p:tgtEl>
                    </p:cond>
                  </p:nextCondLst>
                </p:seq>
                <p:seq concurrent="1" nextAc="seek">
                  <p:cTn id="136" restart="whenNotActive" fill="hold" evtFilter="cancelBubble" nodeType="interactiveSeq">
                    <p:stCondLst>
                      <p:cond evt="onMediaBookmark" delay="0">
                        <p:tgtEl>
                          <p14:bmkTgt spid="2" bmkName="Cell references m2.00100:01:00.8"/>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grpId="1" nodeType="withEffect">
                                      <p:stCondLst>
                                        <p:cond delay="0"/>
                                      </p:stCondLst>
                                      <p:childTnLst>
                                        <p:animEffect transition="out" filter="fade">
                                          <p:cBhvr>
                                            <p:cTn id="140" dur="200"/>
                                            <p:tgtEl>
                                              <p:spTgt spid="52"/>
                                            </p:tgtEl>
                                          </p:cBhvr>
                                        </p:animEffect>
                                        <p:set>
                                          <p:cBhvr>
                                            <p:cTn id="141" dur="1" fill="hold">
                                              <p:stCondLst>
                                                <p:cond delay="199"/>
                                              </p:stCondLst>
                                            </p:cTn>
                                            <p:tgtEl>
                                              <p:spTgt spid="52"/>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00.8"/>
                      </p:tgtEl>
                    </p:cond>
                  </p:nextCondLst>
                </p:seq>
                <p:seq concurrent="1" nextAc="seek">
                  <p:cTn id="142" restart="whenNotActive" fill="hold" evtFilter="cancelBubble" nodeType="interactiveSeq">
                    <p:stCondLst>
                      <p:cond evt="onMediaBookmark" delay="0">
                        <p:tgtEl>
                          <p14:bmkTgt spid="2" bmkName="Cell references m2.00100:01:00.9"/>
                        </p:tgtEl>
                      </p:cond>
                    </p:stCondLst>
                    <p:endSync evt="end" delay="0">
                      <p:rtn val="all"/>
                    </p:endSync>
                    <p:childTnLst>
                      <p:par>
                        <p:cTn id="143" fill="hold">
                          <p:stCondLst>
                            <p:cond delay="0"/>
                          </p:stCondLst>
                          <p:childTnLst>
                            <p:par>
                              <p:cTn id="144" fill="hold">
                                <p:stCondLst>
                                  <p:cond delay="0"/>
                                </p:stCondLst>
                                <p:childTnLst>
                                  <p:par>
                                    <p:cTn id="145" presetID="10" presetClass="entr" presetSubtype="0"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fade">
                                          <p:cBhvr>
                                            <p:cTn id="147" dur="200"/>
                                            <p:tgtEl>
                                              <p:spTgt spid="53"/>
                                            </p:tgtEl>
                                          </p:cBhvr>
                                        </p:animEffect>
                                      </p:childTnLst>
                                    </p:cTn>
                                  </p:par>
                                </p:childTnLst>
                              </p:cTn>
                            </p:par>
                          </p:childTnLst>
                        </p:cTn>
                      </p:par>
                    </p:childTnLst>
                  </p:cTn>
                  <p:nextCondLst>
                    <p:cond evt="onMediaBookmark" delay="0">
                      <p:tgtEl>
                        <p14:bmkTgt spid="2" bmkName="Cell references m2.00100:01:00.9"/>
                      </p:tgtEl>
                    </p:cond>
                  </p:nextCondLst>
                </p:seq>
                <p:seq concurrent="1" nextAc="seek">
                  <p:cTn id="148" restart="whenNotActive" fill="hold" evtFilter="cancelBubble" nodeType="interactiveSeq">
                    <p:stCondLst>
                      <p:cond evt="onMediaBookmark" delay="0">
                        <p:tgtEl>
                          <p14:bmkTgt spid="2" bmkName="Cell references m2.00100:01:04.0"/>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withEffect">
                                      <p:stCondLst>
                                        <p:cond delay="0"/>
                                      </p:stCondLst>
                                      <p:childTnLst>
                                        <p:animEffect transition="out" filter="fade">
                                          <p:cBhvr>
                                            <p:cTn id="152" dur="200"/>
                                            <p:tgtEl>
                                              <p:spTgt spid="53"/>
                                            </p:tgtEl>
                                          </p:cBhvr>
                                        </p:animEffect>
                                        <p:set>
                                          <p:cBhvr>
                                            <p:cTn id="153" dur="1" fill="hold">
                                              <p:stCondLst>
                                                <p:cond delay="199"/>
                                              </p:stCondLst>
                                            </p:cTn>
                                            <p:tgtEl>
                                              <p:spTgt spid="53"/>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04.0"/>
                      </p:tgtEl>
                    </p:cond>
                  </p:nextCondLst>
                </p:seq>
                <p:seq concurrent="1" nextAc="seek">
                  <p:cTn id="154" restart="whenNotActive" fill="hold" evtFilter="cancelBubble" nodeType="interactiveSeq">
                    <p:stCondLst>
                      <p:cond evt="onMediaBookmark" delay="0">
                        <p:tgtEl>
                          <p14:bmkTgt spid="2" bmkName="Cell references m2.00100:01:04.1"/>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200"/>
                                            <p:tgtEl>
                                              <p:spTgt spid="54"/>
                                            </p:tgtEl>
                                          </p:cBhvr>
                                        </p:animEffect>
                                      </p:childTnLst>
                                    </p:cTn>
                                  </p:par>
                                </p:childTnLst>
                              </p:cTn>
                            </p:par>
                          </p:childTnLst>
                        </p:cTn>
                      </p:par>
                    </p:childTnLst>
                  </p:cTn>
                  <p:nextCondLst>
                    <p:cond evt="onMediaBookmark" delay="0">
                      <p:tgtEl>
                        <p14:bmkTgt spid="2" bmkName="Cell references m2.00100:01:04.1"/>
                      </p:tgtEl>
                    </p:cond>
                  </p:nextCondLst>
                </p:seq>
                <p:seq concurrent="1" nextAc="seek">
                  <p:cTn id="160" restart="whenNotActive" fill="hold" evtFilter="cancelBubble" nodeType="interactiveSeq">
                    <p:stCondLst>
                      <p:cond evt="onMediaBookmark" delay="0">
                        <p:tgtEl>
                          <p14:bmkTgt spid="2" bmkName="Cell references m2.00100:01:09.9"/>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withEffect">
                                      <p:stCondLst>
                                        <p:cond delay="0"/>
                                      </p:stCondLst>
                                      <p:childTnLst>
                                        <p:animEffect transition="out" filter="fade">
                                          <p:cBhvr>
                                            <p:cTn id="164" dur="200"/>
                                            <p:tgtEl>
                                              <p:spTgt spid="54"/>
                                            </p:tgtEl>
                                          </p:cBhvr>
                                        </p:animEffect>
                                        <p:set>
                                          <p:cBhvr>
                                            <p:cTn id="165" dur="1" fill="hold">
                                              <p:stCondLst>
                                                <p:cond delay="199"/>
                                              </p:stCondLst>
                                            </p:cTn>
                                            <p:tgtEl>
                                              <p:spTgt spid="54"/>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09.9"/>
                      </p:tgtEl>
                    </p:cond>
                  </p:nextCondLst>
                </p:seq>
                <p:seq concurrent="1" nextAc="seek">
                  <p:cTn id="166" restart="whenNotActive" fill="hold" evtFilter="cancelBubble" nodeType="interactiveSeq">
                    <p:stCondLst>
                      <p:cond evt="onMediaBookmark" delay="0">
                        <p:tgtEl>
                          <p14:bmkTgt spid="2" bmkName="Cell references m2.00100:01:10.0"/>
                        </p:tgtEl>
                      </p:cond>
                    </p:stCondLst>
                    <p:endSync evt="end" delay="0">
                      <p:rtn val="all"/>
                    </p:endSync>
                    <p:childTnLst>
                      <p:par>
                        <p:cTn id="167" fill="hold">
                          <p:stCondLst>
                            <p:cond delay="0"/>
                          </p:stCondLst>
                          <p:childTnLst>
                            <p:par>
                              <p:cTn id="168" fill="hold">
                                <p:stCondLst>
                                  <p:cond delay="0"/>
                                </p:stCondLst>
                                <p:childTnLst>
                                  <p:par>
                                    <p:cTn id="169" presetID="10"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200"/>
                                            <p:tgtEl>
                                              <p:spTgt spid="55"/>
                                            </p:tgtEl>
                                          </p:cBhvr>
                                        </p:animEffect>
                                      </p:childTnLst>
                                    </p:cTn>
                                  </p:par>
                                </p:childTnLst>
                              </p:cTn>
                            </p:par>
                          </p:childTnLst>
                        </p:cTn>
                      </p:par>
                    </p:childTnLst>
                  </p:cTn>
                  <p:nextCondLst>
                    <p:cond evt="onMediaBookmark" delay="0">
                      <p:tgtEl>
                        <p14:bmkTgt spid="2" bmkName="Cell references m2.00100:01:10.0"/>
                      </p:tgtEl>
                    </p:cond>
                  </p:nextCondLst>
                </p:seq>
                <p:seq concurrent="1" nextAc="seek">
                  <p:cTn id="172" restart="whenNotActive" fill="hold" evtFilter="cancelBubble" nodeType="interactiveSeq">
                    <p:stCondLst>
                      <p:cond evt="onMediaBookmark" delay="0">
                        <p:tgtEl>
                          <p14:bmkTgt spid="2" bmkName="Cell references m2.00100:01:20.7"/>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withEffect">
                                      <p:stCondLst>
                                        <p:cond delay="0"/>
                                      </p:stCondLst>
                                      <p:childTnLst>
                                        <p:animEffect transition="out" filter="fade">
                                          <p:cBhvr>
                                            <p:cTn id="176" dur="200"/>
                                            <p:tgtEl>
                                              <p:spTgt spid="55"/>
                                            </p:tgtEl>
                                          </p:cBhvr>
                                        </p:animEffect>
                                        <p:set>
                                          <p:cBhvr>
                                            <p:cTn id="177" dur="1" fill="hold">
                                              <p:stCondLst>
                                                <p:cond delay="199"/>
                                              </p:stCondLst>
                                            </p:cTn>
                                            <p:tgtEl>
                                              <p:spTgt spid="55"/>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20.7"/>
                      </p:tgtEl>
                    </p:cond>
                  </p:nextCondLst>
                </p:seq>
                <p:seq concurrent="1" nextAc="seek">
                  <p:cTn id="178" restart="whenNotActive" fill="hold" evtFilter="cancelBubble" nodeType="interactiveSeq">
                    <p:stCondLst>
                      <p:cond evt="onMediaBookmark" delay="0">
                        <p:tgtEl>
                          <p14:bmkTgt spid="2" bmkName="Cell references m2.00100:01:20.8"/>
                        </p:tgtEl>
                      </p:cond>
                    </p:stCondLst>
                    <p:endSync evt="end" delay="0">
                      <p:rtn val="all"/>
                    </p:endSync>
                    <p:childTnLst>
                      <p:par>
                        <p:cTn id="179" fill="hold">
                          <p:stCondLst>
                            <p:cond delay="0"/>
                          </p:stCondLst>
                          <p:childTnLst>
                            <p:par>
                              <p:cTn id="180" fill="hold">
                                <p:stCondLst>
                                  <p:cond delay="0"/>
                                </p:stCondLst>
                                <p:childTnLst>
                                  <p:par>
                                    <p:cTn id="181" presetID="10" presetClass="entr" presetSubtype="0" fill="hold" grpId="0" nodeType="withEffect">
                                      <p:stCondLst>
                                        <p:cond delay="0"/>
                                      </p:stCondLst>
                                      <p:childTnLst>
                                        <p:set>
                                          <p:cBhvr>
                                            <p:cTn id="182" dur="1" fill="hold">
                                              <p:stCondLst>
                                                <p:cond delay="0"/>
                                              </p:stCondLst>
                                            </p:cTn>
                                            <p:tgtEl>
                                              <p:spTgt spid="56"/>
                                            </p:tgtEl>
                                            <p:attrNameLst>
                                              <p:attrName>style.visibility</p:attrName>
                                            </p:attrNameLst>
                                          </p:cBhvr>
                                          <p:to>
                                            <p:strVal val="visible"/>
                                          </p:to>
                                        </p:set>
                                        <p:animEffect transition="in" filter="fade">
                                          <p:cBhvr>
                                            <p:cTn id="183" dur="200"/>
                                            <p:tgtEl>
                                              <p:spTgt spid="56"/>
                                            </p:tgtEl>
                                          </p:cBhvr>
                                        </p:animEffect>
                                      </p:childTnLst>
                                    </p:cTn>
                                  </p:par>
                                </p:childTnLst>
                              </p:cTn>
                            </p:par>
                          </p:childTnLst>
                        </p:cTn>
                      </p:par>
                    </p:childTnLst>
                  </p:cTn>
                  <p:nextCondLst>
                    <p:cond evt="onMediaBookmark" delay="0">
                      <p:tgtEl>
                        <p14:bmkTgt spid="2" bmkName="Cell references m2.00100:01:20.8"/>
                      </p:tgtEl>
                    </p:cond>
                  </p:nextCondLst>
                </p:seq>
                <p:seq concurrent="1" nextAc="seek">
                  <p:cTn id="184" restart="whenNotActive" fill="hold" evtFilter="cancelBubble" nodeType="interactiveSeq">
                    <p:stCondLst>
                      <p:cond evt="onMediaBookmark" delay="0">
                        <p:tgtEl>
                          <p14:bmkTgt spid="2" bmkName="Cell references m2.00100:01:26.2"/>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withEffect">
                                      <p:stCondLst>
                                        <p:cond delay="0"/>
                                      </p:stCondLst>
                                      <p:childTnLst>
                                        <p:animEffect transition="out" filter="fade">
                                          <p:cBhvr>
                                            <p:cTn id="188" dur="200"/>
                                            <p:tgtEl>
                                              <p:spTgt spid="56"/>
                                            </p:tgtEl>
                                          </p:cBhvr>
                                        </p:animEffect>
                                        <p:set>
                                          <p:cBhvr>
                                            <p:cTn id="189" dur="1" fill="hold">
                                              <p:stCondLst>
                                                <p:cond delay="199"/>
                                              </p:stCondLst>
                                            </p:cTn>
                                            <p:tgtEl>
                                              <p:spTgt spid="56"/>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26.2"/>
                      </p:tgtEl>
                    </p:cond>
                  </p:nextCondLst>
                </p:seq>
                <p:seq concurrent="1" nextAc="seek">
                  <p:cTn id="190" restart="whenNotActive" fill="hold" evtFilter="cancelBubble" nodeType="interactiveSeq">
                    <p:stCondLst>
                      <p:cond evt="onMediaBookmark" delay="0">
                        <p:tgtEl>
                          <p14:bmkTgt spid="2" bmkName="Cell references m2.00100:01:26.3"/>
                        </p:tgtEl>
                      </p:cond>
                    </p:stCondLst>
                    <p:endSync evt="end" delay="0">
                      <p:rtn val="all"/>
                    </p:endSync>
                    <p:childTnLst>
                      <p:par>
                        <p:cTn id="191" fill="hold">
                          <p:stCondLst>
                            <p:cond delay="0"/>
                          </p:stCondLst>
                          <p:childTnLst>
                            <p:par>
                              <p:cTn id="192" fill="hold">
                                <p:stCondLst>
                                  <p:cond delay="0"/>
                                </p:stCondLst>
                                <p:childTnLst>
                                  <p:par>
                                    <p:cTn id="193" presetID="10" presetClass="entr" presetSubtype="0"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Effect transition="in" filter="fade">
                                          <p:cBhvr>
                                            <p:cTn id="195" dur="200"/>
                                            <p:tgtEl>
                                              <p:spTgt spid="57"/>
                                            </p:tgtEl>
                                          </p:cBhvr>
                                        </p:animEffect>
                                      </p:childTnLst>
                                    </p:cTn>
                                  </p:par>
                                </p:childTnLst>
                              </p:cTn>
                            </p:par>
                          </p:childTnLst>
                        </p:cTn>
                      </p:par>
                    </p:childTnLst>
                  </p:cTn>
                  <p:nextCondLst>
                    <p:cond evt="onMediaBookmark" delay="0">
                      <p:tgtEl>
                        <p14:bmkTgt spid="2" bmkName="Cell references m2.00100:01:26.3"/>
                      </p:tgtEl>
                    </p:cond>
                  </p:nextCondLst>
                </p:seq>
                <p:seq concurrent="1" nextAc="seek">
                  <p:cTn id="196" restart="whenNotActive" fill="hold" evtFilter="cancelBubble" nodeType="interactiveSeq">
                    <p:stCondLst>
                      <p:cond evt="onMediaBookmark" delay="0">
                        <p:tgtEl>
                          <p14:bmkTgt spid="2" bmkName="Cell references m2.00100:01:33.0"/>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withEffect">
                                      <p:stCondLst>
                                        <p:cond delay="0"/>
                                      </p:stCondLst>
                                      <p:childTnLst>
                                        <p:animEffect transition="out" filter="fade">
                                          <p:cBhvr>
                                            <p:cTn id="200" dur="200"/>
                                            <p:tgtEl>
                                              <p:spTgt spid="57"/>
                                            </p:tgtEl>
                                          </p:cBhvr>
                                        </p:animEffect>
                                        <p:set>
                                          <p:cBhvr>
                                            <p:cTn id="201" dur="1" fill="hold">
                                              <p:stCondLst>
                                                <p:cond delay="199"/>
                                              </p:stCondLst>
                                            </p:cTn>
                                            <p:tgtEl>
                                              <p:spTgt spid="57"/>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33.0"/>
                      </p:tgtEl>
                    </p:cond>
                  </p:nextCondLst>
                </p:seq>
                <p:seq concurrent="1" nextAc="seek">
                  <p:cTn id="202" restart="whenNotActive" fill="hold" evtFilter="cancelBubble" nodeType="interactiveSeq">
                    <p:stCondLst>
                      <p:cond evt="onMediaBookmark" delay="0">
                        <p:tgtEl>
                          <p14:bmkTgt spid="2" bmkName="Cell references m2.00100:01:33.1"/>
                        </p:tgtEl>
                      </p:cond>
                    </p:stCondLst>
                    <p:endSync evt="end" delay="0">
                      <p:rtn val="all"/>
                    </p:endSync>
                    <p:childTnLst>
                      <p:par>
                        <p:cTn id="203" fill="hold">
                          <p:stCondLst>
                            <p:cond delay="0"/>
                          </p:stCondLst>
                          <p:childTnLst>
                            <p:par>
                              <p:cTn id="204" fill="hold">
                                <p:stCondLst>
                                  <p:cond delay="0"/>
                                </p:stCondLst>
                                <p:childTnLst>
                                  <p:par>
                                    <p:cTn id="205" presetID="10" presetClass="entr" presetSubtype="0" fill="hold" grpId="0" nodeType="with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fade">
                                          <p:cBhvr>
                                            <p:cTn id="207" dur="200"/>
                                            <p:tgtEl>
                                              <p:spTgt spid="58"/>
                                            </p:tgtEl>
                                          </p:cBhvr>
                                        </p:animEffect>
                                      </p:childTnLst>
                                    </p:cTn>
                                  </p:par>
                                </p:childTnLst>
                              </p:cTn>
                            </p:par>
                          </p:childTnLst>
                        </p:cTn>
                      </p:par>
                    </p:childTnLst>
                  </p:cTn>
                  <p:nextCondLst>
                    <p:cond evt="onMediaBookmark" delay="0">
                      <p:tgtEl>
                        <p14:bmkTgt spid="2" bmkName="Cell references m2.00100:01:33.1"/>
                      </p:tgtEl>
                    </p:cond>
                  </p:nextCondLst>
                </p:seq>
                <p:seq concurrent="1" nextAc="seek">
                  <p:cTn id="208" restart="whenNotActive" fill="hold" evtFilter="cancelBubble" nodeType="interactiveSeq">
                    <p:stCondLst>
                      <p:cond evt="onMediaBookmark" delay="0">
                        <p:tgtEl>
                          <p14:bmkTgt spid="2" bmkName="Cell references m2.00100:01:38.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withEffect">
                                      <p:stCondLst>
                                        <p:cond delay="0"/>
                                      </p:stCondLst>
                                      <p:childTnLst>
                                        <p:animEffect transition="out" filter="fade">
                                          <p:cBhvr>
                                            <p:cTn id="212" dur="200"/>
                                            <p:tgtEl>
                                              <p:spTgt spid="58"/>
                                            </p:tgtEl>
                                          </p:cBhvr>
                                        </p:animEffect>
                                        <p:set>
                                          <p:cBhvr>
                                            <p:cTn id="213" dur="1" fill="hold">
                                              <p:stCondLst>
                                                <p:cond delay="199"/>
                                              </p:stCondLst>
                                            </p:cTn>
                                            <p:tgtEl>
                                              <p:spTgt spid="58"/>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38.6"/>
                      </p:tgtEl>
                    </p:cond>
                  </p:nextCondLst>
                </p:seq>
                <p:seq concurrent="1" nextAc="seek">
                  <p:cTn id="214" restart="whenNotActive" fill="hold" evtFilter="cancelBubble" nodeType="interactiveSeq">
                    <p:stCondLst>
                      <p:cond evt="onMediaBookmark" delay="0">
                        <p:tgtEl>
                          <p14:bmkTgt spid="2" bmkName="Cell references m2.00100:01:38.7"/>
                        </p:tgtEl>
                      </p:cond>
                    </p:stCondLst>
                    <p:endSync evt="end" delay="0">
                      <p:rtn val="all"/>
                    </p:endSync>
                    <p:childTnLst>
                      <p:par>
                        <p:cTn id="215" fill="hold">
                          <p:stCondLst>
                            <p:cond delay="0"/>
                          </p:stCondLst>
                          <p:childTnLst>
                            <p:par>
                              <p:cTn id="216" fill="hold">
                                <p:stCondLst>
                                  <p:cond delay="0"/>
                                </p:stCondLst>
                                <p:childTnLst>
                                  <p:par>
                                    <p:cTn id="217" presetID="10" presetClass="entr" presetSubtype="0" fill="hold" grpId="0" nodeType="withEffect">
                                      <p:stCondLst>
                                        <p:cond delay="0"/>
                                      </p:stCondLst>
                                      <p:childTnLst>
                                        <p:set>
                                          <p:cBhvr>
                                            <p:cTn id="218" dur="1" fill="hold">
                                              <p:stCondLst>
                                                <p:cond delay="0"/>
                                              </p:stCondLst>
                                            </p:cTn>
                                            <p:tgtEl>
                                              <p:spTgt spid="59"/>
                                            </p:tgtEl>
                                            <p:attrNameLst>
                                              <p:attrName>style.visibility</p:attrName>
                                            </p:attrNameLst>
                                          </p:cBhvr>
                                          <p:to>
                                            <p:strVal val="visible"/>
                                          </p:to>
                                        </p:set>
                                        <p:animEffect transition="in" filter="fade">
                                          <p:cBhvr>
                                            <p:cTn id="219" dur="200"/>
                                            <p:tgtEl>
                                              <p:spTgt spid="59"/>
                                            </p:tgtEl>
                                          </p:cBhvr>
                                        </p:animEffect>
                                      </p:childTnLst>
                                    </p:cTn>
                                  </p:par>
                                </p:childTnLst>
                              </p:cTn>
                            </p:par>
                          </p:childTnLst>
                        </p:cTn>
                      </p:par>
                    </p:childTnLst>
                  </p:cTn>
                  <p:nextCondLst>
                    <p:cond evt="onMediaBookmark" delay="0">
                      <p:tgtEl>
                        <p14:bmkTgt spid="2" bmkName="Cell references m2.00100:01:38.7"/>
                      </p:tgtEl>
                    </p:cond>
                  </p:nextCondLst>
                </p:seq>
                <p:seq concurrent="1" nextAc="seek">
                  <p:cTn id="220" restart="whenNotActive" fill="hold" evtFilter="cancelBubble" nodeType="interactiveSeq">
                    <p:stCondLst>
                      <p:cond evt="onMediaBookmark" delay="0">
                        <p:tgtEl>
                          <p14:bmkTgt spid="2" bmkName="Cell references m2.00100:01:50.3"/>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withEffect">
                                      <p:stCondLst>
                                        <p:cond delay="0"/>
                                      </p:stCondLst>
                                      <p:childTnLst>
                                        <p:animEffect transition="out" filter="fade">
                                          <p:cBhvr>
                                            <p:cTn id="224" dur="200"/>
                                            <p:tgtEl>
                                              <p:spTgt spid="59"/>
                                            </p:tgtEl>
                                          </p:cBhvr>
                                        </p:animEffect>
                                        <p:set>
                                          <p:cBhvr>
                                            <p:cTn id="225" dur="1" fill="hold">
                                              <p:stCondLst>
                                                <p:cond delay="199"/>
                                              </p:stCondLst>
                                            </p:cTn>
                                            <p:tgtEl>
                                              <p:spTgt spid="59"/>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50.3"/>
                      </p:tgtEl>
                    </p:cond>
                  </p:nextCondLst>
                </p:seq>
                <p:seq concurrent="1" nextAc="seek">
                  <p:cTn id="226" restart="whenNotActive" fill="hold" evtFilter="cancelBubble" nodeType="interactiveSeq">
                    <p:stCondLst>
                      <p:cond evt="onMediaBookmark" delay="0">
                        <p:tgtEl>
                          <p14:bmkTgt spid="2" bmkName="Cell references m2.00100:01:50.4"/>
                        </p:tgtEl>
                      </p:cond>
                    </p:stCondLst>
                    <p:endSync evt="end" delay="0">
                      <p:rtn val="all"/>
                    </p:endSync>
                    <p:childTnLst>
                      <p:par>
                        <p:cTn id="227" fill="hold">
                          <p:stCondLst>
                            <p:cond delay="0"/>
                          </p:stCondLst>
                          <p:childTnLst>
                            <p:par>
                              <p:cTn id="228" fill="hold">
                                <p:stCondLst>
                                  <p:cond delay="0"/>
                                </p:stCondLst>
                                <p:childTnLst>
                                  <p:par>
                                    <p:cTn id="229" presetID="10" presetClass="entr" presetSubtype="0" fill="hold" grpId="0" nodeType="withEffect">
                                      <p:stCondLst>
                                        <p:cond delay="0"/>
                                      </p:stCondLst>
                                      <p:childTnLst>
                                        <p:set>
                                          <p:cBhvr>
                                            <p:cTn id="230" dur="1" fill="hold">
                                              <p:stCondLst>
                                                <p:cond delay="0"/>
                                              </p:stCondLst>
                                            </p:cTn>
                                            <p:tgtEl>
                                              <p:spTgt spid="60"/>
                                            </p:tgtEl>
                                            <p:attrNameLst>
                                              <p:attrName>style.visibility</p:attrName>
                                            </p:attrNameLst>
                                          </p:cBhvr>
                                          <p:to>
                                            <p:strVal val="visible"/>
                                          </p:to>
                                        </p:set>
                                        <p:animEffect transition="in" filter="fade">
                                          <p:cBhvr>
                                            <p:cTn id="231" dur="200"/>
                                            <p:tgtEl>
                                              <p:spTgt spid="60"/>
                                            </p:tgtEl>
                                          </p:cBhvr>
                                        </p:animEffect>
                                      </p:childTnLst>
                                    </p:cTn>
                                  </p:par>
                                </p:childTnLst>
                              </p:cTn>
                            </p:par>
                          </p:childTnLst>
                        </p:cTn>
                      </p:par>
                    </p:childTnLst>
                  </p:cTn>
                  <p:nextCondLst>
                    <p:cond evt="onMediaBookmark" delay="0">
                      <p:tgtEl>
                        <p14:bmkTgt spid="2" bmkName="Cell references m2.00100:01:50.4"/>
                      </p:tgtEl>
                    </p:cond>
                  </p:nextCondLst>
                </p:seq>
                <p:seq concurrent="1" nextAc="seek">
                  <p:cTn id="232" restart="whenNotActive" fill="hold" evtFilter="cancelBubble" nodeType="interactiveSeq">
                    <p:stCondLst>
                      <p:cond evt="onMediaBookmark" delay="0">
                        <p:tgtEl>
                          <p14:bmkTgt spid="2" bmkName="Cell references m2.00100:01:56.0"/>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withEffect">
                                      <p:stCondLst>
                                        <p:cond delay="0"/>
                                      </p:stCondLst>
                                      <p:childTnLst>
                                        <p:animEffect transition="out" filter="fade">
                                          <p:cBhvr>
                                            <p:cTn id="236" dur="200"/>
                                            <p:tgtEl>
                                              <p:spTgt spid="60"/>
                                            </p:tgtEl>
                                          </p:cBhvr>
                                        </p:animEffect>
                                        <p:set>
                                          <p:cBhvr>
                                            <p:cTn id="237" dur="1" fill="hold">
                                              <p:stCondLst>
                                                <p:cond delay="199"/>
                                              </p:stCondLst>
                                            </p:cTn>
                                            <p:tgtEl>
                                              <p:spTgt spid="60"/>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1:56.0"/>
                      </p:tgtEl>
                    </p:cond>
                  </p:nextCondLst>
                </p:seq>
                <p:seq concurrent="1" nextAc="seek">
                  <p:cTn id="238" restart="whenNotActive" fill="hold" evtFilter="cancelBubble" nodeType="interactiveSeq">
                    <p:stCondLst>
                      <p:cond evt="onMediaBookmark" delay="0">
                        <p:tgtEl>
                          <p14:bmkTgt spid="2" bmkName="Cell references m2.00100:01:56.1"/>
                        </p:tgtEl>
                      </p:cond>
                    </p:stCondLst>
                    <p:endSync evt="end" delay="0">
                      <p:rtn val="all"/>
                    </p:endSync>
                    <p:childTnLst>
                      <p:par>
                        <p:cTn id="239" fill="hold">
                          <p:stCondLst>
                            <p:cond delay="0"/>
                          </p:stCondLst>
                          <p:childTnLst>
                            <p:par>
                              <p:cTn id="240" fill="hold">
                                <p:stCondLst>
                                  <p:cond delay="0"/>
                                </p:stCondLst>
                                <p:childTnLst>
                                  <p:par>
                                    <p:cTn id="241" presetID="10"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200"/>
                                            <p:tgtEl>
                                              <p:spTgt spid="61"/>
                                            </p:tgtEl>
                                          </p:cBhvr>
                                        </p:animEffect>
                                      </p:childTnLst>
                                    </p:cTn>
                                  </p:par>
                                </p:childTnLst>
                              </p:cTn>
                            </p:par>
                          </p:childTnLst>
                        </p:cTn>
                      </p:par>
                    </p:childTnLst>
                  </p:cTn>
                  <p:nextCondLst>
                    <p:cond evt="onMediaBookmark" delay="0">
                      <p:tgtEl>
                        <p14:bmkTgt spid="2" bmkName="Cell references m2.00100:01:56.1"/>
                      </p:tgtEl>
                    </p:cond>
                  </p:nextCondLst>
                </p:seq>
                <p:seq concurrent="1" nextAc="seek">
                  <p:cTn id="244" restart="whenNotActive" fill="hold" evtFilter="cancelBubble" nodeType="interactiveSeq">
                    <p:stCondLst>
                      <p:cond evt="onMediaBookmark" delay="0">
                        <p:tgtEl>
                          <p14:bmkTgt spid="2" bmkName="Cell references m2.00100:02:02.5"/>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withEffect">
                                      <p:stCondLst>
                                        <p:cond delay="0"/>
                                      </p:stCondLst>
                                      <p:childTnLst>
                                        <p:animEffect transition="out" filter="fade">
                                          <p:cBhvr>
                                            <p:cTn id="248" dur="200"/>
                                            <p:tgtEl>
                                              <p:spTgt spid="61"/>
                                            </p:tgtEl>
                                          </p:cBhvr>
                                        </p:animEffect>
                                        <p:set>
                                          <p:cBhvr>
                                            <p:cTn id="249" dur="1" fill="hold">
                                              <p:stCondLst>
                                                <p:cond delay="199"/>
                                              </p:stCondLst>
                                            </p:cTn>
                                            <p:tgtEl>
                                              <p:spTgt spid="61"/>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02.5"/>
                      </p:tgtEl>
                    </p:cond>
                  </p:nextCondLst>
                </p:seq>
                <p:seq concurrent="1" nextAc="seek">
                  <p:cTn id="250" restart="whenNotActive" fill="hold" evtFilter="cancelBubble" nodeType="interactiveSeq">
                    <p:stCondLst>
                      <p:cond evt="onMediaBookmark" delay="0">
                        <p:tgtEl>
                          <p14:bmkTgt spid="2" bmkName="Cell references m2.00100:02:02.6"/>
                        </p:tgtEl>
                      </p:cond>
                    </p:stCondLst>
                    <p:endSync evt="end" delay="0">
                      <p:rtn val="all"/>
                    </p:endSync>
                    <p:childTnLst>
                      <p:par>
                        <p:cTn id="251" fill="hold">
                          <p:stCondLst>
                            <p:cond delay="0"/>
                          </p:stCondLst>
                          <p:childTnLst>
                            <p:par>
                              <p:cTn id="252" fill="hold">
                                <p:stCondLst>
                                  <p:cond delay="0"/>
                                </p:stCondLst>
                                <p:childTnLst>
                                  <p:par>
                                    <p:cTn id="253" presetID="10" presetClass="entr" presetSubtype="0" fill="hold" grpId="0" nodeType="withEffect">
                                      <p:stCondLst>
                                        <p:cond delay="0"/>
                                      </p:stCondLst>
                                      <p:childTnLst>
                                        <p:set>
                                          <p:cBhvr>
                                            <p:cTn id="254" dur="1" fill="hold">
                                              <p:stCondLst>
                                                <p:cond delay="0"/>
                                              </p:stCondLst>
                                            </p:cTn>
                                            <p:tgtEl>
                                              <p:spTgt spid="62"/>
                                            </p:tgtEl>
                                            <p:attrNameLst>
                                              <p:attrName>style.visibility</p:attrName>
                                            </p:attrNameLst>
                                          </p:cBhvr>
                                          <p:to>
                                            <p:strVal val="visible"/>
                                          </p:to>
                                        </p:set>
                                        <p:animEffect transition="in" filter="fade">
                                          <p:cBhvr>
                                            <p:cTn id="255" dur="200"/>
                                            <p:tgtEl>
                                              <p:spTgt spid="62"/>
                                            </p:tgtEl>
                                          </p:cBhvr>
                                        </p:animEffect>
                                      </p:childTnLst>
                                    </p:cTn>
                                  </p:par>
                                </p:childTnLst>
                              </p:cTn>
                            </p:par>
                          </p:childTnLst>
                        </p:cTn>
                      </p:par>
                    </p:childTnLst>
                  </p:cTn>
                  <p:nextCondLst>
                    <p:cond evt="onMediaBookmark" delay="0">
                      <p:tgtEl>
                        <p14:bmkTgt spid="2" bmkName="Cell references m2.00100:02:02.6"/>
                      </p:tgtEl>
                    </p:cond>
                  </p:nextCondLst>
                </p:seq>
                <p:seq concurrent="1" nextAc="seek">
                  <p:cTn id="256" restart="whenNotActive" fill="hold" evtFilter="cancelBubble" nodeType="interactiveSeq">
                    <p:stCondLst>
                      <p:cond evt="onMediaBookmark" delay="0">
                        <p:tgtEl>
                          <p14:bmkTgt spid="2" bmkName="Cell references m2.00100:02:08.1"/>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withEffect">
                                      <p:stCondLst>
                                        <p:cond delay="0"/>
                                      </p:stCondLst>
                                      <p:childTnLst>
                                        <p:animEffect transition="out" filter="fade">
                                          <p:cBhvr>
                                            <p:cTn id="260" dur="200"/>
                                            <p:tgtEl>
                                              <p:spTgt spid="62"/>
                                            </p:tgtEl>
                                          </p:cBhvr>
                                        </p:animEffect>
                                        <p:set>
                                          <p:cBhvr>
                                            <p:cTn id="261" dur="1" fill="hold">
                                              <p:stCondLst>
                                                <p:cond delay="199"/>
                                              </p:stCondLst>
                                            </p:cTn>
                                            <p:tgtEl>
                                              <p:spTgt spid="62"/>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08.1"/>
                      </p:tgtEl>
                    </p:cond>
                  </p:nextCondLst>
                </p:seq>
                <p:seq concurrent="1" nextAc="seek">
                  <p:cTn id="262" restart="whenNotActive" fill="hold" evtFilter="cancelBubble" nodeType="interactiveSeq">
                    <p:stCondLst>
                      <p:cond evt="onMediaBookmark" delay="0">
                        <p:tgtEl>
                          <p14:bmkTgt spid="2" bmkName="Cell references m2.00100:02:08.2"/>
                        </p:tgtEl>
                      </p:cond>
                    </p:stCondLst>
                    <p:endSync evt="end" delay="0">
                      <p:rtn val="all"/>
                    </p:endSync>
                    <p:childTnLst>
                      <p:par>
                        <p:cTn id="263" fill="hold">
                          <p:stCondLst>
                            <p:cond delay="0"/>
                          </p:stCondLst>
                          <p:childTnLst>
                            <p:par>
                              <p:cTn id="264" fill="hold">
                                <p:stCondLst>
                                  <p:cond delay="0"/>
                                </p:stCondLst>
                                <p:childTnLst>
                                  <p:par>
                                    <p:cTn id="265" presetID="10" presetClass="entr" presetSubtype="0" fill="hold" grpId="0" nodeType="withEffect">
                                      <p:stCondLst>
                                        <p:cond delay="0"/>
                                      </p:stCondLst>
                                      <p:childTnLst>
                                        <p:set>
                                          <p:cBhvr>
                                            <p:cTn id="266" dur="1" fill="hold">
                                              <p:stCondLst>
                                                <p:cond delay="0"/>
                                              </p:stCondLst>
                                            </p:cTn>
                                            <p:tgtEl>
                                              <p:spTgt spid="63"/>
                                            </p:tgtEl>
                                            <p:attrNameLst>
                                              <p:attrName>style.visibility</p:attrName>
                                            </p:attrNameLst>
                                          </p:cBhvr>
                                          <p:to>
                                            <p:strVal val="visible"/>
                                          </p:to>
                                        </p:set>
                                        <p:animEffect transition="in" filter="fade">
                                          <p:cBhvr>
                                            <p:cTn id="267" dur="200"/>
                                            <p:tgtEl>
                                              <p:spTgt spid="63"/>
                                            </p:tgtEl>
                                          </p:cBhvr>
                                        </p:animEffect>
                                      </p:childTnLst>
                                    </p:cTn>
                                  </p:par>
                                </p:childTnLst>
                              </p:cTn>
                            </p:par>
                          </p:childTnLst>
                        </p:cTn>
                      </p:par>
                    </p:childTnLst>
                  </p:cTn>
                  <p:nextCondLst>
                    <p:cond evt="onMediaBookmark" delay="0">
                      <p:tgtEl>
                        <p14:bmkTgt spid="2" bmkName="Cell references m2.00100:02:08.2"/>
                      </p:tgtEl>
                    </p:cond>
                  </p:nextCondLst>
                </p:seq>
                <p:seq concurrent="1" nextAc="seek">
                  <p:cTn id="268" restart="whenNotActive" fill="hold" evtFilter="cancelBubble" nodeType="interactiveSeq">
                    <p:stCondLst>
                      <p:cond evt="onMediaBookmark" delay="0">
                        <p:tgtEl>
                          <p14:bmkTgt spid="2" bmkName="Cell references m2.00100:02:18.1"/>
                        </p:tgtEl>
                      </p:cond>
                    </p:stCondLst>
                    <p:endSync evt="end" delay="0">
                      <p:rtn val="all"/>
                    </p:endSync>
                    <p:childTnLst>
                      <p:par>
                        <p:cTn id="269" fill="hold">
                          <p:stCondLst>
                            <p:cond delay="0"/>
                          </p:stCondLst>
                          <p:childTnLst>
                            <p:par>
                              <p:cTn id="270" fill="hold">
                                <p:stCondLst>
                                  <p:cond delay="0"/>
                                </p:stCondLst>
                                <p:childTnLst>
                                  <p:par>
                                    <p:cTn id="271" presetID="10" presetClass="exit" presetSubtype="0" fill="hold" grpId="1" nodeType="withEffect">
                                      <p:stCondLst>
                                        <p:cond delay="0"/>
                                      </p:stCondLst>
                                      <p:childTnLst>
                                        <p:animEffect transition="out" filter="fade">
                                          <p:cBhvr>
                                            <p:cTn id="272" dur="200"/>
                                            <p:tgtEl>
                                              <p:spTgt spid="63"/>
                                            </p:tgtEl>
                                          </p:cBhvr>
                                        </p:animEffect>
                                        <p:set>
                                          <p:cBhvr>
                                            <p:cTn id="273" dur="1" fill="hold">
                                              <p:stCondLst>
                                                <p:cond delay="199"/>
                                              </p:stCondLst>
                                            </p:cTn>
                                            <p:tgtEl>
                                              <p:spTgt spid="63"/>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18.1"/>
                      </p:tgtEl>
                    </p:cond>
                  </p:nextCondLst>
                </p:seq>
                <p:seq concurrent="1" nextAc="seek">
                  <p:cTn id="274" restart="whenNotActive" fill="hold" evtFilter="cancelBubble" nodeType="interactiveSeq">
                    <p:stCondLst>
                      <p:cond evt="onMediaBookmark" delay="0">
                        <p:tgtEl>
                          <p14:bmkTgt spid="2" bmkName="Cell references m2.00100:02:18.2"/>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grpId="0" nodeType="withEffect">
                                      <p:stCondLst>
                                        <p:cond delay="0"/>
                                      </p:stCondLst>
                                      <p:childTnLst>
                                        <p:set>
                                          <p:cBhvr>
                                            <p:cTn id="278" dur="1" fill="hold">
                                              <p:stCondLst>
                                                <p:cond delay="0"/>
                                              </p:stCondLst>
                                            </p:cTn>
                                            <p:tgtEl>
                                              <p:spTgt spid="64"/>
                                            </p:tgtEl>
                                            <p:attrNameLst>
                                              <p:attrName>style.visibility</p:attrName>
                                            </p:attrNameLst>
                                          </p:cBhvr>
                                          <p:to>
                                            <p:strVal val="visible"/>
                                          </p:to>
                                        </p:set>
                                        <p:animEffect transition="in" filter="fade">
                                          <p:cBhvr>
                                            <p:cTn id="279" dur="200"/>
                                            <p:tgtEl>
                                              <p:spTgt spid="64"/>
                                            </p:tgtEl>
                                          </p:cBhvr>
                                        </p:animEffect>
                                      </p:childTnLst>
                                    </p:cTn>
                                  </p:par>
                                </p:childTnLst>
                              </p:cTn>
                            </p:par>
                          </p:childTnLst>
                        </p:cTn>
                      </p:par>
                    </p:childTnLst>
                  </p:cTn>
                  <p:nextCondLst>
                    <p:cond evt="onMediaBookmark" delay="0">
                      <p:tgtEl>
                        <p14:bmkTgt spid="2" bmkName="Cell references m2.00100:02:18.2"/>
                      </p:tgtEl>
                    </p:cond>
                  </p:nextCondLst>
                </p:seq>
                <p:seq concurrent="1" nextAc="seek">
                  <p:cTn id="280" restart="whenNotActive" fill="hold" evtFilter="cancelBubble" nodeType="interactiveSeq">
                    <p:stCondLst>
                      <p:cond evt="onMediaBookmark" delay="0">
                        <p:tgtEl>
                          <p14:bmkTgt spid="2" bmkName="Cell references m2.00100:02:25.5"/>
                        </p:tgtEl>
                      </p:cond>
                    </p:stCondLst>
                    <p:endSync evt="end" delay="0">
                      <p:rtn val="all"/>
                    </p:endSync>
                    <p:childTnLst>
                      <p:par>
                        <p:cTn id="281" fill="hold">
                          <p:stCondLst>
                            <p:cond delay="0"/>
                          </p:stCondLst>
                          <p:childTnLst>
                            <p:par>
                              <p:cTn id="282" fill="hold">
                                <p:stCondLst>
                                  <p:cond delay="0"/>
                                </p:stCondLst>
                                <p:childTnLst>
                                  <p:par>
                                    <p:cTn id="283" presetID="10" presetClass="exit" presetSubtype="0" fill="hold" grpId="1" nodeType="withEffect">
                                      <p:stCondLst>
                                        <p:cond delay="0"/>
                                      </p:stCondLst>
                                      <p:childTnLst>
                                        <p:animEffect transition="out" filter="fade">
                                          <p:cBhvr>
                                            <p:cTn id="284" dur="200"/>
                                            <p:tgtEl>
                                              <p:spTgt spid="64"/>
                                            </p:tgtEl>
                                          </p:cBhvr>
                                        </p:animEffect>
                                        <p:set>
                                          <p:cBhvr>
                                            <p:cTn id="285" dur="1" fill="hold">
                                              <p:stCondLst>
                                                <p:cond delay="199"/>
                                              </p:stCondLst>
                                            </p:cTn>
                                            <p:tgtEl>
                                              <p:spTgt spid="64"/>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25.5"/>
                      </p:tgtEl>
                    </p:cond>
                  </p:nextCondLst>
                </p:seq>
                <p:seq concurrent="1" nextAc="seek">
                  <p:cTn id="286" restart="whenNotActive" fill="hold" evtFilter="cancelBubble" nodeType="interactiveSeq">
                    <p:stCondLst>
                      <p:cond evt="onMediaBookmark" delay="0">
                        <p:tgtEl>
                          <p14:bmkTgt spid="2" bmkName="Cell references m2.00100:02:25.6"/>
                        </p:tgtEl>
                      </p:cond>
                    </p:stCondLst>
                    <p:endSync evt="end" delay="0">
                      <p:rtn val="all"/>
                    </p:endSync>
                    <p:childTnLst>
                      <p:par>
                        <p:cTn id="287" fill="hold">
                          <p:stCondLst>
                            <p:cond delay="0"/>
                          </p:stCondLst>
                          <p:childTnLst>
                            <p:par>
                              <p:cTn id="288" fill="hold">
                                <p:stCondLst>
                                  <p:cond delay="0"/>
                                </p:stCondLst>
                                <p:childTnLst>
                                  <p:par>
                                    <p:cTn id="289" presetID="10" presetClass="entr" presetSubtype="0" fill="hold" grpId="0" nodeType="withEffect">
                                      <p:stCondLst>
                                        <p:cond delay="0"/>
                                      </p:stCondLst>
                                      <p:childTnLst>
                                        <p:set>
                                          <p:cBhvr>
                                            <p:cTn id="290" dur="1" fill="hold">
                                              <p:stCondLst>
                                                <p:cond delay="0"/>
                                              </p:stCondLst>
                                            </p:cTn>
                                            <p:tgtEl>
                                              <p:spTgt spid="65"/>
                                            </p:tgtEl>
                                            <p:attrNameLst>
                                              <p:attrName>style.visibility</p:attrName>
                                            </p:attrNameLst>
                                          </p:cBhvr>
                                          <p:to>
                                            <p:strVal val="visible"/>
                                          </p:to>
                                        </p:set>
                                        <p:animEffect transition="in" filter="fade">
                                          <p:cBhvr>
                                            <p:cTn id="291" dur="200"/>
                                            <p:tgtEl>
                                              <p:spTgt spid="65"/>
                                            </p:tgtEl>
                                          </p:cBhvr>
                                        </p:animEffect>
                                      </p:childTnLst>
                                    </p:cTn>
                                  </p:par>
                                </p:childTnLst>
                              </p:cTn>
                            </p:par>
                          </p:childTnLst>
                        </p:cTn>
                      </p:par>
                    </p:childTnLst>
                  </p:cTn>
                  <p:nextCondLst>
                    <p:cond evt="onMediaBookmark" delay="0">
                      <p:tgtEl>
                        <p14:bmkTgt spid="2" bmkName="Cell references m2.00100:02:25.6"/>
                      </p:tgtEl>
                    </p:cond>
                  </p:nextCondLst>
                </p:seq>
                <p:seq concurrent="1" nextAc="seek">
                  <p:cTn id="292" restart="whenNotActive" fill="hold" evtFilter="cancelBubble" nodeType="interactiveSeq">
                    <p:stCondLst>
                      <p:cond evt="onMediaBookmark" delay="0">
                        <p:tgtEl>
                          <p14:bmkTgt spid="2" bmkName="Cell references m2.00100:02:35.4"/>
                        </p:tgtEl>
                      </p:cond>
                    </p:stCondLst>
                    <p:endSync evt="end" delay="0">
                      <p:rtn val="all"/>
                    </p:endSync>
                    <p:childTnLst>
                      <p:par>
                        <p:cTn id="293" fill="hold">
                          <p:stCondLst>
                            <p:cond delay="0"/>
                          </p:stCondLst>
                          <p:childTnLst>
                            <p:par>
                              <p:cTn id="294" fill="hold">
                                <p:stCondLst>
                                  <p:cond delay="0"/>
                                </p:stCondLst>
                                <p:childTnLst>
                                  <p:par>
                                    <p:cTn id="295" presetID="10" presetClass="exit" presetSubtype="0" fill="hold" grpId="1" nodeType="withEffect">
                                      <p:stCondLst>
                                        <p:cond delay="0"/>
                                      </p:stCondLst>
                                      <p:childTnLst>
                                        <p:animEffect transition="out" filter="fade">
                                          <p:cBhvr>
                                            <p:cTn id="296" dur="200"/>
                                            <p:tgtEl>
                                              <p:spTgt spid="65"/>
                                            </p:tgtEl>
                                          </p:cBhvr>
                                        </p:animEffect>
                                        <p:set>
                                          <p:cBhvr>
                                            <p:cTn id="297" dur="1" fill="hold">
                                              <p:stCondLst>
                                                <p:cond delay="199"/>
                                              </p:stCondLst>
                                            </p:cTn>
                                            <p:tgtEl>
                                              <p:spTgt spid="65"/>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35.4"/>
                      </p:tgtEl>
                    </p:cond>
                  </p:nextCondLst>
                </p:seq>
                <p:seq concurrent="1" nextAc="seek">
                  <p:cTn id="298" restart="whenNotActive" fill="hold" evtFilter="cancelBubble" nodeType="interactiveSeq">
                    <p:stCondLst>
                      <p:cond evt="onMediaBookmark" delay="0">
                        <p:tgtEl>
                          <p14:bmkTgt spid="2" bmkName="Cell references m2.00100:02:35.5"/>
                        </p:tgtEl>
                      </p:cond>
                    </p:stCondLst>
                    <p:endSync evt="end" delay="0">
                      <p:rtn val="all"/>
                    </p:endSync>
                    <p:childTnLst>
                      <p:par>
                        <p:cTn id="299" fill="hold">
                          <p:stCondLst>
                            <p:cond delay="0"/>
                          </p:stCondLst>
                          <p:childTnLst>
                            <p:par>
                              <p:cTn id="300" fill="hold">
                                <p:stCondLst>
                                  <p:cond delay="0"/>
                                </p:stCondLst>
                                <p:childTnLst>
                                  <p:par>
                                    <p:cTn id="301" presetID="10" presetClass="entr" presetSubtype="0" fill="hold" grpId="0" nodeType="with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200"/>
                                            <p:tgtEl>
                                              <p:spTgt spid="66"/>
                                            </p:tgtEl>
                                          </p:cBhvr>
                                        </p:animEffect>
                                      </p:childTnLst>
                                    </p:cTn>
                                  </p:par>
                                </p:childTnLst>
                              </p:cTn>
                            </p:par>
                          </p:childTnLst>
                        </p:cTn>
                      </p:par>
                    </p:childTnLst>
                  </p:cTn>
                  <p:nextCondLst>
                    <p:cond evt="onMediaBookmark" delay="0">
                      <p:tgtEl>
                        <p14:bmkTgt spid="2" bmkName="Cell references m2.00100:02:35.5"/>
                      </p:tgtEl>
                    </p:cond>
                  </p:nextCondLst>
                </p:seq>
                <p:seq concurrent="1" nextAc="seek">
                  <p:cTn id="304" restart="whenNotActive" fill="hold" evtFilter="cancelBubble" nodeType="interactiveSeq">
                    <p:stCondLst>
                      <p:cond evt="onMediaBookmark" delay="0">
                        <p:tgtEl>
                          <p14:bmkTgt spid="2" bmkName="Cell references m2.00100:02:41.3"/>
                        </p:tgtEl>
                      </p:cond>
                    </p:stCondLst>
                    <p:endSync evt="end" delay="0">
                      <p:rtn val="all"/>
                    </p:endSync>
                    <p:childTnLst>
                      <p:par>
                        <p:cTn id="305" fill="hold">
                          <p:stCondLst>
                            <p:cond delay="0"/>
                          </p:stCondLst>
                          <p:childTnLst>
                            <p:par>
                              <p:cTn id="306" fill="hold">
                                <p:stCondLst>
                                  <p:cond delay="0"/>
                                </p:stCondLst>
                                <p:childTnLst>
                                  <p:par>
                                    <p:cTn id="307" presetID="10" presetClass="exit" presetSubtype="0" fill="hold" grpId="1" nodeType="withEffect">
                                      <p:stCondLst>
                                        <p:cond delay="0"/>
                                      </p:stCondLst>
                                      <p:childTnLst>
                                        <p:animEffect transition="out" filter="fade">
                                          <p:cBhvr>
                                            <p:cTn id="308" dur="200"/>
                                            <p:tgtEl>
                                              <p:spTgt spid="66"/>
                                            </p:tgtEl>
                                          </p:cBhvr>
                                        </p:animEffect>
                                        <p:set>
                                          <p:cBhvr>
                                            <p:cTn id="309" dur="1" fill="hold">
                                              <p:stCondLst>
                                                <p:cond delay="199"/>
                                              </p:stCondLst>
                                            </p:cTn>
                                            <p:tgtEl>
                                              <p:spTgt spid="66"/>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41.3"/>
                      </p:tgtEl>
                    </p:cond>
                  </p:nextCondLst>
                </p:seq>
                <p:seq concurrent="1" nextAc="seek">
                  <p:cTn id="310" restart="whenNotActive" fill="hold" evtFilter="cancelBubble" nodeType="interactiveSeq">
                    <p:stCondLst>
                      <p:cond evt="onMediaBookmark" delay="0">
                        <p:tgtEl>
                          <p14:bmkTgt spid="2" bmkName="Cell references m2.00100:02:41.4"/>
                        </p:tgtEl>
                      </p:cond>
                    </p:stCondLst>
                    <p:endSync evt="end" delay="0">
                      <p:rtn val="all"/>
                    </p:endSync>
                    <p:childTnLst>
                      <p:par>
                        <p:cTn id="311" fill="hold">
                          <p:stCondLst>
                            <p:cond delay="0"/>
                          </p:stCondLst>
                          <p:childTnLst>
                            <p:par>
                              <p:cTn id="312" fill="hold">
                                <p:stCondLst>
                                  <p:cond delay="0"/>
                                </p:stCondLst>
                                <p:childTnLst>
                                  <p:par>
                                    <p:cTn id="313" presetID="10" presetClass="entr" presetSubtype="0" fill="hold" grpId="0" nodeType="with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200"/>
                                            <p:tgtEl>
                                              <p:spTgt spid="67"/>
                                            </p:tgtEl>
                                          </p:cBhvr>
                                        </p:animEffect>
                                      </p:childTnLst>
                                    </p:cTn>
                                  </p:par>
                                </p:childTnLst>
                              </p:cTn>
                            </p:par>
                          </p:childTnLst>
                        </p:cTn>
                      </p:par>
                    </p:childTnLst>
                  </p:cTn>
                  <p:nextCondLst>
                    <p:cond evt="onMediaBookmark" delay="0">
                      <p:tgtEl>
                        <p14:bmkTgt spid="2" bmkName="Cell references m2.00100:02:41.4"/>
                      </p:tgtEl>
                    </p:cond>
                  </p:nextCondLst>
                </p:seq>
                <p:seq concurrent="1" nextAc="seek">
                  <p:cTn id="316" restart="whenNotActive" fill="hold" evtFilter="cancelBubble" nodeType="interactiveSeq">
                    <p:stCondLst>
                      <p:cond evt="onMediaBookmark" delay="0">
                        <p:tgtEl>
                          <p14:bmkTgt spid="2" bmkName="Cell references m2.00100:02:51.7"/>
                        </p:tgtEl>
                      </p:cond>
                    </p:stCondLst>
                    <p:endSync evt="end" delay="0">
                      <p:rtn val="all"/>
                    </p:endSync>
                    <p:childTnLst>
                      <p:par>
                        <p:cTn id="317" fill="hold">
                          <p:stCondLst>
                            <p:cond delay="0"/>
                          </p:stCondLst>
                          <p:childTnLst>
                            <p:par>
                              <p:cTn id="318" fill="hold">
                                <p:stCondLst>
                                  <p:cond delay="0"/>
                                </p:stCondLst>
                                <p:childTnLst>
                                  <p:par>
                                    <p:cTn id="319" presetID="10" presetClass="exit" presetSubtype="0" fill="hold" grpId="1" nodeType="withEffect">
                                      <p:stCondLst>
                                        <p:cond delay="0"/>
                                      </p:stCondLst>
                                      <p:childTnLst>
                                        <p:animEffect transition="out" filter="fade">
                                          <p:cBhvr>
                                            <p:cTn id="320" dur="200"/>
                                            <p:tgtEl>
                                              <p:spTgt spid="67"/>
                                            </p:tgtEl>
                                          </p:cBhvr>
                                        </p:animEffect>
                                        <p:set>
                                          <p:cBhvr>
                                            <p:cTn id="321" dur="1" fill="hold">
                                              <p:stCondLst>
                                                <p:cond delay="199"/>
                                              </p:stCondLst>
                                            </p:cTn>
                                            <p:tgtEl>
                                              <p:spTgt spid="67"/>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51.7"/>
                      </p:tgtEl>
                    </p:cond>
                  </p:nextCondLst>
                </p:seq>
                <p:seq concurrent="1" nextAc="seek">
                  <p:cTn id="322" restart="whenNotActive" fill="hold" evtFilter="cancelBubble" nodeType="interactiveSeq">
                    <p:stCondLst>
                      <p:cond evt="onMediaBookmark" delay="0">
                        <p:tgtEl>
                          <p14:bmkTgt spid="2" bmkName="Cell references m2.00100:02:51.8"/>
                        </p:tgtEl>
                      </p:cond>
                    </p:stCondLst>
                    <p:endSync evt="end" delay="0">
                      <p:rtn val="all"/>
                    </p:endSync>
                    <p:childTnLst>
                      <p:par>
                        <p:cTn id="323" fill="hold">
                          <p:stCondLst>
                            <p:cond delay="0"/>
                          </p:stCondLst>
                          <p:childTnLst>
                            <p:par>
                              <p:cTn id="324" fill="hold">
                                <p:stCondLst>
                                  <p:cond delay="0"/>
                                </p:stCondLst>
                                <p:childTnLst>
                                  <p:par>
                                    <p:cTn id="325" presetID="10" presetClass="entr" presetSubtype="0" fill="hold" grpId="0" nodeType="withEffect">
                                      <p:stCondLst>
                                        <p:cond delay="0"/>
                                      </p:stCondLst>
                                      <p:childTnLst>
                                        <p:set>
                                          <p:cBhvr>
                                            <p:cTn id="326" dur="1" fill="hold">
                                              <p:stCondLst>
                                                <p:cond delay="0"/>
                                              </p:stCondLst>
                                            </p:cTn>
                                            <p:tgtEl>
                                              <p:spTgt spid="68"/>
                                            </p:tgtEl>
                                            <p:attrNameLst>
                                              <p:attrName>style.visibility</p:attrName>
                                            </p:attrNameLst>
                                          </p:cBhvr>
                                          <p:to>
                                            <p:strVal val="visible"/>
                                          </p:to>
                                        </p:set>
                                        <p:animEffect transition="in" filter="fade">
                                          <p:cBhvr>
                                            <p:cTn id="327" dur="200"/>
                                            <p:tgtEl>
                                              <p:spTgt spid="68"/>
                                            </p:tgtEl>
                                          </p:cBhvr>
                                        </p:animEffect>
                                      </p:childTnLst>
                                    </p:cTn>
                                  </p:par>
                                </p:childTnLst>
                              </p:cTn>
                            </p:par>
                          </p:childTnLst>
                        </p:cTn>
                      </p:par>
                    </p:childTnLst>
                  </p:cTn>
                  <p:nextCondLst>
                    <p:cond evt="onMediaBookmark" delay="0">
                      <p:tgtEl>
                        <p14:bmkTgt spid="2" bmkName="Cell references m2.00100:02:51.8"/>
                      </p:tgtEl>
                    </p:cond>
                  </p:nextCondLst>
                </p:seq>
                <p:seq concurrent="1" nextAc="seek">
                  <p:cTn id="328" restart="whenNotActive" fill="hold" evtFilter="cancelBubble" nodeType="interactiveSeq">
                    <p:stCondLst>
                      <p:cond evt="onMediaBookmark" delay="0">
                        <p:tgtEl>
                          <p14:bmkTgt spid="2" bmkName="Cell references m2.00100:02:54.5"/>
                        </p:tgtEl>
                      </p:cond>
                    </p:stCondLst>
                    <p:endSync evt="end" delay="0">
                      <p:rtn val="all"/>
                    </p:endSync>
                    <p:childTnLst>
                      <p:par>
                        <p:cTn id="329" fill="hold">
                          <p:stCondLst>
                            <p:cond delay="0"/>
                          </p:stCondLst>
                          <p:childTnLst>
                            <p:par>
                              <p:cTn id="330" fill="hold">
                                <p:stCondLst>
                                  <p:cond delay="0"/>
                                </p:stCondLst>
                                <p:childTnLst>
                                  <p:par>
                                    <p:cTn id="331" presetID="10" presetClass="exit" presetSubtype="0" fill="hold" grpId="1" nodeType="withEffect">
                                      <p:stCondLst>
                                        <p:cond delay="0"/>
                                      </p:stCondLst>
                                      <p:childTnLst>
                                        <p:animEffect transition="out" filter="fade">
                                          <p:cBhvr>
                                            <p:cTn id="332" dur="200"/>
                                            <p:tgtEl>
                                              <p:spTgt spid="68"/>
                                            </p:tgtEl>
                                          </p:cBhvr>
                                        </p:animEffect>
                                        <p:set>
                                          <p:cBhvr>
                                            <p:cTn id="333" dur="1" fill="hold">
                                              <p:stCondLst>
                                                <p:cond delay="199"/>
                                              </p:stCondLst>
                                            </p:cTn>
                                            <p:tgtEl>
                                              <p:spTgt spid="68"/>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54.5"/>
                      </p:tgtEl>
                    </p:cond>
                  </p:nextCondLst>
                </p:seq>
                <p:seq concurrent="1" nextAc="seek">
                  <p:cTn id="334" restart="whenNotActive" fill="hold" evtFilter="cancelBubble" nodeType="interactiveSeq">
                    <p:stCondLst>
                      <p:cond evt="onMediaBookmark" delay="0">
                        <p:tgtEl>
                          <p14:bmkTgt spid="2" bmkName="Cell references m2.00100:02:54.6"/>
                        </p:tgtEl>
                      </p:cond>
                    </p:stCondLst>
                    <p:endSync evt="end" delay="0">
                      <p:rtn val="all"/>
                    </p:endSync>
                    <p:childTnLst>
                      <p:par>
                        <p:cTn id="335" fill="hold">
                          <p:stCondLst>
                            <p:cond delay="0"/>
                          </p:stCondLst>
                          <p:childTnLst>
                            <p:par>
                              <p:cTn id="336" fill="hold">
                                <p:stCondLst>
                                  <p:cond delay="0"/>
                                </p:stCondLst>
                                <p:childTnLst>
                                  <p:par>
                                    <p:cTn id="337" presetID="10" presetClass="entr" presetSubtype="0" fill="hold" grpId="0" nodeType="withEffect">
                                      <p:stCondLst>
                                        <p:cond delay="0"/>
                                      </p:stCondLst>
                                      <p:childTnLst>
                                        <p:set>
                                          <p:cBhvr>
                                            <p:cTn id="338" dur="1" fill="hold">
                                              <p:stCondLst>
                                                <p:cond delay="0"/>
                                              </p:stCondLst>
                                            </p:cTn>
                                            <p:tgtEl>
                                              <p:spTgt spid="69"/>
                                            </p:tgtEl>
                                            <p:attrNameLst>
                                              <p:attrName>style.visibility</p:attrName>
                                            </p:attrNameLst>
                                          </p:cBhvr>
                                          <p:to>
                                            <p:strVal val="visible"/>
                                          </p:to>
                                        </p:set>
                                        <p:animEffect transition="in" filter="fade">
                                          <p:cBhvr>
                                            <p:cTn id="339" dur="200"/>
                                            <p:tgtEl>
                                              <p:spTgt spid="69"/>
                                            </p:tgtEl>
                                          </p:cBhvr>
                                        </p:animEffect>
                                      </p:childTnLst>
                                    </p:cTn>
                                  </p:par>
                                </p:childTnLst>
                              </p:cTn>
                            </p:par>
                          </p:childTnLst>
                        </p:cTn>
                      </p:par>
                    </p:childTnLst>
                  </p:cTn>
                  <p:nextCondLst>
                    <p:cond evt="onMediaBookmark" delay="0">
                      <p:tgtEl>
                        <p14:bmkTgt spid="2" bmkName="Cell references m2.00100:02:54.6"/>
                      </p:tgtEl>
                    </p:cond>
                  </p:nextCondLst>
                </p:seq>
                <p:seq concurrent="1" nextAc="seek">
                  <p:cTn id="340" restart="whenNotActive" fill="hold" evtFilter="cancelBubble" nodeType="interactiveSeq">
                    <p:stCondLst>
                      <p:cond evt="onMediaBookmark" delay="0">
                        <p:tgtEl>
                          <p14:bmkTgt spid="2" bmkName="Cell references m2.00100:02:59.9"/>
                        </p:tgtEl>
                      </p:cond>
                    </p:stCondLst>
                    <p:endSync evt="end" delay="0">
                      <p:rtn val="all"/>
                    </p:endSync>
                    <p:childTnLst>
                      <p:par>
                        <p:cTn id="341" fill="hold">
                          <p:stCondLst>
                            <p:cond delay="0"/>
                          </p:stCondLst>
                          <p:childTnLst>
                            <p:par>
                              <p:cTn id="342" fill="hold">
                                <p:stCondLst>
                                  <p:cond delay="0"/>
                                </p:stCondLst>
                                <p:childTnLst>
                                  <p:par>
                                    <p:cTn id="343" presetID="10" presetClass="exit" presetSubtype="0" fill="hold" grpId="1" nodeType="withEffect">
                                      <p:stCondLst>
                                        <p:cond delay="0"/>
                                      </p:stCondLst>
                                      <p:childTnLst>
                                        <p:animEffect transition="out" filter="fade">
                                          <p:cBhvr>
                                            <p:cTn id="344" dur="200"/>
                                            <p:tgtEl>
                                              <p:spTgt spid="69"/>
                                            </p:tgtEl>
                                          </p:cBhvr>
                                        </p:animEffect>
                                        <p:set>
                                          <p:cBhvr>
                                            <p:cTn id="345" dur="1" fill="hold">
                                              <p:stCondLst>
                                                <p:cond delay="199"/>
                                              </p:stCondLst>
                                            </p:cTn>
                                            <p:tgtEl>
                                              <p:spTgt spid="69"/>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2:59.9"/>
                      </p:tgtEl>
                    </p:cond>
                  </p:nextCondLst>
                </p:seq>
                <p:seq concurrent="1" nextAc="seek">
                  <p:cTn id="346" restart="whenNotActive" fill="hold" evtFilter="cancelBubble" nodeType="interactiveSeq">
                    <p:stCondLst>
                      <p:cond evt="onMediaBookmark" delay="0">
                        <p:tgtEl>
                          <p14:bmkTgt spid="2" bmkName="Cell references m2.00100:03:00.0"/>
                        </p:tgtEl>
                      </p:cond>
                    </p:stCondLst>
                    <p:endSync evt="end" delay="0">
                      <p:rtn val="all"/>
                    </p:endSync>
                    <p:childTnLst>
                      <p:par>
                        <p:cTn id="347" fill="hold">
                          <p:stCondLst>
                            <p:cond delay="0"/>
                          </p:stCondLst>
                          <p:childTnLst>
                            <p:par>
                              <p:cTn id="348" fill="hold">
                                <p:stCondLst>
                                  <p:cond delay="0"/>
                                </p:stCondLst>
                                <p:childTnLst>
                                  <p:par>
                                    <p:cTn id="349" presetID="10" presetClass="entr" presetSubtype="0" fill="hold" grpId="0" nodeType="withEffect">
                                      <p:stCondLst>
                                        <p:cond delay="0"/>
                                      </p:stCondLst>
                                      <p:childTnLst>
                                        <p:set>
                                          <p:cBhvr>
                                            <p:cTn id="350" dur="1" fill="hold">
                                              <p:stCondLst>
                                                <p:cond delay="0"/>
                                              </p:stCondLst>
                                            </p:cTn>
                                            <p:tgtEl>
                                              <p:spTgt spid="70"/>
                                            </p:tgtEl>
                                            <p:attrNameLst>
                                              <p:attrName>style.visibility</p:attrName>
                                            </p:attrNameLst>
                                          </p:cBhvr>
                                          <p:to>
                                            <p:strVal val="visible"/>
                                          </p:to>
                                        </p:set>
                                        <p:animEffect transition="in" filter="fade">
                                          <p:cBhvr>
                                            <p:cTn id="351" dur="200"/>
                                            <p:tgtEl>
                                              <p:spTgt spid="70"/>
                                            </p:tgtEl>
                                          </p:cBhvr>
                                        </p:animEffect>
                                      </p:childTnLst>
                                    </p:cTn>
                                  </p:par>
                                </p:childTnLst>
                              </p:cTn>
                            </p:par>
                          </p:childTnLst>
                        </p:cTn>
                      </p:par>
                    </p:childTnLst>
                  </p:cTn>
                  <p:nextCondLst>
                    <p:cond evt="onMediaBookmark" delay="0">
                      <p:tgtEl>
                        <p14:bmkTgt spid="2" bmkName="Cell references m2.00100:03:00.0"/>
                      </p:tgtEl>
                    </p:cond>
                  </p:nextCondLst>
                </p:seq>
                <p:seq concurrent="1" nextAc="seek">
                  <p:cTn id="352" restart="whenNotActive" fill="hold" evtFilter="cancelBubble" nodeType="interactiveSeq">
                    <p:stCondLst>
                      <p:cond evt="onMediaBookmark" delay="0">
                        <p:tgtEl>
                          <p14:bmkTgt spid="2" bmkName="Cell references m2.00100:03:02.3"/>
                        </p:tgtEl>
                      </p:cond>
                    </p:stCondLst>
                    <p:endSync evt="end" delay="0">
                      <p:rtn val="all"/>
                    </p:endSync>
                    <p:childTnLst>
                      <p:par>
                        <p:cTn id="353" fill="hold">
                          <p:stCondLst>
                            <p:cond delay="0"/>
                          </p:stCondLst>
                          <p:childTnLst>
                            <p:par>
                              <p:cTn id="354" fill="hold">
                                <p:stCondLst>
                                  <p:cond delay="0"/>
                                </p:stCondLst>
                                <p:childTnLst>
                                  <p:par>
                                    <p:cTn id="355" presetID="10" presetClass="exit" presetSubtype="0" fill="hold" grpId="1" nodeType="withEffect">
                                      <p:stCondLst>
                                        <p:cond delay="0"/>
                                      </p:stCondLst>
                                      <p:childTnLst>
                                        <p:animEffect transition="out" filter="fade">
                                          <p:cBhvr>
                                            <p:cTn id="356" dur="200"/>
                                            <p:tgtEl>
                                              <p:spTgt spid="70"/>
                                            </p:tgtEl>
                                          </p:cBhvr>
                                        </p:animEffect>
                                        <p:set>
                                          <p:cBhvr>
                                            <p:cTn id="357" dur="1" fill="hold">
                                              <p:stCondLst>
                                                <p:cond delay="199"/>
                                              </p:stCondLst>
                                            </p:cTn>
                                            <p:tgtEl>
                                              <p:spTgt spid="70"/>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3:02.3"/>
                      </p:tgtEl>
                    </p:cond>
                  </p:nextCondLst>
                </p:seq>
                <p:seq concurrent="1" nextAc="seek">
                  <p:cTn id="358" restart="whenNotActive" fill="hold" evtFilter="cancelBubble" nodeType="interactiveSeq">
                    <p:stCondLst>
                      <p:cond evt="onMediaBookmark" delay="0">
                        <p:tgtEl>
                          <p14:bmkTgt spid="2" bmkName="Cell references m2.00100:03:02.4"/>
                        </p:tgtEl>
                      </p:cond>
                    </p:stCondLst>
                    <p:endSync evt="end" delay="0">
                      <p:rtn val="all"/>
                    </p:endSync>
                    <p:childTnLst>
                      <p:par>
                        <p:cTn id="359" fill="hold">
                          <p:stCondLst>
                            <p:cond delay="0"/>
                          </p:stCondLst>
                          <p:childTnLst>
                            <p:par>
                              <p:cTn id="360" fill="hold">
                                <p:stCondLst>
                                  <p:cond delay="0"/>
                                </p:stCondLst>
                                <p:childTnLst>
                                  <p:par>
                                    <p:cTn id="361" presetID="10" presetClass="entr" presetSubtype="0" fill="hold" grpId="0" nodeType="withEffect">
                                      <p:stCondLst>
                                        <p:cond delay="0"/>
                                      </p:stCondLst>
                                      <p:childTnLst>
                                        <p:set>
                                          <p:cBhvr>
                                            <p:cTn id="362" dur="1" fill="hold">
                                              <p:stCondLst>
                                                <p:cond delay="0"/>
                                              </p:stCondLst>
                                            </p:cTn>
                                            <p:tgtEl>
                                              <p:spTgt spid="71"/>
                                            </p:tgtEl>
                                            <p:attrNameLst>
                                              <p:attrName>style.visibility</p:attrName>
                                            </p:attrNameLst>
                                          </p:cBhvr>
                                          <p:to>
                                            <p:strVal val="visible"/>
                                          </p:to>
                                        </p:set>
                                        <p:animEffect transition="in" filter="fade">
                                          <p:cBhvr>
                                            <p:cTn id="363" dur="200"/>
                                            <p:tgtEl>
                                              <p:spTgt spid="71"/>
                                            </p:tgtEl>
                                          </p:cBhvr>
                                        </p:animEffect>
                                      </p:childTnLst>
                                    </p:cTn>
                                  </p:par>
                                </p:childTnLst>
                              </p:cTn>
                            </p:par>
                          </p:childTnLst>
                        </p:cTn>
                      </p:par>
                    </p:childTnLst>
                  </p:cTn>
                  <p:nextCondLst>
                    <p:cond evt="onMediaBookmark" delay="0">
                      <p:tgtEl>
                        <p14:bmkTgt spid="2" bmkName="Cell references m2.00100:03:02.4"/>
                      </p:tgtEl>
                    </p:cond>
                  </p:nextCondLst>
                </p:seq>
                <p:seq concurrent="1" nextAc="seek">
                  <p:cTn id="364" restart="whenNotActive" fill="hold" evtFilter="cancelBubble" nodeType="interactiveSeq">
                    <p:stCondLst>
                      <p:cond evt="onMediaBookmark" delay="0">
                        <p:tgtEl>
                          <p14:bmkTgt spid="2" bmkName="Cell references m2.00100:03:08.8"/>
                        </p:tgtEl>
                      </p:cond>
                    </p:stCondLst>
                    <p:endSync evt="end" delay="0">
                      <p:rtn val="all"/>
                    </p:endSync>
                    <p:childTnLst>
                      <p:par>
                        <p:cTn id="365" fill="hold">
                          <p:stCondLst>
                            <p:cond delay="0"/>
                          </p:stCondLst>
                          <p:childTnLst>
                            <p:par>
                              <p:cTn id="366" fill="hold">
                                <p:stCondLst>
                                  <p:cond delay="0"/>
                                </p:stCondLst>
                                <p:childTnLst>
                                  <p:par>
                                    <p:cTn id="367" presetID="10" presetClass="exit" presetSubtype="0" fill="hold" grpId="1" nodeType="withEffect">
                                      <p:stCondLst>
                                        <p:cond delay="0"/>
                                      </p:stCondLst>
                                      <p:childTnLst>
                                        <p:animEffect transition="out" filter="fade">
                                          <p:cBhvr>
                                            <p:cTn id="368" dur="200"/>
                                            <p:tgtEl>
                                              <p:spTgt spid="71"/>
                                            </p:tgtEl>
                                          </p:cBhvr>
                                        </p:animEffect>
                                        <p:set>
                                          <p:cBhvr>
                                            <p:cTn id="369" dur="1" fill="hold">
                                              <p:stCondLst>
                                                <p:cond delay="199"/>
                                              </p:stCondLst>
                                            </p:cTn>
                                            <p:tgtEl>
                                              <p:spTgt spid="71"/>
                                            </p:tgtEl>
                                            <p:attrNameLst>
                                              <p:attrName>style.visibility</p:attrName>
                                            </p:attrNameLst>
                                          </p:cBhvr>
                                          <p:to>
                                            <p:strVal val="hidden"/>
                                          </p:to>
                                        </p:set>
                                      </p:childTnLst>
                                    </p:cTn>
                                  </p:par>
                                </p:childTnLst>
                              </p:cTn>
                            </p:par>
                          </p:childTnLst>
                        </p:cTn>
                      </p:par>
                    </p:childTnLst>
                  </p:cTn>
                  <p:nextCondLst>
                    <p:cond evt="onMediaBookmark" delay="0">
                      <p:tgtEl>
                        <p14:bmkTgt spid="2" bmkName="Cell references m2.00100:03:08.8"/>
                      </p:tgtEl>
                    </p:cond>
                  </p:nextCondLst>
                </p:seq>
              </p:childTnLst>
            </p:cTn>
          </p:par>
        </p:tnLst>
        <p:bldLst>
          <p:bldP spid="5" grpId="0" animBg="1"/>
          <p:bldP spid="5" grpId="1" animBg="1"/>
          <p:bldP spid="6" grpId="0" animBg="1"/>
          <p:bldP spid="6" grpId="1" animBg="1"/>
          <p:bldP spid="7" grpId="0" animBg="1"/>
          <p:bldP spid="7" grpId="1" animBg="1"/>
          <p:bldP spid="12" grpId="0" animBg="1"/>
          <p:bldP spid="12" grpId="1" animBg="1"/>
          <p:bldP spid="13" grpId="0" animBg="1"/>
          <p:bldP spid="13" grpId="1" animBg="1"/>
          <p:bldP spid="14" grpId="0" animBg="1"/>
          <p:bldP spid="14" grpId="1" animBg="1"/>
          <p:bldP spid="15" grpId="0" animBg="1"/>
          <p:bldP spid="15" grpId="1" animBg="1"/>
          <p:bldP spid="20" grpId="0" animBg="1"/>
          <p:bldP spid="20" grpId="1" animBg="1"/>
          <p:bldP spid="21" grpId="0" animBg="1"/>
          <p:bldP spid="2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17" grpId="0" animBg="1"/>
          <p:bldP spid="1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4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bldLst>
          <p:bldP spid="17" grpId="0" animBg="1"/>
          <p:bldP spid="17"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15206" y="487212"/>
            <a:ext cx="8305799" cy="430887"/>
          </a:xfrm>
          <a:prstGeom prst="rect">
            <a:avLst/>
          </a:prstGeom>
          <a:noFill/>
        </p:spPr>
        <p:txBody>
          <a:bodyPr wrap="square" lIns="91417" tIns="45708" rIns="91417" bIns="45708" rtlCol="0">
            <a:spAutoFit/>
          </a:bodyPr>
          <a:lstStyle/>
          <a:p>
            <a:pPr defTabSz="1300390"/>
            <a:r>
              <a:rPr lang="en-US" sz="2100" dirty="0">
                <a:solidFill>
                  <a:prstClr val="white"/>
                </a:solidFill>
                <a:latin typeface="Segoe UI Light" pitchFamily="34" charset="0"/>
                <a:ea typeface="Segoe UI" pitchFamily="34" charset="0"/>
                <a:cs typeface="Segoe UI" pitchFamily="34" charset="0"/>
              </a:rPr>
              <a:t>Help</a:t>
            </a:r>
          </a:p>
        </p:txBody>
      </p:sp>
      <p:sp>
        <p:nvSpPr>
          <p:cNvPr id="10" name="TextBox 9">
            <a:hlinkClick r:id="" action="ppaction://noaction"/>
          </p:cNvPr>
          <p:cNvSpPr txBox="1"/>
          <p:nvPr/>
        </p:nvSpPr>
        <p:spPr>
          <a:xfrm>
            <a:off x="10970672" y="618148"/>
            <a:ext cx="1434334" cy="267482"/>
          </a:xfrm>
          <a:prstGeom prst="rect">
            <a:avLst/>
          </a:prstGeom>
          <a:noFill/>
        </p:spPr>
        <p:txBody>
          <a:bodyPr wrap="square" lIns="91417" tIns="45708" rIns="91417" bIns="45708" rtlCol="0">
            <a:spAutoFit/>
          </a:bodyPr>
          <a:lstStyle/>
          <a:p>
            <a:pPr defTabSz="1300390"/>
            <a:r>
              <a:rPr lang="en-US" sz="1100" dirty="0">
                <a:solidFill>
                  <a:prstClr val="white"/>
                </a:solidFill>
                <a:latin typeface="Segoe UI Light" pitchFamily="34" charset="0"/>
                <a:hlinkClick r:id="" action="ppaction://noaction"/>
              </a:rPr>
              <a:t>Course summary</a:t>
            </a:r>
            <a:endParaRPr lang="en-US" sz="1100" dirty="0">
              <a:solidFill>
                <a:prstClr val="white"/>
              </a:solidFill>
              <a:latin typeface="Segoe UI Light" pitchFamily="34" charset="0"/>
            </a:endParaRPr>
          </a:p>
        </p:txBody>
      </p:sp>
      <p:grpSp>
        <p:nvGrpSpPr>
          <p:cNvPr id="11" name="Group 10"/>
          <p:cNvGrpSpPr/>
          <p:nvPr/>
        </p:nvGrpSpPr>
        <p:grpSpPr>
          <a:xfrm>
            <a:off x="12224322" y="646726"/>
            <a:ext cx="208497" cy="233769"/>
            <a:chOff x="9889420" y="664799"/>
            <a:chExt cx="208497" cy="233769"/>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420" y="664799"/>
              <a:ext cx="208497" cy="233769"/>
            </a:xfrm>
            <a:prstGeom prst="rect">
              <a:avLst/>
            </a:prstGeom>
          </p:spPr>
        </p:pic>
        <p:cxnSp>
          <p:nvCxnSpPr>
            <p:cNvPr id="13" name="Straight Connector 12"/>
            <p:cNvCxnSpPr/>
            <p:nvPr/>
          </p:nvCxnSpPr>
          <p:spPr>
            <a:xfrm>
              <a:off x="9942315" y="722598"/>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42315" y="78168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6"/>
          <p:cNvSpPr txBox="1">
            <a:spLocks/>
          </p:cNvSpPr>
          <p:nvPr/>
        </p:nvSpPr>
        <p:spPr>
          <a:xfrm>
            <a:off x="1118972" y="7746075"/>
            <a:ext cx="3069508" cy="429768"/>
          </a:xfrm>
          <a:prstGeom prst="rect">
            <a:avLst/>
          </a:prstGeom>
          <a:noFill/>
        </p:spPr>
        <p:txBody>
          <a:bodyPr vert="horz" lIns="125224" tIns="62612" rIns="125224" bIns="62612"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600" dirty="0">
                <a:solidFill>
                  <a:prstClr val="white"/>
                </a:solidFill>
                <a:latin typeface="Segoe UI Light" pitchFamily="34" charset="0"/>
              </a:rPr>
              <a:t>Press F5 to start, Esc to stop</a:t>
            </a:r>
          </a:p>
        </p:txBody>
      </p:sp>
      <p:pic>
        <p:nvPicPr>
          <p:cNvPr id="23" name="Picture 22">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1" y="8640763"/>
            <a:ext cx="361950" cy="371474"/>
          </a:xfrm>
          <a:prstGeom prst="rect">
            <a:avLst/>
          </a:prstGeom>
        </p:spPr>
      </p:pic>
      <p:sp>
        <p:nvSpPr>
          <p:cNvPr id="59" name="Rectangle 58"/>
          <p:cNvSpPr/>
          <p:nvPr/>
        </p:nvSpPr>
        <p:spPr>
          <a:xfrm>
            <a:off x="0" y="2"/>
            <a:ext cx="13003213" cy="992186"/>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defTabSz="1300390"/>
            <a:endParaRPr lang="en-US" sz="2600">
              <a:solidFill>
                <a:prstClr val="white"/>
              </a:solidFill>
            </a:endParaRPr>
          </a:p>
        </p:txBody>
      </p:sp>
      <p:sp>
        <p:nvSpPr>
          <p:cNvPr id="62" name="TextBox 61"/>
          <p:cNvSpPr txBox="1"/>
          <p:nvPr/>
        </p:nvSpPr>
        <p:spPr>
          <a:xfrm>
            <a:off x="1015207" y="487212"/>
            <a:ext cx="9296399" cy="415474"/>
          </a:xfrm>
          <a:prstGeom prst="rect">
            <a:avLst/>
          </a:prstGeom>
          <a:noFill/>
        </p:spPr>
        <p:txBody>
          <a:bodyPr wrap="square" lIns="91417" tIns="45708" rIns="91417" bIns="45708" rtlCol="0">
            <a:spAutoFit/>
          </a:bodyPr>
          <a:lstStyle/>
          <a:p>
            <a:pPr defTabSz="1300390"/>
            <a:r>
              <a:rPr lang="en-US" sz="2100" dirty="0" smtClean="0">
                <a:solidFill>
                  <a:prstClr val="white"/>
                </a:solidFill>
                <a:latin typeface="Segoe UI Light" pitchFamily="34" charset="0"/>
              </a:rPr>
              <a:t>Course summary—Understand and use cell references </a:t>
            </a:r>
            <a:endParaRPr lang="en-US" sz="2100" dirty="0">
              <a:solidFill>
                <a:prstClr val="white"/>
              </a:solidFill>
              <a:latin typeface="Segoe UI Light" pitchFamily="34" charset="0"/>
            </a:endParaRPr>
          </a:p>
        </p:txBody>
      </p:sp>
      <p:pic>
        <p:nvPicPr>
          <p:cNvPr id="39" name="Media Placeholder 24">
            <a:hlinkClick r:id="rId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40" name="Media Placeholder 23">
            <a:hlinkClick r:id="rId6" action="ppaction://hlinksldjump"/>
          </p:cNvPr>
          <p:cNvPicPr>
            <a:picLocks/>
          </p:cNvPicPr>
          <p:nvPr/>
        </p:nvPicPr>
        <p:blipFill>
          <a:blip r:embed="rId7">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41" name="Media Placeholder 22">
            <a:hlinkClick r:id="rId8" action="ppaction://hlinksldjump"/>
          </p:cNvPr>
          <p:cNvPicPr>
            <a:picLocks/>
          </p:cNvPicPr>
          <p:nvPr/>
        </p:nvPicPr>
        <p:blipFill>
          <a:blip r:embed="rId9">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pic>
        <p:nvPicPr>
          <p:cNvPr id="46" name="Media Placeholder 21">
            <a:hlinkClick r:id="rId10" action="ppaction://hlinksldjump"/>
          </p:cNvPr>
          <p:cNvPicPr>
            <a:picLocks/>
          </p:cNvPicPr>
          <p:nvPr/>
        </p:nvPicPr>
        <p:blipFill>
          <a:blip r:embed="rId11">
            <a:extLst>
              <a:ext uri="{28A0092B-C50C-407E-A947-70E740481C1C}">
                <a14:useLocalDpi xmlns:a14="http://schemas.microsoft.com/office/drawing/2010/main" val="0"/>
              </a:ext>
            </a:extLst>
          </a:blip>
          <a:stretch>
            <a:fillRect/>
          </a:stretch>
        </p:blipFill>
        <p:spPr>
          <a:xfrm>
            <a:off x="8686799" y="8496209"/>
            <a:ext cx="1115568" cy="630936"/>
          </a:xfrm>
          <a:prstGeom prst="rect">
            <a:avLst/>
          </a:prstGeom>
        </p:spPr>
      </p:pic>
      <p:sp>
        <p:nvSpPr>
          <p:cNvPr id="47" name="Text Placeholder 6"/>
          <p:cNvSpPr txBox="1">
            <a:spLocks/>
          </p:cNvSpPr>
          <p:nvPr/>
        </p:nvSpPr>
        <p:spPr>
          <a:xfrm>
            <a:off x="5975011" y="9221788"/>
            <a:ext cx="1089622"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smtClean="0">
                <a:solidFill>
                  <a:schemeClr val="bg1"/>
                </a:solidFill>
                <a:latin typeface="Segoe UI Light" pitchFamily="34" charset="0"/>
              </a:rPr>
              <a:t>Summary</a:t>
            </a:r>
            <a:endParaRPr lang="en-US" sz="1100" dirty="0">
              <a:solidFill>
                <a:schemeClr val="bg1"/>
              </a:solidFill>
              <a:latin typeface="Segoe UI Light" pitchFamily="34" charset="0"/>
            </a:endParaRPr>
          </a:p>
        </p:txBody>
      </p:sp>
      <p:sp>
        <p:nvSpPr>
          <p:cNvPr id="58" name="Text Placeholder 6"/>
          <p:cNvSpPr txBox="1">
            <a:spLocks/>
          </p:cNvSpPr>
          <p:nvPr/>
        </p:nvSpPr>
        <p:spPr>
          <a:xfrm>
            <a:off x="7344140" y="9221787"/>
            <a:ext cx="1191525" cy="304801"/>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Feedback </a:t>
            </a:r>
            <a:endParaRPr lang="en-US" dirty="0"/>
          </a:p>
        </p:txBody>
      </p:sp>
      <p:sp>
        <p:nvSpPr>
          <p:cNvPr id="70" name="Text Placeholder 6"/>
          <p:cNvSpPr txBox="1">
            <a:spLocks/>
          </p:cNvSpPr>
          <p:nvPr/>
        </p:nvSpPr>
        <p:spPr>
          <a:xfrm>
            <a:off x="8713029" y="9220645"/>
            <a:ext cx="1160817" cy="305944"/>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Help </a:t>
            </a:r>
            <a:endParaRPr lang="en-US" dirty="0"/>
          </a:p>
        </p:txBody>
      </p:sp>
      <p:pic>
        <p:nvPicPr>
          <p:cNvPr id="71" name="Media Placeholder 24">
            <a:hlinkClick r:id="rId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72" name="Media Placeholder 23">
            <a:hlinkClick r:id="rId6" action="ppaction://hlinksldjump"/>
          </p:cNvPr>
          <p:cNvPicPr>
            <a:picLocks/>
          </p:cNvPicPr>
          <p:nvPr/>
        </p:nvPicPr>
        <p:blipFill>
          <a:blip r:embed="rId7">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73" name="Media Placeholder 22">
            <a:hlinkClick r:id="rId8" action="ppaction://hlinksldjump"/>
          </p:cNvPr>
          <p:cNvPicPr>
            <a:picLocks/>
          </p:cNvPicPr>
          <p:nvPr/>
        </p:nvPicPr>
        <p:blipFill>
          <a:blip r:embed="rId9">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sp>
        <p:nvSpPr>
          <p:cNvPr id="74" name="Rectangle 73">
            <a:hlinkClick r:id="rId4" action="ppaction://hlinksldjump"/>
          </p:cNvPr>
          <p:cNvSpPr/>
          <p:nvPr/>
        </p:nvSpPr>
        <p:spPr>
          <a:xfrm>
            <a:off x="4563979" y="8481873"/>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8694165"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76" name="TextBox 75"/>
          <p:cNvSpPr txBox="1"/>
          <p:nvPr/>
        </p:nvSpPr>
        <p:spPr>
          <a:xfrm>
            <a:off x="3200547"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77" name="TextBox 76"/>
          <p:cNvSpPr txBox="1"/>
          <p:nvPr/>
        </p:nvSpPr>
        <p:spPr>
          <a:xfrm>
            <a:off x="4588560"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2</a:t>
            </a:r>
          </a:p>
        </p:txBody>
      </p:sp>
      <p:sp>
        <p:nvSpPr>
          <p:cNvPr id="78" name="TextBox 77"/>
          <p:cNvSpPr txBox="1"/>
          <p:nvPr/>
        </p:nvSpPr>
        <p:spPr>
          <a:xfrm>
            <a:off x="5942149"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3</a:t>
            </a:r>
          </a:p>
        </p:txBody>
      </p:sp>
      <p:sp>
        <p:nvSpPr>
          <p:cNvPr id="79" name="TextBox 78"/>
          <p:cNvSpPr txBox="1"/>
          <p:nvPr/>
        </p:nvSpPr>
        <p:spPr>
          <a:xfrm>
            <a:off x="7324905"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3003213" cy="446342"/>
          </a:xfrm>
          <a:prstGeom prst="rect">
            <a:avLst/>
          </a:prstGeom>
        </p:spPr>
      </p:pic>
      <p:pic>
        <p:nvPicPr>
          <p:cNvPr id="35" name="Picture 34">
            <a:hlinkClick r:id="" action="ppaction://hlinkshowjump?jump=nextslid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064251" y="8641080"/>
            <a:ext cx="361905" cy="371429"/>
          </a:xfrm>
          <a:prstGeom prst="rect">
            <a:avLst/>
          </a:prstGeom>
        </p:spPr>
      </p:pic>
      <p:pic>
        <p:nvPicPr>
          <p:cNvPr id="36" name="Media Placeholder 57">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97225" y="8497469"/>
            <a:ext cx="1116013" cy="624724"/>
          </a:xfrm>
          <a:prstGeom prst="rect">
            <a:avLst/>
          </a:prstGeom>
        </p:spPr>
      </p:pic>
      <p:sp>
        <p:nvSpPr>
          <p:cNvPr id="37" name="Rectangle 36">
            <a:hlinkClick r:id="rId14" action="ppaction://hlinksldjump"/>
          </p:cNvPr>
          <p:cNvSpPr/>
          <p:nvPr/>
        </p:nvSpPr>
        <p:spPr>
          <a:xfrm>
            <a:off x="3185320" y="8483859"/>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6"/>
          <p:cNvSpPr txBox="1">
            <a:spLocks/>
          </p:cNvSpPr>
          <p:nvPr/>
        </p:nvSpPr>
        <p:spPr>
          <a:xfrm>
            <a:off x="3209934" y="9220768"/>
            <a:ext cx="1127895" cy="32625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Cell references</a:t>
            </a:r>
          </a:p>
        </p:txBody>
      </p:sp>
      <p:sp>
        <p:nvSpPr>
          <p:cNvPr id="42" name="Text Placeholder 6"/>
          <p:cNvSpPr txBox="1">
            <a:spLocks/>
          </p:cNvSpPr>
          <p:nvPr/>
        </p:nvSpPr>
        <p:spPr>
          <a:xfrm>
            <a:off x="4591582" y="9220768"/>
            <a:ext cx="1088616"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Copy formulas</a:t>
            </a:r>
          </a:p>
        </p:txBody>
      </p:sp>
      <p:sp>
        <p:nvSpPr>
          <p:cNvPr id="43" name="TextBox 42"/>
          <p:cNvSpPr txBox="1"/>
          <p:nvPr/>
        </p:nvSpPr>
        <p:spPr>
          <a:xfrm>
            <a:off x="3952933"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smtClean="0">
                <a:solidFill>
                  <a:schemeClr val="bg1"/>
                </a:solidFill>
                <a:latin typeface="Segoe UI Light" pitchFamily="34" charset="0"/>
              </a:rPr>
              <a:t>1:44</a:t>
            </a:r>
            <a:endParaRPr lang="en-US" sz="1000" dirty="0">
              <a:solidFill>
                <a:schemeClr val="bg1"/>
              </a:solidFill>
              <a:latin typeface="Segoe UI Light" pitchFamily="34" charset="0"/>
            </a:endParaRPr>
          </a:p>
        </p:txBody>
      </p:sp>
      <p:sp>
        <p:nvSpPr>
          <p:cNvPr id="44" name="TextBox 43"/>
          <p:cNvSpPr txBox="1"/>
          <p:nvPr/>
        </p:nvSpPr>
        <p:spPr>
          <a:xfrm>
            <a:off x="5333486"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a:solidFill>
                  <a:schemeClr val="bg1"/>
                </a:solidFill>
                <a:latin typeface="Segoe UI Light" pitchFamily="34" charset="0"/>
              </a:rPr>
              <a:t>3:13</a:t>
            </a:r>
          </a:p>
        </p:txBody>
      </p:sp>
      <p:sp>
        <p:nvSpPr>
          <p:cNvPr id="45" name="Text Placeholder 6"/>
          <p:cNvSpPr txBox="1">
            <a:spLocks/>
          </p:cNvSpPr>
          <p:nvPr/>
        </p:nvSpPr>
        <p:spPr>
          <a:xfrm>
            <a:off x="1903015" y="1265088"/>
            <a:ext cx="4352544" cy="6070446"/>
          </a:xfrm>
          <a:prstGeom prst="rect">
            <a:avLst/>
          </a:prstGeom>
          <a:noFill/>
        </p:spPr>
        <p:txBody>
          <a:bodyPr lIns="91417" tIns="45708" rIns="91417" bIns="45708"/>
          <a:lstStyle>
            <a:lvl1pPr marL="469704" indent="-469704" algn="l" defTabSz="1252545" rtl="0" eaLnBrk="1" latinLnBrk="0" hangingPunct="1">
              <a:spcBef>
                <a:spcPct val="20000"/>
              </a:spcBef>
              <a:buFont typeface="Wingdings" pitchFamily="2" charset="2"/>
              <a:buChar char="§"/>
              <a:defRPr sz="4400" kern="1200">
                <a:solidFill>
                  <a:schemeClr val="tx1"/>
                </a:solidFill>
                <a:latin typeface="+mn-lt"/>
                <a:ea typeface="+mn-ea"/>
                <a:cs typeface="+mn-cs"/>
              </a:defRPr>
            </a:lvl1pPr>
            <a:lvl2pPr marL="1017693" indent="-391420" algn="l" defTabSz="1252545" rtl="0" eaLnBrk="1" latinLnBrk="0" hangingPunct="1">
              <a:spcBef>
                <a:spcPct val="20000"/>
              </a:spcBef>
              <a:buFont typeface="Wingdings" pitchFamily="2" charset="2"/>
              <a:buChar char="§"/>
              <a:defRPr sz="3800" kern="1200">
                <a:solidFill>
                  <a:schemeClr val="tx1"/>
                </a:solidFill>
                <a:latin typeface="+mn-lt"/>
                <a:ea typeface="+mn-ea"/>
                <a:cs typeface="+mn-cs"/>
              </a:defRPr>
            </a:lvl2pPr>
            <a:lvl3pPr marL="1565681" indent="-313136" algn="l" defTabSz="1252545" rtl="0" eaLnBrk="1" latinLnBrk="0" hangingPunct="1">
              <a:spcBef>
                <a:spcPct val="20000"/>
              </a:spcBef>
              <a:buFont typeface="Wingdings" pitchFamily="2" charset="2"/>
              <a:buChar char="§"/>
              <a:defRPr sz="3300" kern="1200">
                <a:solidFill>
                  <a:schemeClr val="tx1"/>
                </a:solidFill>
                <a:latin typeface="+mn-lt"/>
                <a:ea typeface="+mn-ea"/>
                <a:cs typeface="+mn-cs"/>
              </a:defRPr>
            </a:lvl3pPr>
            <a:lvl4pPr marL="2191954"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4pPr>
            <a:lvl5pPr marL="2818227"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2400" b="1" dirty="0">
                <a:solidFill>
                  <a:srgbClr val="C00000"/>
                </a:solidFill>
                <a:latin typeface="Segoe UI Light" pitchFamily="34" charset="0"/>
                <a:ea typeface="Segoe UI" pitchFamily="34" charset="0"/>
                <a:cs typeface="Segoe UI" pitchFamily="34" charset="0"/>
              </a:rPr>
              <a:t>Create a cell reference on the same </a:t>
            </a:r>
            <a:r>
              <a:rPr lang="en-US" sz="2400" b="1" dirty="0" smtClean="0">
                <a:solidFill>
                  <a:srgbClr val="C00000"/>
                </a:solidFill>
                <a:latin typeface="Segoe UI Light" pitchFamily="34" charset="0"/>
                <a:ea typeface="Segoe UI" pitchFamily="34" charset="0"/>
                <a:cs typeface="Segoe UI" pitchFamily="34" charset="0"/>
              </a:rPr>
              <a:t>worksheet</a:t>
            </a:r>
            <a:endParaRPr lang="en-US" sz="1500" dirty="0" smtClean="0">
              <a:solidFill>
                <a:prstClr val="black">
                  <a:lumMod val="75000"/>
                  <a:lumOff val="25000"/>
                </a:prstClr>
              </a:solidFill>
              <a:latin typeface="Segoe UI Light" pitchFamily="34" charset="0"/>
              <a:ea typeface="Segoe UI" pitchFamily="34" charset="0"/>
              <a:cs typeface="Segoe UI" pitchFamily="34" charset="0"/>
            </a:endParaRPr>
          </a:p>
          <a:p>
            <a:pPr marL="342900" indent="-342900">
              <a:spcBef>
                <a:spcPts val="400"/>
              </a:spcBef>
              <a:buFont typeface="+mj-lt"/>
              <a:buAutoNum type="arabicPeriod"/>
            </a:pPr>
            <a:r>
              <a:rPr lang="en-US" sz="1500" dirty="0" smtClean="0">
                <a:latin typeface="Segoe UI Light" pitchFamily="34" charset="0"/>
                <a:ea typeface="Segoe UI" pitchFamily="34" charset="0"/>
                <a:cs typeface="Segoe UI" pitchFamily="34" charset="0"/>
              </a:rPr>
              <a:t>Click </a:t>
            </a:r>
            <a:r>
              <a:rPr lang="en-US" sz="1500" dirty="0">
                <a:latin typeface="Segoe UI Light" pitchFamily="34" charset="0"/>
                <a:ea typeface="Segoe UI" pitchFamily="34" charset="0"/>
                <a:cs typeface="Segoe UI" pitchFamily="34" charset="0"/>
              </a:rPr>
              <a:t>the cell in which you want to enter the formula.</a:t>
            </a:r>
          </a:p>
          <a:p>
            <a:pPr marL="342900" indent="-342900">
              <a:spcBef>
                <a:spcPts val="400"/>
              </a:spcBef>
              <a:buFont typeface="+mj-lt"/>
              <a:buAutoNum type="arabicPeriod"/>
            </a:pPr>
            <a:r>
              <a:rPr lang="en-US" sz="1500" dirty="0" smtClean="0">
                <a:latin typeface="Segoe UI Light" pitchFamily="34" charset="0"/>
                <a:ea typeface="Segoe UI" pitchFamily="34" charset="0"/>
                <a:cs typeface="Segoe UI" pitchFamily="34" charset="0"/>
              </a:rPr>
              <a:t>In </a:t>
            </a:r>
            <a:r>
              <a:rPr lang="en-US" sz="1500" dirty="0">
                <a:latin typeface="Segoe UI Light" pitchFamily="34" charset="0"/>
                <a:ea typeface="Segoe UI" pitchFamily="34" charset="0"/>
                <a:cs typeface="Segoe UI" pitchFamily="34" charset="0"/>
              </a:rPr>
              <a:t>the formula bar, type = (equal sign).</a:t>
            </a:r>
          </a:p>
          <a:p>
            <a:pPr marL="342900" indent="-342900">
              <a:spcBef>
                <a:spcPts val="400"/>
              </a:spcBef>
              <a:buFont typeface="+mj-lt"/>
              <a:buAutoNum type="arabicPeriod"/>
            </a:pPr>
            <a:r>
              <a:rPr lang="en-US" sz="1500" dirty="0" smtClean="0">
                <a:latin typeface="Segoe UI Light" pitchFamily="34" charset="0"/>
                <a:ea typeface="Segoe UI" pitchFamily="34" charset="0"/>
                <a:cs typeface="Segoe UI" pitchFamily="34" charset="0"/>
              </a:rPr>
              <a:t>Do </a:t>
            </a:r>
            <a:r>
              <a:rPr lang="en-US" sz="1500" dirty="0">
                <a:latin typeface="Segoe UI Light" pitchFamily="34" charset="0"/>
                <a:ea typeface="Segoe UI" pitchFamily="34" charset="0"/>
                <a:cs typeface="Segoe UI" pitchFamily="34" charset="0"/>
              </a:rPr>
              <a:t>one of the following: </a:t>
            </a:r>
          </a:p>
          <a:p>
            <a:pPr lvl="1">
              <a:spcBef>
                <a:spcPts val="400"/>
              </a:spcBef>
              <a:buFont typeface="Arial" pitchFamily="34" charset="0"/>
              <a:buChar char="•"/>
            </a:pPr>
            <a:r>
              <a:rPr lang="en-US" sz="1500" b="1" dirty="0" smtClean="0">
                <a:latin typeface="Segoe UI Light" pitchFamily="34" charset="0"/>
                <a:ea typeface="Segoe UI" pitchFamily="34" charset="0"/>
                <a:cs typeface="Segoe UI" pitchFamily="34" charset="0"/>
              </a:rPr>
              <a:t>Reference </a:t>
            </a:r>
            <a:r>
              <a:rPr lang="en-US" sz="1500" b="1" dirty="0">
                <a:latin typeface="Segoe UI Light" pitchFamily="34" charset="0"/>
                <a:ea typeface="Segoe UI" pitchFamily="34" charset="0"/>
                <a:cs typeface="Segoe UI" pitchFamily="34" charset="0"/>
              </a:rPr>
              <a:t>one or more cells   </a:t>
            </a:r>
            <a:r>
              <a:rPr lang="en-US" sz="1500" dirty="0" smtClean="0">
                <a:latin typeface="Segoe UI Light" pitchFamily="34" charset="0"/>
                <a:ea typeface="Segoe UI" pitchFamily="34" charset="0"/>
                <a:cs typeface="Segoe UI" pitchFamily="34" charset="0"/>
              </a:rPr>
              <a:t>To </a:t>
            </a:r>
            <a:r>
              <a:rPr lang="en-US" sz="1500" dirty="0">
                <a:latin typeface="Segoe UI Light" pitchFamily="34" charset="0"/>
                <a:ea typeface="Segoe UI" pitchFamily="34" charset="0"/>
                <a:cs typeface="Segoe UI" pitchFamily="34" charset="0"/>
              </a:rPr>
              <a:t>create a reference, select a cell or range of cells on the same worksheet. Cell references and the borders around the corresponding cells are color-coded to make it easier to work with them. You can drag the border of the cell selection to move the selection, or drag the corner of the border to expand the selection. </a:t>
            </a:r>
            <a:endParaRPr lang="en-US" sz="1500" dirty="0" smtClean="0">
              <a:latin typeface="Segoe UI Light" pitchFamily="34" charset="0"/>
              <a:ea typeface="Segoe UI" pitchFamily="34" charset="0"/>
              <a:cs typeface="Segoe UI" pitchFamily="34" charset="0"/>
            </a:endParaRPr>
          </a:p>
          <a:p>
            <a:pPr lvl="1">
              <a:spcBef>
                <a:spcPts val="400"/>
              </a:spcBef>
              <a:buFont typeface="Arial" pitchFamily="34" charset="0"/>
              <a:buChar char="•"/>
            </a:pPr>
            <a:r>
              <a:rPr lang="en-US" sz="1500" b="1" dirty="0" smtClean="0">
                <a:latin typeface="Segoe UI Light" pitchFamily="34" charset="0"/>
                <a:ea typeface="Segoe UI" pitchFamily="34" charset="0"/>
                <a:cs typeface="Segoe UI" pitchFamily="34" charset="0"/>
              </a:rPr>
              <a:t>Reference </a:t>
            </a:r>
            <a:r>
              <a:rPr lang="en-US" sz="1500" b="1" dirty="0">
                <a:latin typeface="Segoe UI Light" pitchFamily="34" charset="0"/>
                <a:ea typeface="Segoe UI" pitchFamily="34" charset="0"/>
                <a:cs typeface="Segoe UI" pitchFamily="34" charset="0"/>
              </a:rPr>
              <a:t>a defined name</a:t>
            </a:r>
            <a:r>
              <a:rPr lang="en-US" sz="1500" dirty="0">
                <a:latin typeface="Segoe UI Light" pitchFamily="34" charset="0"/>
                <a:ea typeface="Segoe UI" pitchFamily="34" charset="0"/>
                <a:cs typeface="Segoe UI" pitchFamily="34" charset="0"/>
              </a:rPr>
              <a:t>   </a:t>
            </a:r>
            <a:r>
              <a:rPr lang="en-US" sz="1500" dirty="0" smtClean="0">
                <a:latin typeface="Segoe UI Light" pitchFamily="34" charset="0"/>
                <a:ea typeface="Segoe UI" pitchFamily="34" charset="0"/>
                <a:cs typeface="Segoe UI" pitchFamily="34" charset="0"/>
              </a:rPr>
              <a:t>To </a:t>
            </a:r>
            <a:r>
              <a:rPr lang="en-US" sz="1500" dirty="0">
                <a:latin typeface="Segoe UI Light" pitchFamily="34" charset="0"/>
                <a:ea typeface="Segoe UI" pitchFamily="34" charset="0"/>
                <a:cs typeface="Segoe UI" pitchFamily="34" charset="0"/>
              </a:rPr>
              <a:t>create a reference to a defined name, do one of the </a:t>
            </a:r>
            <a:r>
              <a:rPr lang="en-US" sz="1500" dirty="0" smtClean="0">
                <a:latin typeface="Segoe UI Light" pitchFamily="34" charset="0"/>
                <a:ea typeface="Segoe UI" pitchFamily="34" charset="0"/>
                <a:cs typeface="Segoe UI" pitchFamily="34" charset="0"/>
              </a:rPr>
              <a:t>following:</a:t>
            </a:r>
          </a:p>
          <a:p>
            <a:pPr lvl="2">
              <a:spcBef>
                <a:spcPts val="400"/>
              </a:spcBef>
              <a:buFont typeface="Arial" pitchFamily="34" charset="0"/>
              <a:buChar char="•"/>
            </a:pPr>
            <a:r>
              <a:rPr lang="en-US" sz="1500" dirty="0" smtClean="0">
                <a:latin typeface="Segoe UI Light" pitchFamily="34" charset="0"/>
                <a:ea typeface="Segoe UI" pitchFamily="34" charset="0"/>
                <a:cs typeface="Segoe UI" pitchFamily="34" charset="0"/>
              </a:rPr>
              <a:t>Type </a:t>
            </a:r>
            <a:r>
              <a:rPr lang="en-US" sz="1500" dirty="0">
                <a:latin typeface="Segoe UI Light" pitchFamily="34" charset="0"/>
                <a:ea typeface="Segoe UI" pitchFamily="34" charset="0"/>
                <a:cs typeface="Segoe UI" pitchFamily="34" charset="0"/>
              </a:rPr>
              <a:t>the </a:t>
            </a:r>
            <a:r>
              <a:rPr lang="en-US" sz="1500" dirty="0" smtClean="0">
                <a:latin typeface="Segoe UI Light" pitchFamily="34" charset="0"/>
                <a:ea typeface="Segoe UI" pitchFamily="34" charset="0"/>
                <a:cs typeface="Segoe UI" pitchFamily="34" charset="0"/>
              </a:rPr>
              <a:t>name.</a:t>
            </a:r>
          </a:p>
          <a:p>
            <a:pPr lvl="2">
              <a:spcBef>
                <a:spcPts val="400"/>
              </a:spcBef>
              <a:buFont typeface="Arial" pitchFamily="34" charset="0"/>
              <a:buChar char="•"/>
            </a:pPr>
            <a:r>
              <a:rPr lang="en-US" sz="1500" dirty="0" smtClean="0">
                <a:latin typeface="Segoe UI Light" pitchFamily="34" charset="0"/>
                <a:ea typeface="Segoe UI" pitchFamily="34" charset="0"/>
                <a:cs typeface="Segoe UI" pitchFamily="34" charset="0"/>
              </a:rPr>
              <a:t>Press </a:t>
            </a:r>
            <a:r>
              <a:rPr lang="en-US" sz="1500" dirty="0">
                <a:latin typeface="Segoe UI Light" pitchFamily="34" charset="0"/>
                <a:ea typeface="Segoe UI" pitchFamily="34" charset="0"/>
                <a:cs typeface="Segoe UI" pitchFamily="34" charset="0"/>
              </a:rPr>
              <a:t>F3, select the name in the </a:t>
            </a:r>
            <a:r>
              <a:rPr lang="en-US" sz="1500" b="1" dirty="0">
                <a:latin typeface="Segoe UI Light" pitchFamily="34" charset="0"/>
                <a:ea typeface="Segoe UI" pitchFamily="34" charset="0"/>
                <a:cs typeface="Segoe UI" pitchFamily="34" charset="0"/>
              </a:rPr>
              <a:t>Paste name </a:t>
            </a:r>
            <a:r>
              <a:rPr lang="en-US" sz="1500" dirty="0">
                <a:latin typeface="Segoe UI Light" pitchFamily="34" charset="0"/>
                <a:ea typeface="Segoe UI" pitchFamily="34" charset="0"/>
                <a:cs typeface="Segoe UI" pitchFamily="34" charset="0"/>
              </a:rPr>
              <a:t>box, and then click </a:t>
            </a:r>
            <a:r>
              <a:rPr lang="en-US" sz="1500" b="1" dirty="0">
                <a:latin typeface="Segoe UI Light" pitchFamily="34" charset="0"/>
                <a:ea typeface="Segoe UI" pitchFamily="34" charset="0"/>
                <a:cs typeface="Segoe UI" pitchFamily="34" charset="0"/>
              </a:rPr>
              <a:t>OK</a:t>
            </a:r>
            <a:r>
              <a:rPr lang="en-US" sz="1500" dirty="0" smtClean="0">
                <a:latin typeface="Segoe UI Light" pitchFamily="34" charset="0"/>
                <a:ea typeface="Segoe UI" pitchFamily="34" charset="0"/>
                <a:cs typeface="Segoe UI" pitchFamily="34" charset="0"/>
              </a:rPr>
              <a:t>.</a:t>
            </a:r>
            <a:endParaRPr lang="en-US" sz="1500" dirty="0">
              <a:latin typeface="Segoe UI Light" pitchFamily="34" charset="0"/>
              <a:ea typeface="Segoe UI" pitchFamily="34" charset="0"/>
              <a:cs typeface="Segoe UI" pitchFamily="34" charset="0"/>
            </a:endParaRPr>
          </a:p>
        </p:txBody>
      </p:sp>
      <p:sp>
        <p:nvSpPr>
          <p:cNvPr id="48" name="Text Placeholder 6"/>
          <p:cNvSpPr txBox="1">
            <a:spLocks/>
          </p:cNvSpPr>
          <p:nvPr/>
        </p:nvSpPr>
        <p:spPr>
          <a:xfrm>
            <a:off x="6797262" y="1265088"/>
            <a:ext cx="4123944" cy="6070446"/>
          </a:xfrm>
          <a:prstGeom prst="rect">
            <a:avLst/>
          </a:prstGeom>
          <a:noFill/>
        </p:spPr>
        <p:txBody>
          <a:bodyPr lIns="91417" tIns="45708" rIns="91417" bIns="45708"/>
          <a:lstStyle>
            <a:lvl1pPr marL="469704" indent="-469704" algn="l" defTabSz="1252545" rtl="0" eaLnBrk="1" latinLnBrk="0" hangingPunct="1">
              <a:spcBef>
                <a:spcPct val="20000"/>
              </a:spcBef>
              <a:buFont typeface="Wingdings" pitchFamily="2" charset="2"/>
              <a:buChar char="§"/>
              <a:defRPr sz="4400" kern="1200">
                <a:solidFill>
                  <a:schemeClr val="tx1"/>
                </a:solidFill>
                <a:latin typeface="+mn-lt"/>
                <a:ea typeface="+mn-ea"/>
                <a:cs typeface="+mn-cs"/>
              </a:defRPr>
            </a:lvl1pPr>
            <a:lvl2pPr marL="1017693" indent="-391420" algn="l" defTabSz="1252545" rtl="0" eaLnBrk="1" latinLnBrk="0" hangingPunct="1">
              <a:spcBef>
                <a:spcPct val="20000"/>
              </a:spcBef>
              <a:buFont typeface="Wingdings" pitchFamily="2" charset="2"/>
              <a:buChar char="§"/>
              <a:defRPr sz="3800" kern="1200">
                <a:solidFill>
                  <a:schemeClr val="tx1"/>
                </a:solidFill>
                <a:latin typeface="+mn-lt"/>
                <a:ea typeface="+mn-ea"/>
                <a:cs typeface="+mn-cs"/>
              </a:defRPr>
            </a:lvl2pPr>
            <a:lvl3pPr marL="1565681" indent="-313136" algn="l" defTabSz="1252545" rtl="0" eaLnBrk="1" latinLnBrk="0" hangingPunct="1">
              <a:spcBef>
                <a:spcPct val="20000"/>
              </a:spcBef>
              <a:buFont typeface="Wingdings" pitchFamily="2" charset="2"/>
              <a:buChar char="§"/>
              <a:defRPr sz="3300" kern="1200">
                <a:solidFill>
                  <a:schemeClr val="tx1"/>
                </a:solidFill>
                <a:latin typeface="+mn-lt"/>
                <a:ea typeface="+mn-ea"/>
                <a:cs typeface="+mn-cs"/>
              </a:defRPr>
            </a:lvl3pPr>
            <a:lvl4pPr marL="2191954"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4pPr>
            <a:lvl5pPr marL="2818227" indent="-313136" algn="l" defTabSz="1252545" rtl="0" eaLnBrk="1" latinLnBrk="0" hangingPunct="1">
              <a:spcBef>
                <a:spcPct val="20000"/>
              </a:spcBef>
              <a:buFont typeface="Wingdings" pitchFamily="2" charset="2"/>
              <a:buChar char="§"/>
              <a:defRPr sz="27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spcBef>
                <a:spcPts val="400"/>
              </a:spcBef>
              <a:buFont typeface="+mj-lt"/>
              <a:buAutoNum type="arabicPeriod" startAt="4"/>
            </a:pPr>
            <a:r>
              <a:rPr lang="en-US" sz="1500" dirty="0">
                <a:latin typeface="Segoe UI Light" pitchFamily="34" charset="0"/>
                <a:ea typeface="Segoe UI" pitchFamily="34" charset="0"/>
                <a:cs typeface="Segoe UI" pitchFamily="34" charset="0"/>
              </a:rPr>
              <a:t>Do one of the following: </a:t>
            </a:r>
          </a:p>
          <a:p>
            <a:pPr lvl="1">
              <a:spcBef>
                <a:spcPts val="400"/>
              </a:spcBef>
              <a:buFont typeface="Arial" pitchFamily="34" charset="0"/>
              <a:buChar char="•"/>
            </a:pPr>
            <a:r>
              <a:rPr lang="en-US" sz="1500" dirty="0" smtClean="0">
                <a:latin typeface="Segoe UI Light" pitchFamily="34" charset="0"/>
                <a:ea typeface="Segoe UI" pitchFamily="34" charset="0"/>
                <a:cs typeface="Segoe UI" pitchFamily="34" charset="0"/>
              </a:rPr>
              <a:t>If </a:t>
            </a:r>
            <a:r>
              <a:rPr lang="en-US" sz="1500" dirty="0">
                <a:latin typeface="Segoe UI Light" pitchFamily="34" charset="0"/>
                <a:ea typeface="Segoe UI" pitchFamily="34" charset="0"/>
                <a:cs typeface="Segoe UI" pitchFamily="34" charset="0"/>
              </a:rPr>
              <a:t>you are creating a reference in a single cell, press Enter.</a:t>
            </a:r>
          </a:p>
          <a:p>
            <a:pPr lvl="1">
              <a:spcBef>
                <a:spcPts val="400"/>
              </a:spcBef>
              <a:buFont typeface="Arial" pitchFamily="34" charset="0"/>
              <a:buChar char="•"/>
            </a:pPr>
            <a:r>
              <a:rPr lang="en-US" sz="1500" dirty="0" smtClean="0">
                <a:latin typeface="Segoe UI Light" pitchFamily="34" charset="0"/>
                <a:ea typeface="Segoe UI" pitchFamily="34" charset="0"/>
                <a:cs typeface="Segoe UI" pitchFamily="34" charset="0"/>
              </a:rPr>
              <a:t>If </a:t>
            </a:r>
            <a:r>
              <a:rPr lang="en-US" sz="1500" dirty="0">
                <a:latin typeface="Segoe UI Light" pitchFamily="34" charset="0"/>
                <a:ea typeface="Segoe UI" pitchFamily="34" charset="0"/>
                <a:cs typeface="Segoe UI" pitchFamily="34" charset="0"/>
              </a:rPr>
              <a:t>you are creating a reference in an array formula (such A1:G4), press </a:t>
            </a:r>
            <a:r>
              <a:rPr lang="en-US" sz="1500" dirty="0" err="1" smtClean="0">
                <a:latin typeface="Segoe UI Light" pitchFamily="34" charset="0"/>
                <a:ea typeface="Segoe UI" pitchFamily="34" charset="0"/>
                <a:cs typeface="Segoe UI" pitchFamily="34" charset="0"/>
              </a:rPr>
              <a:t>Ctrl+Shift+Enter</a:t>
            </a:r>
            <a:r>
              <a:rPr lang="en-US" sz="1500" dirty="0" smtClean="0">
                <a:latin typeface="Segoe UI Light" pitchFamily="34" charset="0"/>
                <a:ea typeface="Segoe UI" pitchFamily="34" charset="0"/>
                <a:cs typeface="Segoe UI" pitchFamily="34" charset="0"/>
              </a:rPr>
              <a:t>.</a:t>
            </a:r>
            <a:br>
              <a:rPr lang="en-US" sz="1500" dirty="0" smtClean="0">
                <a:latin typeface="Segoe UI Light" pitchFamily="34" charset="0"/>
                <a:ea typeface="Segoe UI" pitchFamily="34" charset="0"/>
                <a:cs typeface="Segoe UI" pitchFamily="34" charset="0"/>
              </a:rPr>
            </a:br>
            <a:r>
              <a:rPr lang="en-US" sz="1500" dirty="0" smtClean="0">
                <a:latin typeface="Segoe UI Light" pitchFamily="34" charset="0"/>
                <a:ea typeface="Segoe UI" pitchFamily="34" charset="0"/>
                <a:cs typeface="Segoe UI" pitchFamily="34" charset="0"/>
              </a:rPr>
              <a:t/>
            </a:r>
            <a:br>
              <a:rPr lang="en-US" sz="1500" dirty="0" smtClean="0">
                <a:latin typeface="Segoe UI Light" pitchFamily="34" charset="0"/>
                <a:ea typeface="Segoe UI" pitchFamily="34" charset="0"/>
                <a:cs typeface="Segoe UI" pitchFamily="34" charset="0"/>
              </a:rPr>
            </a:br>
            <a:r>
              <a:rPr lang="en-US" sz="1500" dirty="0" smtClean="0">
                <a:latin typeface="Segoe UI Light" pitchFamily="34" charset="0"/>
                <a:ea typeface="Segoe UI" pitchFamily="34" charset="0"/>
                <a:cs typeface="Segoe UI" pitchFamily="34" charset="0"/>
              </a:rPr>
              <a:t>The </a:t>
            </a:r>
            <a:r>
              <a:rPr lang="en-US" sz="1500" dirty="0">
                <a:latin typeface="Segoe UI Light" pitchFamily="34" charset="0"/>
                <a:ea typeface="Segoe UI" pitchFamily="34" charset="0"/>
                <a:cs typeface="Segoe UI" pitchFamily="34" charset="0"/>
              </a:rPr>
              <a:t>reference can be a single cell or a range of cells, and the array formula can be one that calculates single or multiple results</a:t>
            </a:r>
            <a:r>
              <a:rPr lang="en-US" sz="1500" dirty="0" smtClean="0">
                <a:latin typeface="Segoe UI Light" pitchFamily="34" charset="0"/>
                <a:ea typeface="Segoe UI" pitchFamily="34" charset="0"/>
                <a:cs typeface="Segoe UI" pitchFamily="34" charset="0"/>
              </a:rPr>
              <a:t>.</a:t>
            </a:r>
          </a:p>
          <a:p>
            <a:pPr lvl="1">
              <a:spcBef>
                <a:spcPts val="400"/>
              </a:spcBef>
            </a:pPr>
            <a:endParaRPr lang="en-US" sz="1500" dirty="0">
              <a:latin typeface="Segoe UI Light" pitchFamily="34" charset="0"/>
              <a:ea typeface="Segoe UI" pitchFamily="34" charset="0"/>
              <a:cs typeface="Segoe UI" pitchFamily="34" charset="0"/>
            </a:endParaRPr>
          </a:p>
          <a:p>
            <a:pPr marL="0" indent="0">
              <a:buNone/>
            </a:pPr>
            <a:r>
              <a:rPr lang="en-US" sz="2400" b="1" dirty="0">
                <a:solidFill>
                  <a:srgbClr val="C00000"/>
                </a:solidFill>
                <a:latin typeface="Segoe UI Light" pitchFamily="34" charset="0"/>
                <a:ea typeface="Segoe UI" pitchFamily="34" charset="0"/>
                <a:cs typeface="Segoe UI" pitchFamily="34" charset="0"/>
              </a:rPr>
              <a:t>See also</a:t>
            </a:r>
          </a:p>
          <a:p>
            <a:pPr>
              <a:buFont typeface="Arial" pitchFamily="34" charset="0"/>
              <a:buChar char="•"/>
            </a:pPr>
            <a:r>
              <a:rPr lang="en-US" sz="1700" dirty="0">
                <a:latin typeface="Segoe UI Light" pitchFamily="34" charset="0"/>
                <a:ea typeface="Segoe UI" pitchFamily="34" charset="0"/>
                <a:cs typeface="Segoe UI" pitchFamily="34" charset="0"/>
                <a:hlinkClick r:id="rId16"/>
              </a:rPr>
              <a:t>Create or change a cell reference</a:t>
            </a:r>
            <a:endParaRPr lang="en-US" sz="1700" dirty="0">
              <a:latin typeface="Segoe UI Light" pitchFamily="34" charset="0"/>
              <a:ea typeface="Segoe UI" pitchFamily="34" charset="0"/>
              <a:cs typeface="Segoe UI" pitchFamily="34" charset="0"/>
            </a:endParaRPr>
          </a:p>
          <a:p>
            <a:pPr>
              <a:buFont typeface="Arial" pitchFamily="34" charset="0"/>
              <a:buChar char="•"/>
            </a:pPr>
            <a:r>
              <a:rPr lang="en-US" sz="1700" dirty="0">
                <a:latin typeface="Segoe UI Light" pitchFamily="34" charset="0"/>
                <a:ea typeface="Segoe UI" pitchFamily="34" charset="0"/>
                <a:cs typeface="Segoe UI" pitchFamily="34" charset="0"/>
                <a:hlinkClick r:id="rId17"/>
              </a:rPr>
              <a:t>Use cell references in a formula</a:t>
            </a:r>
            <a:endParaRPr lang="en-US" sz="1700" dirty="0">
              <a:latin typeface="Segoe UI Light" pitchFamily="34" charset="0"/>
              <a:ea typeface="Segoe UI" pitchFamily="34" charset="0"/>
              <a:cs typeface="Segoe UI" pitchFamily="34" charset="0"/>
            </a:endParaRPr>
          </a:p>
          <a:p>
            <a:pPr>
              <a:buFont typeface="Arial" pitchFamily="34" charset="0"/>
              <a:buChar char="•"/>
            </a:pPr>
            <a:r>
              <a:rPr lang="en-US" sz="1700" dirty="0">
                <a:latin typeface="Segoe UI Light" pitchFamily="34" charset="0"/>
                <a:ea typeface="Segoe UI" pitchFamily="34" charset="0"/>
                <a:cs typeface="Segoe UI" pitchFamily="34" charset="0"/>
                <a:hlinkClick r:id="rId18"/>
              </a:rPr>
              <a:t>Create a reference to the same cell range on multiple worksheets</a:t>
            </a:r>
            <a:endParaRPr lang="en-US" sz="1700" dirty="0">
              <a:latin typeface="Segoe UI Light" pitchFamily="34" charset="0"/>
              <a:ea typeface="Segoe UI" pitchFamily="34" charset="0"/>
              <a:cs typeface="Segoe UI" pitchFamily="34" charset="0"/>
            </a:endParaRPr>
          </a:p>
          <a:p>
            <a:pPr>
              <a:buFont typeface="Arial" pitchFamily="34" charset="0"/>
              <a:buChar char="•"/>
            </a:pPr>
            <a:r>
              <a:rPr lang="en-US" sz="1700" dirty="0">
                <a:latin typeface="Segoe UI Light" pitchFamily="34" charset="0"/>
                <a:ea typeface="Segoe UI" pitchFamily="34" charset="0"/>
                <a:cs typeface="Segoe UI" pitchFamily="34" charset="0"/>
                <a:hlinkClick r:id="rId19"/>
              </a:rPr>
              <a:t>More training courses</a:t>
            </a:r>
            <a:endParaRPr lang="en-US" sz="1700" dirty="0">
              <a:latin typeface="Segoe UI Light" pitchFamily="34" charset="0"/>
              <a:ea typeface="Segoe UI" pitchFamily="34" charset="0"/>
              <a:cs typeface="Segoe UI" pitchFamily="34" charset="0"/>
            </a:endParaRPr>
          </a:p>
          <a:p>
            <a:pPr>
              <a:buFont typeface="Arial" pitchFamily="34" charset="0"/>
              <a:buChar char="•"/>
            </a:pPr>
            <a:r>
              <a:rPr lang="en-US" sz="1700" dirty="0">
                <a:latin typeface="Segoe UI Light" pitchFamily="34" charset="0"/>
                <a:ea typeface="Segoe UI" pitchFamily="34" charset="0"/>
                <a:cs typeface="Segoe UI" pitchFamily="34" charset="0"/>
                <a:hlinkClick r:id="rId20"/>
              </a:rPr>
              <a:t>Office Compatibility </a:t>
            </a:r>
            <a:r>
              <a:rPr lang="en-US" sz="1700" dirty="0" smtClean="0">
                <a:latin typeface="Segoe UI Light" pitchFamily="34" charset="0"/>
                <a:ea typeface="Segoe UI" pitchFamily="34" charset="0"/>
                <a:cs typeface="Segoe UI" pitchFamily="34" charset="0"/>
                <a:hlinkClick r:id="rId20"/>
              </a:rPr>
              <a:t>Pack</a:t>
            </a:r>
            <a:endParaRPr lang="en-US" sz="1700" dirty="0">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519208627"/>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5206" y="487212"/>
            <a:ext cx="8305799" cy="430887"/>
          </a:xfrm>
          <a:prstGeom prst="rect">
            <a:avLst/>
          </a:prstGeom>
          <a:noFill/>
        </p:spPr>
        <p:txBody>
          <a:bodyPr wrap="square" lIns="91417" tIns="45708" rIns="91417" bIns="45708" rtlCol="0">
            <a:spAutoFit/>
          </a:bodyPr>
          <a:lstStyle/>
          <a:p>
            <a:pPr defTabSz="1252237"/>
            <a:r>
              <a:rPr lang="en-US" sz="2100" dirty="0">
                <a:solidFill>
                  <a:prstClr val="white"/>
                </a:solidFill>
                <a:latin typeface="Segoe UI Light" pitchFamily="34" charset="0"/>
                <a:ea typeface="Segoe UI" pitchFamily="34" charset="0"/>
                <a:cs typeface="Segoe UI" pitchFamily="34" charset="0"/>
              </a:rPr>
              <a:t>Help</a:t>
            </a:r>
          </a:p>
        </p:txBody>
      </p:sp>
      <p:sp>
        <p:nvSpPr>
          <p:cNvPr id="11" name="TextBox 10">
            <a:hlinkClick r:id="" action="ppaction://noaction"/>
          </p:cNvPr>
          <p:cNvSpPr txBox="1"/>
          <p:nvPr/>
        </p:nvSpPr>
        <p:spPr>
          <a:xfrm>
            <a:off x="10970672" y="618148"/>
            <a:ext cx="1434334" cy="267482"/>
          </a:xfrm>
          <a:prstGeom prst="rect">
            <a:avLst/>
          </a:prstGeom>
          <a:noFill/>
        </p:spPr>
        <p:txBody>
          <a:bodyPr wrap="square" lIns="91417" tIns="45708" rIns="91417" bIns="45708" rtlCol="0">
            <a:spAutoFit/>
          </a:bodyPr>
          <a:lstStyle/>
          <a:p>
            <a:pPr defTabSz="1252237"/>
            <a:r>
              <a:rPr lang="en-US" sz="1100" dirty="0">
                <a:solidFill>
                  <a:prstClr val="white"/>
                </a:solidFill>
                <a:latin typeface="Segoe UI Light" pitchFamily="34" charset="0"/>
                <a:hlinkClick r:id="" action="ppaction://noaction"/>
              </a:rPr>
              <a:t>Course summary</a:t>
            </a:r>
            <a:endParaRPr lang="en-US" sz="1100" dirty="0">
              <a:solidFill>
                <a:prstClr val="white"/>
              </a:solidFill>
              <a:latin typeface="Segoe UI Light" pitchFamily="34" charset="0"/>
            </a:endParaRPr>
          </a:p>
        </p:txBody>
      </p:sp>
      <p:grpSp>
        <p:nvGrpSpPr>
          <p:cNvPr id="12" name="Group 11"/>
          <p:cNvGrpSpPr/>
          <p:nvPr/>
        </p:nvGrpSpPr>
        <p:grpSpPr>
          <a:xfrm>
            <a:off x="12224322" y="646726"/>
            <a:ext cx="208497" cy="233769"/>
            <a:chOff x="9889420" y="664799"/>
            <a:chExt cx="208497" cy="233769"/>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420" y="664799"/>
              <a:ext cx="208497" cy="233769"/>
            </a:xfrm>
            <a:prstGeom prst="rect">
              <a:avLst/>
            </a:prstGeom>
          </p:spPr>
        </p:pic>
        <p:cxnSp>
          <p:nvCxnSpPr>
            <p:cNvPr id="14" name="Straight Connector 13"/>
            <p:cNvCxnSpPr/>
            <p:nvPr/>
          </p:nvCxnSpPr>
          <p:spPr>
            <a:xfrm>
              <a:off x="9942315" y="722598"/>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42315" y="78168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 Placeholder 6"/>
          <p:cNvSpPr txBox="1">
            <a:spLocks/>
          </p:cNvSpPr>
          <p:nvPr/>
        </p:nvSpPr>
        <p:spPr>
          <a:xfrm>
            <a:off x="1118972" y="7746075"/>
            <a:ext cx="3069508" cy="429768"/>
          </a:xfrm>
          <a:prstGeom prst="rect">
            <a:avLst/>
          </a:prstGeom>
          <a:noFill/>
        </p:spPr>
        <p:txBody>
          <a:bodyPr vert="horz" lIns="125224" tIns="62612" rIns="125224" bIns="62612"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600" dirty="0">
                <a:solidFill>
                  <a:prstClr val="white"/>
                </a:solidFill>
                <a:latin typeface="Segoe UI Light" pitchFamily="34" charset="0"/>
              </a:rPr>
              <a:t>Press F5 to start, Esc to stop</a:t>
            </a:r>
          </a:p>
        </p:txBody>
      </p:sp>
      <p:pic>
        <p:nvPicPr>
          <p:cNvPr id="24" name="Picture 23">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1" y="8640763"/>
            <a:ext cx="361950" cy="371474"/>
          </a:xfrm>
          <a:prstGeom prst="rect">
            <a:avLst/>
          </a:prstGeom>
        </p:spPr>
      </p:pic>
      <p:sp>
        <p:nvSpPr>
          <p:cNvPr id="60" name="Rectangle 59"/>
          <p:cNvSpPr/>
          <p:nvPr/>
        </p:nvSpPr>
        <p:spPr>
          <a:xfrm>
            <a:off x="0" y="2"/>
            <a:ext cx="13003213" cy="992186"/>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defTabSz="1252237"/>
            <a:endParaRPr lang="en-US" sz="2600">
              <a:solidFill>
                <a:prstClr val="white"/>
              </a:solidFill>
            </a:endParaRPr>
          </a:p>
        </p:txBody>
      </p:sp>
      <p:pic>
        <p:nvPicPr>
          <p:cNvPr id="62" name="Picture 6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59" y="126410"/>
            <a:ext cx="924054" cy="295315"/>
          </a:xfrm>
          <a:prstGeom prst="rect">
            <a:avLst/>
          </a:prstGeom>
        </p:spPr>
      </p:pic>
      <p:sp>
        <p:nvSpPr>
          <p:cNvPr id="63" name="TextBox 62"/>
          <p:cNvSpPr txBox="1"/>
          <p:nvPr/>
        </p:nvSpPr>
        <p:spPr>
          <a:xfrm>
            <a:off x="1015208" y="487212"/>
            <a:ext cx="4622999" cy="430887"/>
          </a:xfrm>
          <a:prstGeom prst="rect">
            <a:avLst/>
          </a:prstGeom>
          <a:noFill/>
        </p:spPr>
        <p:txBody>
          <a:bodyPr wrap="square" lIns="91417" tIns="45708" rIns="91417" bIns="45708" rtlCol="0">
            <a:spAutoFit/>
          </a:bodyPr>
          <a:lstStyle/>
          <a:p>
            <a:pPr defTabSz="1252237"/>
            <a:r>
              <a:rPr lang="en-US" sz="2100" dirty="0" smtClean="0">
                <a:solidFill>
                  <a:prstClr val="white"/>
                </a:solidFill>
                <a:latin typeface="Segoe UI Light" pitchFamily="34" charset="0"/>
              </a:rPr>
              <a:t>Rating and comments</a:t>
            </a:r>
            <a:endParaRPr lang="en-US" sz="2100" dirty="0">
              <a:solidFill>
                <a:prstClr val="white"/>
              </a:solidFill>
              <a:latin typeface="Segoe UI Light" pitchFamily="34" charset="0"/>
            </a:endParaRPr>
          </a:p>
        </p:txBody>
      </p:sp>
      <p:sp>
        <p:nvSpPr>
          <p:cNvPr id="64" name="Text Placeholder 2"/>
          <p:cNvSpPr txBox="1">
            <a:spLocks/>
          </p:cNvSpPr>
          <p:nvPr/>
        </p:nvSpPr>
        <p:spPr>
          <a:xfrm>
            <a:off x="979618" y="2792169"/>
            <a:ext cx="8363938" cy="623009"/>
          </a:xfrm>
          <a:prstGeom prst="rect">
            <a:avLst/>
          </a:prstGeom>
          <a:noFill/>
        </p:spPr>
        <p:txBody>
          <a:bodyPr lIns="91417" tIns="45708" rIns="91417" bIns="45708"/>
          <a:lstStyle>
            <a:lvl1pPr marL="259591" indent="-259591" algn="l" defTabSz="68586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742" indent="-213151" algn="l" defTabSz="685864" rtl="0" eaLnBrk="1" latinLnBrk="0" hangingPunct="1">
              <a:lnSpc>
                <a:spcPct val="90000"/>
              </a:lnSpc>
              <a:spcBef>
                <a:spcPct val="20000"/>
              </a:spcBef>
              <a:buSzPct val="90000"/>
              <a:buFont typeface="Arial" pitchFamily="34" charset="0"/>
              <a:buChar char="•"/>
              <a:tabLst>
                <a:tab pos="472742" algn="l"/>
              </a:tabLst>
              <a:defRPr sz="21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891" indent="-213151" algn="l" defTabSz="685864"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192" indent="-167901" algn="l" defTabSz="685864" rtl="0" eaLnBrk="1" latinLnBrk="0" hangingPunct="1">
              <a:lnSpc>
                <a:spcPct val="90000"/>
              </a:lnSpc>
              <a:spcBef>
                <a:spcPct val="20000"/>
              </a:spcBef>
              <a:buSzPct val="90000"/>
              <a:buFont typeface="Arial" pitchFamily="34" charset="0"/>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Arial" pitchFamily="34" charset="0"/>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695">
              <a:buFont typeface="Arial" pitchFamily="34" charset="0"/>
              <a:buNone/>
              <a:defRPr/>
            </a:pPr>
            <a:r>
              <a:rPr lang="en-US" sz="2800" dirty="0">
                <a:solidFill>
                  <a:srgbClr val="C00000"/>
                </a:solidFill>
                <a:latin typeface="Segoe UI Light" pitchFamily="34" charset="0"/>
              </a:rPr>
              <a:t>Thank you for viewing this course!</a:t>
            </a:r>
          </a:p>
        </p:txBody>
      </p:sp>
      <p:pic>
        <p:nvPicPr>
          <p:cNvPr id="65" name="Picture 64"/>
          <p:cNvPicPr>
            <a:picLocks noChangeAspect="1"/>
          </p:cNvPicPr>
          <p:nvPr/>
        </p:nvPicPr>
        <p:blipFill>
          <a:blip r:embed="rId5">
            <a:duotone>
              <a:srgbClr val="FF8A00">
                <a:shade val="45000"/>
                <a:satMod val="135000"/>
              </a:srgbClr>
              <a:prstClr val="white"/>
            </a:duotone>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355143" y="3963923"/>
            <a:ext cx="457264" cy="457264"/>
          </a:xfrm>
          <a:prstGeom prst="rect">
            <a:avLst/>
          </a:prstGeom>
        </p:spPr>
      </p:pic>
      <p:grpSp>
        <p:nvGrpSpPr>
          <p:cNvPr id="66" name="Group 65"/>
          <p:cNvGrpSpPr/>
          <p:nvPr/>
        </p:nvGrpSpPr>
        <p:grpSpPr>
          <a:xfrm>
            <a:off x="1061743" y="3532622"/>
            <a:ext cx="762001" cy="152399"/>
            <a:chOff x="405606" y="2897187"/>
            <a:chExt cx="762000" cy="152400"/>
          </a:xfrm>
        </p:grpSpPr>
        <p:pic>
          <p:nvPicPr>
            <p:cNvPr id="6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606" y="2897187"/>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 y="2897187"/>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406" y="2897187"/>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806" y="2897187"/>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206" y="2897187"/>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2" name="Text Placeholder 2"/>
          <p:cNvSpPr txBox="1">
            <a:spLocks/>
          </p:cNvSpPr>
          <p:nvPr/>
        </p:nvSpPr>
        <p:spPr>
          <a:xfrm>
            <a:off x="1899944" y="2694180"/>
            <a:ext cx="8564063" cy="1107996"/>
          </a:xfrm>
          <a:prstGeom prst="rect">
            <a:avLst/>
          </a:prstGeom>
        </p:spPr>
        <p:txBody>
          <a:bodyPr vert="horz" wrap="square" lIns="0" tIns="0" rIns="0" bIns="0" rtlCol="0">
            <a:spAutoFit/>
          </a:bodyPr>
          <a:lstStyle>
            <a:lvl1pPr marL="0" indent="0" algn="l" defTabSz="685864" rtl="0" eaLnBrk="1" latinLnBrk="0" hangingPunct="1">
              <a:lnSpc>
                <a:spcPct val="90000"/>
              </a:lnSpc>
              <a:spcBef>
                <a:spcPts val="0"/>
              </a:spcBef>
              <a:spcAft>
                <a:spcPts val="675"/>
              </a:spcAft>
              <a:buSzPct val="90000"/>
              <a:buFont typeface="Arial" pitchFamily="34" charset="0"/>
              <a:buNone/>
              <a:defRPr sz="3000" kern="1200" spc="-75"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685864" rtl="0" eaLnBrk="1" latinLnBrk="0" hangingPunct="1">
              <a:lnSpc>
                <a:spcPct val="90000"/>
              </a:lnSpc>
              <a:spcBef>
                <a:spcPts val="0"/>
              </a:spcBef>
              <a:spcAft>
                <a:spcPts val="300"/>
              </a:spcAft>
              <a:buSzPct val="90000"/>
              <a:buFont typeface="Arial" pitchFamily="34" charset="0"/>
              <a:buNone/>
              <a:tabLst>
                <a:tab pos="472742" algn="l"/>
              </a:tabLst>
              <a:defRPr sz="1500" kern="1200" spc="-38"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685864" rtl="0" eaLnBrk="1" latinLnBrk="0" hangingPunct="1">
              <a:lnSpc>
                <a:spcPct val="90000"/>
              </a:lnSpc>
              <a:spcBef>
                <a:spcPts val="0"/>
              </a:spcBef>
              <a:spcAft>
                <a:spcPts val="300"/>
              </a:spcAft>
              <a:buSzPct val="90000"/>
              <a:buFont typeface="Arial" pitchFamily="34" charset="0"/>
              <a:buNone/>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685864" rtl="0" eaLnBrk="1" latinLnBrk="0" hangingPunct="1">
              <a:lnSpc>
                <a:spcPct val="90000"/>
              </a:lnSpc>
              <a:spcBef>
                <a:spcPts val="0"/>
              </a:spcBef>
              <a:spcAft>
                <a:spcPts val="300"/>
              </a:spcAft>
              <a:buSzPct val="90000"/>
              <a:buFont typeface="Arial" pitchFamily="34" charset="0"/>
              <a:buNone/>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685864" rtl="0" eaLnBrk="1" latinLnBrk="0" hangingPunct="1">
              <a:lnSpc>
                <a:spcPct val="90000"/>
              </a:lnSpc>
              <a:spcBef>
                <a:spcPts val="0"/>
              </a:spcBef>
              <a:spcAft>
                <a:spcPts val="300"/>
              </a:spcAft>
              <a:buSzPct val="90000"/>
              <a:buFont typeface="Arial" pitchFamily="34" charset="0"/>
              <a:buNone/>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685695">
              <a:lnSpc>
                <a:spcPct val="150000"/>
              </a:lnSpc>
              <a:spcAft>
                <a:spcPts val="0"/>
              </a:spcAft>
              <a:defRPr/>
            </a:pPr>
            <a:endParaRPr lang="en-US" sz="1600" spc="0"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endParaRPr>
          </a:p>
          <a:p>
            <a:pPr defTabSz="685695">
              <a:lnSpc>
                <a:spcPct val="150000"/>
              </a:lnSpc>
              <a:spcAft>
                <a:spcPts val="0"/>
              </a:spcAft>
              <a:defRPr/>
            </a:pPr>
            <a:endParaRPr lang="en-US" sz="1600" spc="0"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endParaRPr>
          </a:p>
          <a:p>
            <a:pPr defTabSz="685695">
              <a:lnSpc>
                <a:spcPct val="150000"/>
              </a:lnSpc>
              <a:spcAft>
                <a:spcPts val="0"/>
              </a:spcAft>
              <a:defRPr/>
            </a:pPr>
            <a:r>
              <a:rPr lang="en-US" sz="1600" spc="0"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rPr>
              <a:t>How did we do? </a:t>
            </a:r>
            <a:r>
              <a:rPr lang="en-US" sz="1600" spc="0" dirty="0" smtClean="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hlinkClick r:id="rId8"/>
              </a:rPr>
              <a:t>Please tell us what you think</a:t>
            </a:r>
            <a:endParaRPr lang="en-US" sz="1600" spc="0" dirty="0">
              <a:gradFill flip="none" rotWithShape="1">
                <a:gsLst>
                  <a:gs pos="0">
                    <a:srgbClr val="000000">
                      <a:lumMod val="65000"/>
                      <a:lumOff val="35000"/>
                    </a:srgbClr>
                  </a:gs>
                  <a:gs pos="86000">
                    <a:srgbClr val="000000">
                      <a:lumMod val="75000"/>
                      <a:lumOff val="25000"/>
                    </a:srgbClr>
                  </a:gs>
                </a:gsLst>
                <a:path path="circle">
                  <a:fillToRect r="100000" b="100000"/>
                </a:path>
                <a:tileRect l="-100000" t="-100000"/>
              </a:gradFill>
              <a:hlinkClick r:id="rId9"/>
            </a:endParaRPr>
          </a:p>
        </p:txBody>
      </p:sp>
      <p:pic>
        <p:nvPicPr>
          <p:cNvPr id="49" name="Media Placeholder 24">
            <a:hlinkClick r:id="rId10" action="ppaction://hlinksldjump"/>
          </p:cNvPr>
          <p:cNvPicPr>
            <a:picLocks/>
          </p:cNvPicPr>
          <p:nvPr/>
        </p:nvPicPr>
        <p:blipFill>
          <a:blip r:embed="rId11">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50" name="Media Placeholder 23">
            <a:hlinkClick r:id="rId12" action="ppaction://hlinksldjump"/>
          </p:cNvPr>
          <p:cNvPicPr>
            <a:picLocks/>
          </p:cNvPicPr>
          <p:nvPr/>
        </p:nvPicPr>
        <p:blipFill>
          <a:blip r:embed="rId13">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54" name="Media Placeholder 22">
            <a:hlinkClick r:id="rId14" action="ppaction://hlinksldjump"/>
          </p:cNvPr>
          <p:cNvPicPr>
            <a:picLocks/>
          </p:cNvPicPr>
          <p:nvPr/>
        </p:nvPicPr>
        <p:blipFill>
          <a:blip r:embed="rId15">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pic>
        <p:nvPicPr>
          <p:cNvPr id="55" name="Media Placeholder 21">
            <a:hlinkClick r:id="rId16" action="ppaction://hlinksldjump"/>
          </p:cNvPr>
          <p:cNvPicPr>
            <a:picLocks/>
          </p:cNvPicPr>
          <p:nvPr/>
        </p:nvPicPr>
        <p:blipFill>
          <a:blip r:embed="rId17">
            <a:extLst>
              <a:ext uri="{28A0092B-C50C-407E-A947-70E740481C1C}">
                <a14:useLocalDpi xmlns:a14="http://schemas.microsoft.com/office/drawing/2010/main" val="0"/>
              </a:ext>
            </a:extLst>
          </a:blip>
          <a:stretch>
            <a:fillRect/>
          </a:stretch>
        </p:blipFill>
        <p:spPr>
          <a:xfrm>
            <a:off x="8686799" y="8496209"/>
            <a:ext cx="1115568" cy="630936"/>
          </a:xfrm>
          <a:prstGeom prst="rect">
            <a:avLst/>
          </a:prstGeom>
        </p:spPr>
      </p:pic>
      <p:sp>
        <p:nvSpPr>
          <p:cNvPr id="56" name="Text Placeholder 6"/>
          <p:cNvSpPr txBox="1">
            <a:spLocks/>
          </p:cNvSpPr>
          <p:nvPr/>
        </p:nvSpPr>
        <p:spPr>
          <a:xfrm>
            <a:off x="5975011" y="9221788"/>
            <a:ext cx="1089622"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smtClean="0">
                <a:solidFill>
                  <a:schemeClr val="bg1"/>
                </a:solidFill>
                <a:latin typeface="Segoe UI Light" pitchFamily="34" charset="0"/>
              </a:rPr>
              <a:t>Summary</a:t>
            </a:r>
            <a:endParaRPr lang="en-US" sz="1100" dirty="0">
              <a:solidFill>
                <a:schemeClr val="bg1"/>
              </a:solidFill>
              <a:latin typeface="Segoe UI Light" pitchFamily="34" charset="0"/>
            </a:endParaRPr>
          </a:p>
        </p:txBody>
      </p:sp>
      <p:sp>
        <p:nvSpPr>
          <p:cNvPr id="57" name="Text Placeholder 6"/>
          <p:cNvSpPr txBox="1">
            <a:spLocks/>
          </p:cNvSpPr>
          <p:nvPr/>
        </p:nvSpPr>
        <p:spPr>
          <a:xfrm>
            <a:off x="7344140" y="9221787"/>
            <a:ext cx="1191525" cy="304801"/>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Feedback </a:t>
            </a:r>
            <a:endParaRPr lang="en-US" dirty="0"/>
          </a:p>
        </p:txBody>
      </p:sp>
      <p:sp>
        <p:nvSpPr>
          <p:cNvPr id="58" name="Text Placeholder 6"/>
          <p:cNvSpPr txBox="1">
            <a:spLocks/>
          </p:cNvSpPr>
          <p:nvPr/>
        </p:nvSpPr>
        <p:spPr>
          <a:xfrm>
            <a:off x="8713029" y="9220645"/>
            <a:ext cx="1160817" cy="305944"/>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Help </a:t>
            </a:r>
            <a:endParaRPr lang="en-US" dirty="0"/>
          </a:p>
        </p:txBody>
      </p:sp>
      <p:pic>
        <p:nvPicPr>
          <p:cNvPr id="59" name="Media Placeholder 24">
            <a:hlinkClick r:id="rId10" action="ppaction://hlinksldjump"/>
          </p:cNvPr>
          <p:cNvPicPr>
            <a:picLocks/>
          </p:cNvPicPr>
          <p:nvPr/>
        </p:nvPicPr>
        <p:blipFill>
          <a:blip r:embed="rId11">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74" name="Media Placeholder 23">
            <a:hlinkClick r:id="rId12" action="ppaction://hlinksldjump"/>
          </p:cNvPr>
          <p:cNvPicPr>
            <a:picLocks/>
          </p:cNvPicPr>
          <p:nvPr/>
        </p:nvPicPr>
        <p:blipFill>
          <a:blip r:embed="rId13">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75" name="Media Placeholder 22">
            <a:hlinkClick r:id="rId14" action="ppaction://hlinksldjump"/>
          </p:cNvPr>
          <p:cNvPicPr>
            <a:picLocks/>
          </p:cNvPicPr>
          <p:nvPr/>
        </p:nvPicPr>
        <p:blipFill>
          <a:blip r:embed="rId15">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sp>
        <p:nvSpPr>
          <p:cNvPr id="76" name="Rectangle 75">
            <a:hlinkClick r:id="rId10" action="ppaction://hlinksldjump"/>
          </p:cNvPr>
          <p:cNvSpPr/>
          <p:nvPr/>
        </p:nvSpPr>
        <p:spPr>
          <a:xfrm>
            <a:off x="4563979" y="8477735"/>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hlinkClick r:id="rId12" action="ppaction://hlinksldjump"/>
          </p:cNvPr>
          <p:cNvSpPr/>
          <p:nvPr/>
        </p:nvSpPr>
        <p:spPr>
          <a:xfrm>
            <a:off x="5928446" y="8486831"/>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694165"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79" name="TextBox 78"/>
          <p:cNvSpPr txBox="1"/>
          <p:nvPr/>
        </p:nvSpPr>
        <p:spPr>
          <a:xfrm>
            <a:off x="3200547"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80" name="TextBox 79"/>
          <p:cNvSpPr txBox="1"/>
          <p:nvPr/>
        </p:nvSpPr>
        <p:spPr>
          <a:xfrm>
            <a:off x="4588560"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2</a:t>
            </a:r>
          </a:p>
        </p:txBody>
      </p:sp>
      <p:sp>
        <p:nvSpPr>
          <p:cNvPr id="81" name="TextBox 80"/>
          <p:cNvSpPr txBox="1"/>
          <p:nvPr/>
        </p:nvSpPr>
        <p:spPr>
          <a:xfrm>
            <a:off x="5942149"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3</a:t>
            </a:r>
          </a:p>
        </p:txBody>
      </p:sp>
      <p:sp>
        <p:nvSpPr>
          <p:cNvPr id="82" name="TextBox 81"/>
          <p:cNvSpPr txBox="1"/>
          <p:nvPr/>
        </p:nvSpPr>
        <p:spPr>
          <a:xfrm>
            <a:off x="7324905"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587"/>
            <a:ext cx="13003213" cy="446342"/>
          </a:xfrm>
          <a:prstGeom prst="rect">
            <a:avLst/>
          </a:prstGeom>
        </p:spPr>
      </p:pic>
      <p:pic>
        <p:nvPicPr>
          <p:cNvPr id="43" name="Picture 42">
            <a:hlinkClick r:id="" action="ppaction://hlinkshowjump?jump=nextslide"/>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064251" y="8641080"/>
            <a:ext cx="361905" cy="371429"/>
          </a:xfrm>
          <a:prstGeom prst="rect">
            <a:avLst/>
          </a:prstGeom>
        </p:spPr>
      </p:pic>
      <p:sp>
        <p:nvSpPr>
          <p:cNvPr id="44" name="Subtitle 2"/>
          <p:cNvSpPr txBox="1">
            <a:spLocks/>
          </p:cNvSpPr>
          <p:nvPr/>
        </p:nvSpPr>
        <p:spPr>
          <a:xfrm>
            <a:off x="1728473" y="3887787"/>
            <a:ext cx="2572781" cy="504042"/>
          </a:xfrm>
          <a:prstGeom prst="rect">
            <a:avLst/>
          </a:prstGeom>
        </p:spPr>
        <p:txBody>
          <a:bodyPr vert="horz" lIns="130055" tIns="65028" rIns="130055" bIns="65028" rtlCol="0">
            <a:normAutofit/>
          </a:bodyPr>
          <a:lstStyle>
            <a:lvl1pPr marL="487707" indent="-487707" algn="l" defTabSz="1300551"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98" indent="-406422" algn="l" defTabSz="1300551"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689" indent="-325138" algn="l" defTabSz="1300551"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964"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240"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516"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791"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067"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342" indent="-325138" algn="l" defTabSz="130055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None/>
            </a:pPr>
            <a:r>
              <a:rPr lang="en-US" sz="1600" dirty="0" smtClean="0">
                <a:latin typeface="Segoe UI Light" pitchFamily="34" charset="0"/>
                <a:ea typeface="Segoe UI" pitchFamily="34" charset="0"/>
                <a:cs typeface="Segoe UI" pitchFamily="34" charset="0"/>
                <a:hlinkClick r:id="rId20"/>
              </a:rPr>
              <a:t>Check out more courses</a:t>
            </a:r>
            <a:endParaRPr lang="en-US" sz="1600" dirty="0">
              <a:latin typeface="Segoe UI Light" pitchFamily="34" charset="0"/>
              <a:ea typeface="Segoe UI" pitchFamily="34" charset="0"/>
              <a:cs typeface="Segoe UI" pitchFamily="34" charset="0"/>
            </a:endParaRPr>
          </a:p>
        </p:txBody>
      </p:sp>
      <p:pic>
        <p:nvPicPr>
          <p:cNvPr id="45" name="Media Placeholder 57">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97225" y="8497469"/>
            <a:ext cx="1116013" cy="624724"/>
          </a:xfrm>
          <a:prstGeom prst="rect">
            <a:avLst/>
          </a:prstGeom>
        </p:spPr>
      </p:pic>
      <p:sp>
        <p:nvSpPr>
          <p:cNvPr id="46" name="Rectangle 45">
            <a:hlinkClick r:id="rId21" action="ppaction://hlinksldjump"/>
          </p:cNvPr>
          <p:cNvSpPr/>
          <p:nvPr/>
        </p:nvSpPr>
        <p:spPr>
          <a:xfrm>
            <a:off x="3185320" y="8483859"/>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6"/>
          <p:cNvSpPr txBox="1">
            <a:spLocks/>
          </p:cNvSpPr>
          <p:nvPr/>
        </p:nvSpPr>
        <p:spPr>
          <a:xfrm>
            <a:off x="3209934" y="9220768"/>
            <a:ext cx="1127895" cy="32625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Cell references</a:t>
            </a:r>
          </a:p>
        </p:txBody>
      </p:sp>
      <p:sp>
        <p:nvSpPr>
          <p:cNvPr id="48" name="Text Placeholder 6"/>
          <p:cNvSpPr txBox="1">
            <a:spLocks/>
          </p:cNvSpPr>
          <p:nvPr/>
        </p:nvSpPr>
        <p:spPr>
          <a:xfrm>
            <a:off x="4591582" y="9220768"/>
            <a:ext cx="1088616"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Copy formulas</a:t>
            </a:r>
          </a:p>
        </p:txBody>
      </p:sp>
      <p:sp>
        <p:nvSpPr>
          <p:cNvPr id="51" name="TextBox 50"/>
          <p:cNvSpPr txBox="1"/>
          <p:nvPr/>
        </p:nvSpPr>
        <p:spPr>
          <a:xfrm>
            <a:off x="3952933"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smtClean="0">
                <a:solidFill>
                  <a:schemeClr val="bg1"/>
                </a:solidFill>
                <a:latin typeface="Segoe UI Light" pitchFamily="34" charset="0"/>
              </a:rPr>
              <a:t>1:44</a:t>
            </a:r>
            <a:endParaRPr lang="en-US" sz="1000" dirty="0">
              <a:solidFill>
                <a:schemeClr val="bg1"/>
              </a:solidFill>
              <a:latin typeface="Segoe UI Light" pitchFamily="34" charset="0"/>
            </a:endParaRPr>
          </a:p>
        </p:txBody>
      </p:sp>
      <p:sp>
        <p:nvSpPr>
          <p:cNvPr id="52" name="TextBox 51"/>
          <p:cNvSpPr txBox="1"/>
          <p:nvPr/>
        </p:nvSpPr>
        <p:spPr>
          <a:xfrm>
            <a:off x="5333486"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a:solidFill>
                  <a:schemeClr val="bg1"/>
                </a:solidFill>
                <a:latin typeface="Segoe UI Light" pitchFamily="34" charset="0"/>
              </a:rPr>
              <a:t>3:13</a:t>
            </a:r>
          </a:p>
        </p:txBody>
      </p:sp>
    </p:spTree>
    <p:extLst>
      <p:ext uri="{BB962C8B-B14F-4D97-AF65-F5344CB8AC3E}">
        <p14:creationId xmlns:p14="http://schemas.microsoft.com/office/powerpoint/2010/main" val="4248329825"/>
      </p:ext>
    </p:extLst>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015206" y="487212"/>
            <a:ext cx="8305799" cy="430887"/>
          </a:xfrm>
          <a:prstGeom prst="rect">
            <a:avLst/>
          </a:prstGeom>
          <a:noFill/>
        </p:spPr>
        <p:txBody>
          <a:bodyPr wrap="square" lIns="91417" tIns="45708" rIns="91417" bIns="45708" rtlCol="0">
            <a:spAutoFit/>
          </a:bodyPr>
          <a:lstStyle/>
          <a:p>
            <a:pPr defTabSz="1252237"/>
            <a:r>
              <a:rPr lang="en-US" sz="2100" dirty="0">
                <a:solidFill>
                  <a:prstClr val="white"/>
                </a:solidFill>
                <a:latin typeface="Segoe UI Light" pitchFamily="34" charset="0"/>
                <a:ea typeface="Segoe UI" pitchFamily="34" charset="0"/>
                <a:cs typeface="Segoe UI" pitchFamily="34" charset="0"/>
              </a:rPr>
              <a:t>Help</a:t>
            </a:r>
          </a:p>
        </p:txBody>
      </p:sp>
      <p:sp>
        <p:nvSpPr>
          <p:cNvPr id="9" name="TextBox 8">
            <a:hlinkClick r:id="" action="ppaction://noaction"/>
          </p:cNvPr>
          <p:cNvSpPr txBox="1"/>
          <p:nvPr/>
        </p:nvSpPr>
        <p:spPr>
          <a:xfrm>
            <a:off x="10970672" y="618148"/>
            <a:ext cx="1434334" cy="267482"/>
          </a:xfrm>
          <a:prstGeom prst="rect">
            <a:avLst/>
          </a:prstGeom>
          <a:noFill/>
        </p:spPr>
        <p:txBody>
          <a:bodyPr wrap="square" lIns="91417" tIns="45708" rIns="91417" bIns="45708" rtlCol="0">
            <a:spAutoFit/>
          </a:bodyPr>
          <a:lstStyle/>
          <a:p>
            <a:pPr defTabSz="1252237"/>
            <a:r>
              <a:rPr lang="en-US" sz="1100" dirty="0">
                <a:solidFill>
                  <a:prstClr val="white"/>
                </a:solidFill>
                <a:latin typeface="Segoe UI Light" pitchFamily="34" charset="0"/>
                <a:hlinkClick r:id="" action="ppaction://noaction"/>
              </a:rPr>
              <a:t>Course summary</a:t>
            </a:r>
            <a:endParaRPr lang="en-US" sz="1100" dirty="0">
              <a:solidFill>
                <a:prstClr val="white"/>
              </a:solidFill>
              <a:latin typeface="Segoe UI Light" pitchFamily="34" charset="0"/>
            </a:endParaRPr>
          </a:p>
        </p:txBody>
      </p:sp>
      <p:grpSp>
        <p:nvGrpSpPr>
          <p:cNvPr id="10" name="Group 9"/>
          <p:cNvGrpSpPr/>
          <p:nvPr/>
        </p:nvGrpSpPr>
        <p:grpSpPr>
          <a:xfrm>
            <a:off x="12224322" y="646726"/>
            <a:ext cx="208497" cy="233769"/>
            <a:chOff x="9889420" y="664799"/>
            <a:chExt cx="208497" cy="233769"/>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420" y="664799"/>
              <a:ext cx="208497" cy="233769"/>
            </a:xfrm>
            <a:prstGeom prst="rect">
              <a:avLst/>
            </a:prstGeom>
          </p:spPr>
        </p:pic>
        <p:cxnSp>
          <p:nvCxnSpPr>
            <p:cNvPr id="12" name="Straight Connector 11"/>
            <p:cNvCxnSpPr/>
            <p:nvPr/>
          </p:nvCxnSpPr>
          <p:spPr>
            <a:xfrm>
              <a:off x="9942315" y="722598"/>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42315" y="78168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 Placeholder 6"/>
          <p:cNvSpPr txBox="1">
            <a:spLocks/>
          </p:cNvSpPr>
          <p:nvPr/>
        </p:nvSpPr>
        <p:spPr>
          <a:xfrm>
            <a:off x="1118972" y="7746075"/>
            <a:ext cx="3069508" cy="429768"/>
          </a:xfrm>
          <a:prstGeom prst="rect">
            <a:avLst/>
          </a:prstGeom>
          <a:noFill/>
        </p:spPr>
        <p:txBody>
          <a:bodyPr vert="horz" lIns="125224" tIns="62612" rIns="125224" bIns="62612"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600" dirty="0">
                <a:solidFill>
                  <a:prstClr val="white"/>
                </a:solidFill>
                <a:latin typeface="Segoe UI Light" pitchFamily="34" charset="0"/>
              </a:rPr>
              <a:t>Press F5 to start, Esc to stop</a:t>
            </a:r>
          </a:p>
        </p:txBody>
      </p:sp>
      <p:pic>
        <p:nvPicPr>
          <p:cNvPr id="22" name="Picture 21">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1" y="8640763"/>
            <a:ext cx="361950" cy="371474"/>
          </a:xfrm>
          <a:prstGeom prst="rect">
            <a:avLst/>
          </a:prstGeom>
        </p:spPr>
      </p:pic>
      <p:sp>
        <p:nvSpPr>
          <p:cNvPr id="58" name="Rectangle 57"/>
          <p:cNvSpPr/>
          <p:nvPr/>
        </p:nvSpPr>
        <p:spPr>
          <a:xfrm>
            <a:off x="0" y="2"/>
            <a:ext cx="13003213" cy="992186"/>
          </a:xfrm>
          <a:prstGeom prst="rect">
            <a:avLst/>
          </a:prstGeom>
          <a:solidFill>
            <a:srgbClr val="0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defTabSz="1252237"/>
            <a:endParaRPr lang="en-US" sz="2600">
              <a:solidFill>
                <a:prstClr val="white"/>
              </a:solidFill>
            </a:endParaRPr>
          </a:p>
        </p:txBody>
      </p:sp>
      <p:pic>
        <p:nvPicPr>
          <p:cNvPr id="60" name="Picture 5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59" y="126410"/>
            <a:ext cx="924054" cy="295315"/>
          </a:xfrm>
          <a:prstGeom prst="rect">
            <a:avLst/>
          </a:prstGeom>
        </p:spPr>
      </p:pic>
      <p:sp>
        <p:nvSpPr>
          <p:cNvPr id="62" name="TextBox 61"/>
          <p:cNvSpPr txBox="1"/>
          <p:nvPr/>
        </p:nvSpPr>
        <p:spPr>
          <a:xfrm>
            <a:off x="1015208" y="487212"/>
            <a:ext cx="4622999" cy="430887"/>
          </a:xfrm>
          <a:prstGeom prst="rect">
            <a:avLst/>
          </a:prstGeom>
          <a:noFill/>
        </p:spPr>
        <p:txBody>
          <a:bodyPr wrap="square" lIns="91417" tIns="45708" rIns="91417" bIns="45708" rtlCol="0">
            <a:spAutoFit/>
          </a:bodyPr>
          <a:lstStyle/>
          <a:p>
            <a:pPr defTabSz="1252237"/>
            <a:r>
              <a:rPr lang="en-US" sz="2100" dirty="0">
                <a:solidFill>
                  <a:prstClr val="white"/>
                </a:solidFill>
                <a:latin typeface="Segoe UI Light" pitchFamily="34" charset="0"/>
              </a:rPr>
              <a:t>Help</a:t>
            </a:r>
          </a:p>
        </p:txBody>
      </p:sp>
      <p:pic>
        <p:nvPicPr>
          <p:cNvPr id="63" name="Media Placeholder 24">
            <a:hlinkClick r:id="rId5" action="ppaction://hlinksldjump"/>
          </p:cNvPr>
          <p:cNvPicPr>
            <a:picLocks/>
          </p:cNvPicPr>
          <p:nvPr/>
        </p:nvPicPr>
        <p:blipFill>
          <a:blip r:embed="rId6">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64" name="Media Placeholder 23">
            <a:hlinkClick r:id="rId7" action="ppaction://hlinksldjump"/>
          </p:cNvPr>
          <p:cNvPicPr>
            <a:picLocks/>
          </p:cNvPicPr>
          <p:nvPr/>
        </p:nvPicPr>
        <p:blipFill>
          <a:blip r:embed="rId8">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65" name="Media Placeholder 22">
            <a:hlinkClick r:id="rId9" action="ppaction://hlinksldjump"/>
          </p:cNvPr>
          <p:cNvPicPr>
            <a:picLocks/>
          </p:cNvPicPr>
          <p:nvPr/>
        </p:nvPicPr>
        <p:blipFill>
          <a:blip r:embed="rId10">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pic>
        <p:nvPicPr>
          <p:cNvPr id="66" name="Media Placeholder 21">
            <a:hlinkClick r:id="rId11" action="ppaction://hlinksldjump"/>
          </p:cNvPr>
          <p:cNvPicPr>
            <a:picLocks/>
          </p:cNvPicPr>
          <p:nvPr/>
        </p:nvPicPr>
        <p:blipFill>
          <a:blip r:embed="rId12">
            <a:extLst>
              <a:ext uri="{28A0092B-C50C-407E-A947-70E740481C1C}">
                <a14:useLocalDpi xmlns:a14="http://schemas.microsoft.com/office/drawing/2010/main" val="0"/>
              </a:ext>
            </a:extLst>
          </a:blip>
          <a:stretch>
            <a:fillRect/>
          </a:stretch>
        </p:blipFill>
        <p:spPr>
          <a:xfrm>
            <a:off x="8686799" y="8496209"/>
            <a:ext cx="1115568" cy="630936"/>
          </a:xfrm>
          <a:prstGeom prst="rect">
            <a:avLst/>
          </a:prstGeom>
        </p:spPr>
      </p:pic>
      <p:sp>
        <p:nvSpPr>
          <p:cNvPr id="67" name="Text Placeholder 6"/>
          <p:cNvSpPr txBox="1">
            <a:spLocks/>
          </p:cNvSpPr>
          <p:nvPr/>
        </p:nvSpPr>
        <p:spPr>
          <a:xfrm>
            <a:off x="5975011" y="9221788"/>
            <a:ext cx="1089622"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smtClean="0">
                <a:solidFill>
                  <a:schemeClr val="bg1"/>
                </a:solidFill>
                <a:latin typeface="Segoe UI Light" pitchFamily="34" charset="0"/>
              </a:rPr>
              <a:t>Summary</a:t>
            </a:r>
            <a:endParaRPr lang="en-US" sz="1100" dirty="0">
              <a:solidFill>
                <a:schemeClr val="bg1"/>
              </a:solidFill>
              <a:latin typeface="Segoe UI Light" pitchFamily="34" charset="0"/>
            </a:endParaRPr>
          </a:p>
        </p:txBody>
      </p:sp>
      <p:sp>
        <p:nvSpPr>
          <p:cNvPr id="68" name="Text Placeholder 6"/>
          <p:cNvSpPr txBox="1">
            <a:spLocks/>
          </p:cNvSpPr>
          <p:nvPr/>
        </p:nvSpPr>
        <p:spPr>
          <a:xfrm>
            <a:off x="7344140" y="9221787"/>
            <a:ext cx="1191525" cy="304801"/>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Feedback </a:t>
            </a:r>
            <a:endParaRPr lang="en-US" dirty="0"/>
          </a:p>
        </p:txBody>
      </p:sp>
      <p:sp>
        <p:nvSpPr>
          <p:cNvPr id="69" name="Text Placeholder 6"/>
          <p:cNvSpPr txBox="1">
            <a:spLocks/>
          </p:cNvSpPr>
          <p:nvPr/>
        </p:nvSpPr>
        <p:spPr>
          <a:xfrm>
            <a:off x="8713029" y="9220645"/>
            <a:ext cx="1160817" cy="305944"/>
          </a:xfrm>
          <a:prstGeom prst="rect">
            <a:avLst/>
          </a:prstGeom>
          <a:noFill/>
        </p:spPr>
        <p:txBody>
          <a:bodyPr vert="horz" lIns="0" tIns="62627" rIns="125255" bIns="62627" rtlCol="0">
            <a:noAutofit/>
          </a:bodyPr>
          <a:lstStyle>
            <a:defPPr>
              <a:defRPr lang="en-US"/>
            </a:defPPr>
            <a:lvl1pPr marR="0" indent="0" fontAlgn="auto">
              <a:lnSpc>
                <a:spcPct val="100000"/>
              </a:lnSpc>
              <a:spcBef>
                <a:spcPct val="20000"/>
              </a:spcBef>
              <a:spcAft>
                <a:spcPts val="0"/>
              </a:spcAft>
              <a:buClrTx/>
              <a:buSzTx/>
              <a:buFont typeface="Arial" pitchFamily="34" charset="0"/>
              <a:buNone/>
              <a:tabLst/>
              <a:defRPr sz="1100">
                <a:solidFill>
                  <a:schemeClr val="bg1"/>
                </a:solidFill>
                <a:latin typeface="Segoe UI Light" pitchFamily="34" charset="0"/>
                <a:ea typeface="Segoe UI" pitchFamily="34" charset="0"/>
                <a:cs typeface="Segoe UI" pitchFamily="34" charset="0"/>
              </a:defRPr>
            </a:lvl1pPr>
            <a:lvl2pPr indent="0">
              <a:spcBef>
                <a:spcPct val="20000"/>
              </a:spcBef>
              <a:buFont typeface="Wingdings" pitchFamily="2" charset="2"/>
              <a:buNone/>
            </a:lvl2pPr>
            <a:lvl3pPr indent="0">
              <a:spcBef>
                <a:spcPct val="20000"/>
              </a:spcBef>
              <a:buFont typeface="Wingdings" pitchFamily="2" charset="2"/>
              <a:buNone/>
            </a:lvl3pPr>
            <a:lvl4pPr indent="0">
              <a:spcBef>
                <a:spcPct val="20000"/>
              </a:spcBef>
              <a:buFont typeface="Wingdings" pitchFamily="2" charset="2"/>
              <a:buNone/>
            </a:lvl4pPr>
            <a:lvl5pPr indent="0">
              <a:spcBef>
                <a:spcPct val="20000"/>
              </a:spcBef>
              <a:buFont typeface="Wingdings" pitchFamily="2" charset="2"/>
              <a:buNone/>
            </a:lvl5pPr>
            <a:lvl6pPr marL="3444499" indent="-313136">
              <a:spcBef>
                <a:spcPct val="20000"/>
              </a:spcBef>
              <a:buFont typeface="Arial" pitchFamily="34" charset="0"/>
              <a:buChar char="•"/>
              <a:defRPr sz="2700"/>
            </a:lvl6pPr>
            <a:lvl7pPr marL="4070772" indent="-313136">
              <a:spcBef>
                <a:spcPct val="20000"/>
              </a:spcBef>
              <a:buFont typeface="Arial" pitchFamily="34" charset="0"/>
              <a:buChar char="•"/>
              <a:defRPr sz="2700"/>
            </a:lvl7pPr>
            <a:lvl8pPr marL="4697044" indent="-313136">
              <a:spcBef>
                <a:spcPct val="20000"/>
              </a:spcBef>
              <a:buFont typeface="Arial" pitchFamily="34" charset="0"/>
              <a:buChar char="•"/>
              <a:defRPr sz="2700"/>
            </a:lvl8pPr>
            <a:lvl9pPr marL="5323317" indent="-313136">
              <a:spcBef>
                <a:spcPct val="20000"/>
              </a:spcBef>
              <a:buFont typeface="Arial" pitchFamily="34" charset="0"/>
              <a:buChar char="•"/>
              <a:defRPr sz="2700"/>
            </a:lvl9pPr>
          </a:lstStyle>
          <a:p>
            <a:r>
              <a:rPr lang="en-US" dirty="0" smtClean="0"/>
              <a:t>Help </a:t>
            </a:r>
            <a:endParaRPr lang="en-US" dirty="0"/>
          </a:p>
        </p:txBody>
      </p:sp>
      <p:pic>
        <p:nvPicPr>
          <p:cNvPr id="70" name="Media Placeholder 24">
            <a:hlinkClick r:id="rId5" action="ppaction://hlinksldjump"/>
          </p:cNvPr>
          <p:cNvPicPr>
            <a:picLocks/>
          </p:cNvPicPr>
          <p:nvPr/>
        </p:nvPicPr>
        <p:blipFill>
          <a:blip r:embed="rId6">
            <a:extLst>
              <a:ext uri="{28A0092B-C50C-407E-A947-70E740481C1C}">
                <a14:useLocalDpi xmlns:a14="http://schemas.microsoft.com/office/drawing/2010/main" val="0"/>
              </a:ext>
            </a:extLst>
          </a:blip>
          <a:stretch>
            <a:fillRect/>
          </a:stretch>
        </p:blipFill>
        <p:spPr>
          <a:xfrm>
            <a:off x="4575443" y="8495913"/>
            <a:ext cx="1115568" cy="630936"/>
          </a:xfrm>
          <a:prstGeom prst="rect">
            <a:avLst/>
          </a:prstGeom>
        </p:spPr>
      </p:pic>
      <p:pic>
        <p:nvPicPr>
          <p:cNvPr id="71" name="Media Placeholder 23">
            <a:hlinkClick r:id="rId7" action="ppaction://hlinksldjump"/>
          </p:cNvPr>
          <p:cNvPicPr>
            <a:picLocks/>
          </p:cNvPicPr>
          <p:nvPr/>
        </p:nvPicPr>
        <p:blipFill>
          <a:blip r:embed="rId8">
            <a:extLst>
              <a:ext uri="{28A0092B-C50C-407E-A947-70E740481C1C}">
                <a14:useLocalDpi xmlns:a14="http://schemas.microsoft.com/office/drawing/2010/main" val="0"/>
              </a:ext>
            </a:extLst>
          </a:blip>
          <a:stretch>
            <a:fillRect/>
          </a:stretch>
        </p:blipFill>
        <p:spPr>
          <a:xfrm>
            <a:off x="5940693" y="8495913"/>
            <a:ext cx="1115568" cy="630936"/>
          </a:xfrm>
          <a:prstGeom prst="rect">
            <a:avLst/>
          </a:prstGeom>
        </p:spPr>
      </p:pic>
      <p:pic>
        <p:nvPicPr>
          <p:cNvPr id="72" name="Media Placeholder 22">
            <a:hlinkClick r:id="rId9" action="ppaction://hlinksldjump"/>
          </p:cNvPr>
          <p:cNvPicPr>
            <a:picLocks/>
          </p:cNvPicPr>
          <p:nvPr/>
        </p:nvPicPr>
        <p:blipFill>
          <a:blip r:embed="rId10">
            <a:extLst>
              <a:ext uri="{28A0092B-C50C-407E-A947-70E740481C1C}">
                <a14:useLocalDpi xmlns:a14="http://schemas.microsoft.com/office/drawing/2010/main" val="0"/>
              </a:ext>
            </a:extLst>
          </a:blip>
          <a:stretch>
            <a:fillRect/>
          </a:stretch>
        </p:blipFill>
        <p:spPr>
          <a:xfrm>
            <a:off x="7318374" y="8496209"/>
            <a:ext cx="1115568" cy="630936"/>
          </a:xfrm>
          <a:prstGeom prst="rect">
            <a:avLst/>
          </a:prstGeom>
        </p:spPr>
      </p:pic>
      <p:sp>
        <p:nvSpPr>
          <p:cNvPr id="73" name="TextBox 72"/>
          <p:cNvSpPr txBox="1"/>
          <p:nvPr/>
        </p:nvSpPr>
        <p:spPr>
          <a:xfrm>
            <a:off x="8694165" y="8059761"/>
            <a:ext cx="379261" cy="357021"/>
          </a:xfrm>
          <a:prstGeom prst="rect">
            <a:avLst/>
          </a:prstGeom>
          <a:noFill/>
        </p:spPr>
        <p:txBody>
          <a:bodyPr wrap="square" lIns="0" tIns="64008" rIns="0" bIns="0" rtlCol="0">
            <a:spAutoFit/>
          </a:bodyPr>
          <a:lstStyle/>
          <a:p>
            <a:r>
              <a:rPr lang="en-US" sz="1900" dirty="0" smtClean="0">
                <a:solidFill>
                  <a:srgbClr val="858585"/>
                </a:solidFill>
                <a:latin typeface="Segoe Light" pitchFamily="34" charset="0"/>
              </a:rPr>
              <a:t>5</a:t>
            </a:r>
            <a:endParaRPr lang="en-US" sz="1900" dirty="0">
              <a:solidFill>
                <a:srgbClr val="858585"/>
              </a:solidFill>
              <a:latin typeface="Segoe Light" pitchFamily="34" charset="0"/>
            </a:endParaRPr>
          </a:p>
        </p:txBody>
      </p:sp>
      <p:sp>
        <p:nvSpPr>
          <p:cNvPr id="74" name="TextBox 73"/>
          <p:cNvSpPr txBox="1"/>
          <p:nvPr/>
        </p:nvSpPr>
        <p:spPr>
          <a:xfrm>
            <a:off x="3200547" y="8059761"/>
            <a:ext cx="290434" cy="357021"/>
          </a:xfrm>
          <a:prstGeom prst="rect">
            <a:avLst/>
          </a:prstGeom>
          <a:noFill/>
        </p:spPr>
        <p:txBody>
          <a:bodyPr wrap="square" lIns="0" tIns="64008" rIns="0" bIns="0" rtlCol="0">
            <a:spAutoFit/>
          </a:bodyPr>
          <a:lstStyle/>
          <a:p>
            <a:r>
              <a:rPr lang="en-US" sz="1900" dirty="0">
                <a:solidFill>
                  <a:srgbClr val="858585"/>
                </a:solidFill>
                <a:latin typeface="Segoe Light" pitchFamily="34" charset="0"/>
              </a:rPr>
              <a:t>1</a:t>
            </a:r>
          </a:p>
        </p:txBody>
      </p:sp>
      <p:sp>
        <p:nvSpPr>
          <p:cNvPr id="75" name="TextBox 74"/>
          <p:cNvSpPr txBox="1"/>
          <p:nvPr/>
        </p:nvSpPr>
        <p:spPr>
          <a:xfrm>
            <a:off x="4588560"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2</a:t>
            </a:r>
          </a:p>
        </p:txBody>
      </p:sp>
      <p:sp>
        <p:nvSpPr>
          <p:cNvPr id="92" name="TextBox 91"/>
          <p:cNvSpPr txBox="1"/>
          <p:nvPr/>
        </p:nvSpPr>
        <p:spPr>
          <a:xfrm>
            <a:off x="5942149"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pPr lvl="0"/>
            <a:r>
              <a:rPr lang="en-US" dirty="0"/>
              <a:t>3</a:t>
            </a:r>
          </a:p>
        </p:txBody>
      </p:sp>
      <p:sp>
        <p:nvSpPr>
          <p:cNvPr id="93" name="TextBox 92"/>
          <p:cNvSpPr txBox="1"/>
          <p:nvPr/>
        </p:nvSpPr>
        <p:spPr>
          <a:xfrm>
            <a:off x="7324905" y="8059761"/>
            <a:ext cx="379261" cy="357021"/>
          </a:xfrm>
          <a:prstGeom prst="rect">
            <a:avLst/>
          </a:prstGeom>
          <a:noFill/>
        </p:spPr>
        <p:txBody>
          <a:bodyPr wrap="square" lIns="0" tIns="64008" rIns="0" bIns="0" rtlCol="0">
            <a:spAutoFit/>
          </a:bodyPr>
          <a:lstStyle>
            <a:defPPr>
              <a:defRPr lang="en-US"/>
            </a:defPPr>
            <a:lvl1pPr>
              <a:defRPr sz="1900">
                <a:solidFill>
                  <a:srgbClr val="858585"/>
                </a:solidFill>
                <a:latin typeface="Segoe Light" pitchFamily="34" charset="0"/>
              </a:defRPr>
            </a:lvl1pPr>
          </a:lstStyle>
          <a:p>
            <a:r>
              <a:rPr lang="en-US" dirty="0" smtClean="0"/>
              <a:t>4</a:t>
            </a:r>
            <a:endParaRPr lang="en-US" dirty="0"/>
          </a:p>
        </p:txBody>
      </p:sp>
      <p:sp>
        <p:nvSpPr>
          <p:cNvPr id="94" name="Rectangle 93">
            <a:hlinkClick r:id="rId5" action="ppaction://hlinksldjump"/>
          </p:cNvPr>
          <p:cNvSpPr/>
          <p:nvPr/>
        </p:nvSpPr>
        <p:spPr>
          <a:xfrm>
            <a:off x="4563979" y="8477735"/>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hlinkClick r:id="rId7" action="ppaction://hlinksldjump"/>
          </p:cNvPr>
          <p:cNvSpPr/>
          <p:nvPr/>
        </p:nvSpPr>
        <p:spPr>
          <a:xfrm>
            <a:off x="5928446" y="8486831"/>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hlinkClick r:id="rId9" action="ppaction://hlinksldjump"/>
          </p:cNvPr>
          <p:cNvSpPr/>
          <p:nvPr/>
        </p:nvSpPr>
        <p:spPr>
          <a:xfrm>
            <a:off x="7305734" y="8489533"/>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587"/>
            <a:ext cx="13003213" cy="446342"/>
          </a:xfrm>
          <a:prstGeom prst="rect">
            <a:avLst/>
          </a:prstGeom>
        </p:spPr>
      </p:pic>
      <p:sp>
        <p:nvSpPr>
          <p:cNvPr id="41" name="Text Placeholder 2"/>
          <p:cNvSpPr txBox="1">
            <a:spLocks/>
          </p:cNvSpPr>
          <p:nvPr/>
        </p:nvSpPr>
        <p:spPr>
          <a:xfrm>
            <a:off x="1247881" y="1601787"/>
            <a:ext cx="9349050" cy="838201"/>
          </a:xfrm>
          <a:prstGeom prst="rect">
            <a:avLst/>
          </a:prstGeom>
          <a:noFill/>
        </p:spPr>
        <p:txBody>
          <a:bodyPr lIns="91417" tIns="45708" rIns="91417" bIns="45708"/>
          <a:lstStyle>
            <a:lvl1pPr marL="259591" indent="-259591" algn="l" defTabSz="68586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742" indent="-213151" algn="l" defTabSz="685864" rtl="0" eaLnBrk="1" latinLnBrk="0" hangingPunct="1">
              <a:lnSpc>
                <a:spcPct val="90000"/>
              </a:lnSpc>
              <a:spcBef>
                <a:spcPct val="20000"/>
              </a:spcBef>
              <a:buSzPct val="90000"/>
              <a:buFont typeface="Arial" pitchFamily="34" charset="0"/>
              <a:buChar char="•"/>
              <a:tabLst>
                <a:tab pos="472742" algn="l"/>
              </a:tabLst>
              <a:defRPr sz="21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891" indent="-213151" algn="l" defTabSz="685864"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192" indent="-167901" algn="l" defTabSz="685864" rtl="0" eaLnBrk="1" latinLnBrk="0" hangingPunct="1">
              <a:lnSpc>
                <a:spcPct val="90000"/>
              </a:lnSpc>
              <a:spcBef>
                <a:spcPct val="20000"/>
              </a:spcBef>
              <a:buSzPct val="90000"/>
              <a:buFont typeface="Arial" pitchFamily="34" charset="0"/>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Arial" pitchFamily="34" charset="0"/>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695">
              <a:buFont typeface="Arial" pitchFamily="34" charset="0"/>
              <a:buNone/>
              <a:defRPr/>
            </a:pPr>
            <a:r>
              <a:rPr lang="en-US" sz="2000" dirty="0">
                <a:solidFill>
                  <a:srgbClr val="C00000"/>
                </a:solidFill>
                <a:latin typeface="Segoe UI Light" pitchFamily="34" charset="0"/>
                <a:ea typeface="Segoe UI" pitchFamily="34" charset="0"/>
                <a:cs typeface="Segoe UI" pitchFamily="34" charset="0"/>
              </a:rPr>
              <a:t>Using PowerPoint’s video controls</a:t>
            </a:r>
          </a:p>
          <a:p>
            <a:pPr marL="213099" lvl="1" indent="0">
              <a:buFont typeface="Arial" pitchFamily="34" charset="0"/>
              <a:buNone/>
              <a:defRPr/>
            </a:pPr>
            <a:r>
              <a:rPr lang="en-US" sz="1700" dirty="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Point at the </a:t>
            </a:r>
            <a:r>
              <a:rPr lang="en-US" sz="1700" dirty="0" smtClean="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bottom edge of </a:t>
            </a:r>
            <a:r>
              <a:rPr lang="en-US" sz="1700" dirty="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any video to start, stop, </a:t>
            </a:r>
            <a:r>
              <a:rPr lang="en-US" sz="1700" dirty="0" smtClean="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pause, or rewind. You drag to rewind.  </a:t>
            </a:r>
            <a:endParaRPr lang="en-US" sz="1700" dirty="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endParaRPr>
          </a:p>
          <a:p>
            <a:pPr marL="0" indent="0" defTabSz="685695">
              <a:buFont typeface="Arial" pitchFamily="34" charset="0"/>
              <a:buNone/>
              <a:defRPr/>
            </a:pPr>
            <a:r>
              <a:rPr lang="en-US" sz="2000" dirty="0">
                <a:solidFill>
                  <a:srgbClr val="C00000"/>
                </a:solidFill>
                <a:latin typeface="Segoe UI Light" pitchFamily="34" charset="0"/>
                <a:ea typeface="Segoe UI" pitchFamily="34" charset="0"/>
                <a:cs typeface="Segoe UI" pitchFamily="34" charset="0"/>
              </a:rPr>
              <a:t> </a:t>
            </a:r>
          </a:p>
        </p:txBody>
      </p:sp>
      <p:sp>
        <p:nvSpPr>
          <p:cNvPr id="42" name="Text Placeholder 2"/>
          <p:cNvSpPr txBox="1">
            <a:spLocks/>
          </p:cNvSpPr>
          <p:nvPr/>
        </p:nvSpPr>
        <p:spPr>
          <a:xfrm>
            <a:off x="1262858" y="4317693"/>
            <a:ext cx="9334074" cy="990600"/>
          </a:xfrm>
          <a:prstGeom prst="rect">
            <a:avLst/>
          </a:prstGeom>
          <a:noFill/>
        </p:spPr>
        <p:txBody>
          <a:bodyPr lIns="91417" tIns="45708" rIns="91417" bIns="45708"/>
          <a:lstStyle>
            <a:lvl1pPr marL="259591" indent="-259591" algn="l" defTabSz="68586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742" indent="-213151" algn="l" defTabSz="685864" rtl="0" eaLnBrk="1" latinLnBrk="0" hangingPunct="1">
              <a:lnSpc>
                <a:spcPct val="90000"/>
              </a:lnSpc>
              <a:spcBef>
                <a:spcPct val="20000"/>
              </a:spcBef>
              <a:buSzPct val="90000"/>
              <a:buFont typeface="Arial" pitchFamily="34" charset="0"/>
              <a:buChar char="•"/>
              <a:tabLst>
                <a:tab pos="472742" algn="l"/>
              </a:tabLst>
              <a:defRPr sz="21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891" indent="-213151" algn="l" defTabSz="685864"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192" indent="-167901" algn="l" defTabSz="685864" rtl="0" eaLnBrk="1" latinLnBrk="0" hangingPunct="1">
              <a:lnSpc>
                <a:spcPct val="90000"/>
              </a:lnSpc>
              <a:spcBef>
                <a:spcPct val="20000"/>
              </a:spcBef>
              <a:buSzPct val="90000"/>
              <a:buFont typeface="Arial" pitchFamily="34" charset="0"/>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Arial" pitchFamily="34" charset="0"/>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695">
              <a:buFont typeface="Arial" pitchFamily="34" charset="0"/>
              <a:buNone/>
              <a:defRPr/>
            </a:pPr>
            <a:r>
              <a:rPr lang="en-US" sz="2000" dirty="0">
                <a:solidFill>
                  <a:srgbClr val="C00000"/>
                </a:solidFill>
                <a:latin typeface="Segoe UI Light" pitchFamily="34" charset="0"/>
                <a:ea typeface="Segoe UI" pitchFamily="34" charset="0"/>
                <a:cs typeface="Segoe UI" pitchFamily="34" charset="0"/>
              </a:rPr>
              <a:t>Going places</a:t>
            </a:r>
          </a:p>
          <a:p>
            <a:pPr marL="213099" lvl="1" indent="0">
              <a:buFont typeface="Arial" pitchFamily="34" charset="0"/>
              <a:buNone/>
              <a:defRPr/>
            </a:pPr>
            <a:r>
              <a:rPr lang="en-US" sz="1700" dirty="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You can go to any part of a course by clicking the thumbnails (light or shaded) below the video. You can also click the forward and back arrows, or press Page Up or Page Down. </a:t>
            </a:r>
          </a:p>
          <a:p>
            <a:pPr marL="0" indent="0" defTabSz="685695">
              <a:buFont typeface="Arial" pitchFamily="34" charset="0"/>
              <a:buNone/>
              <a:defRPr/>
            </a:pPr>
            <a:r>
              <a:rPr lang="en-US" sz="2000" dirty="0">
                <a:solidFill>
                  <a:srgbClr val="C00000"/>
                </a:solidFill>
                <a:latin typeface="Segoe UI Light" pitchFamily="34" charset="0"/>
                <a:ea typeface="Segoe UI" pitchFamily="34" charset="0"/>
                <a:cs typeface="Segoe UI" pitchFamily="34" charset="0"/>
              </a:rPr>
              <a:t> </a:t>
            </a:r>
          </a:p>
        </p:txBody>
      </p:sp>
      <p:sp>
        <p:nvSpPr>
          <p:cNvPr id="43" name="Text Placeholder 2"/>
          <p:cNvSpPr txBox="1">
            <a:spLocks/>
          </p:cNvSpPr>
          <p:nvPr/>
        </p:nvSpPr>
        <p:spPr>
          <a:xfrm>
            <a:off x="1243806" y="3272498"/>
            <a:ext cx="9774889" cy="990603"/>
          </a:xfrm>
          <a:prstGeom prst="rect">
            <a:avLst/>
          </a:prstGeom>
          <a:noFill/>
        </p:spPr>
        <p:txBody>
          <a:bodyPr lIns="91417" tIns="45708" rIns="91417" bIns="45708"/>
          <a:lstStyle>
            <a:lvl1pPr marL="259591" indent="-259591" algn="l" defTabSz="685864"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742" indent="-213151" algn="l" defTabSz="685864" rtl="0" eaLnBrk="1" latinLnBrk="0" hangingPunct="1">
              <a:lnSpc>
                <a:spcPct val="90000"/>
              </a:lnSpc>
              <a:spcBef>
                <a:spcPct val="20000"/>
              </a:spcBef>
              <a:buSzPct val="90000"/>
              <a:buFont typeface="Arial" pitchFamily="34" charset="0"/>
              <a:buChar char="•"/>
              <a:tabLst>
                <a:tab pos="472742" algn="l"/>
              </a:tabLst>
              <a:defRPr sz="21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891" indent="-213151" algn="l" defTabSz="685864"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192" indent="-167901" algn="l" defTabSz="685864" rtl="0" eaLnBrk="1" latinLnBrk="0" hangingPunct="1">
              <a:lnSpc>
                <a:spcPct val="90000"/>
              </a:lnSpc>
              <a:spcBef>
                <a:spcPct val="20000"/>
              </a:spcBef>
              <a:buSzPct val="90000"/>
              <a:buFont typeface="Arial" pitchFamily="34" charset="0"/>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Arial" pitchFamily="34" charset="0"/>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695">
              <a:buFont typeface="Arial" pitchFamily="34" charset="0"/>
              <a:buNone/>
              <a:defRPr/>
            </a:pPr>
            <a:r>
              <a:rPr lang="en-US" sz="2000" dirty="0">
                <a:solidFill>
                  <a:srgbClr val="C00000"/>
                </a:solidFill>
                <a:latin typeface="Segoe UI Light" pitchFamily="34" charset="0"/>
                <a:ea typeface="Segoe UI" pitchFamily="34" charset="0"/>
                <a:cs typeface="Segoe UI" pitchFamily="34" charset="0"/>
              </a:rPr>
              <a:t>Stopping a course</a:t>
            </a:r>
          </a:p>
          <a:p>
            <a:pPr marL="213099" lvl="1" indent="0">
              <a:buFont typeface="Arial" pitchFamily="34" charset="0"/>
              <a:buNone/>
              <a:defRPr/>
            </a:pPr>
            <a:r>
              <a:rPr lang="en-US" sz="1700" dirty="0" smtClean="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If you’re viewing online, click your browser’s Back button. If you’re viewing offline, press </a:t>
            </a:r>
            <a:r>
              <a:rPr lang="en-US" sz="1700" dirty="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Esc. If you’re watching a video, </a:t>
            </a:r>
            <a:r>
              <a:rPr lang="en-US" sz="1700" dirty="0" smtClean="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press </a:t>
            </a:r>
            <a:r>
              <a:rPr lang="en-US" sz="1700" dirty="0">
                <a:gradFill flip="none" rotWithShape="1">
                  <a:gsLst>
                    <a:gs pos="0">
                      <a:prstClr val="black">
                        <a:lumMod val="65000"/>
                        <a:lumOff val="35000"/>
                      </a:prstClr>
                    </a:gs>
                    <a:gs pos="86000">
                      <a:prstClr val="black">
                        <a:lumMod val="75000"/>
                        <a:lumOff val="25000"/>
                      </a:prstClr>
                    </a:gs>
                  </a:gsLst>
                  <a:path path="circle">
                    <a:fillToRect r="100000" b="100000"/>
                  </a:path>
                  <a:tileRect l="-100000" t="-100000"/>
                </a:gradFill>
                <a:latin typeface="Segoe UI Light" pitchFamily="34" charset="0"/>
                <a:ea typeface="Segoe UI" pitchFamily="34" charset="0"/>
                <a:cs typeface="Segoe UI" pitchFamily="34" charset="0"/>
              </a:rPr>
              <a:t>Esc once to stop the video, again to stop the course.</a:t>
            </a:r>
          </a:p>
          <a:p>
            <a:pPr marL="0" indent="0" defTabSz="685695">
              <a:buFont typeface="Arial" pitchFamily="34" charset="0"/>
              <a:buNone/>
              <a:defRPr/>
            </a:pPr>
            <a:r>
              <a:rPr lang="en-US" sz="2000" dirty="0">
                <a:solidFill>
                  <a:srgbClr val="C00000"/>
                </a:solidFill>
                <a:latin typeface="Segoe UI Light" pitchFamily="34" charset="0"/>
                <a:ea typeface="Segoe UI" pitchFamily="34" charset="0"/>
                <a:cs typeface="Segoe UI" pitchFamily="34" charset="0"/>
              </a:rPr>
              <a:t> </a:t>
            </a:r>
          </a:p>
        </p:txBody>
      </p:sp>
      <p:pic>
        <p:nvPicPr>
          <p:cNvPr id="46" name="Picture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39958" y="5819417"/>
            <a:ext cx="1038095" cy="209524"/>
          </a:xfrm>
          <a:prstGeom prst="rect">
            <a:avLst/>
          </a:prstGeom>
        </p:spPr>
      </p:pic>
      <p:sp>
        <p:nvSpPr>
          <p:cNvPr id="45" name="Subtitle 2"/>
          <p:cNvSpPr txBox="1">
            <a:spLocks/>
          </p:cNvSpPr>
          <p:nvPr/>
        </p:nvSpPr>
        <p:spPr>
          <a:xfrm>
            <a:off x="1257300" y="5370843"/>
            <a:ext cx="10501313" cy="1295399"/>
          </a:xfrm>
          <a:prstGeom prst="rect">
            <a:avLst/>
          </a:prstGeom>
        </p:spPr>
        <p:txBody>
          <a:bodyPr vert="horz" lIns="130022" tIns="65012" rIns="130022" bIns="65012" rtlCol="0">
            <a:normAutofit/>
          </a:bodyPr>
          <a:lstStyle>
            <a:lvl1pPr marL="487587" indent="-487587" algn="l" defTabSz="130023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438" indent="-406323" algn="l" defTabSz="130023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288" indent="-325058" algn="l" defTabSz="130023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404"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520"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635"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751"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866"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981" indent="-325058" algn="l" defTabSz="130023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Font typeface="Arial" pitchFamily="34" charset="0"/>
              <a:buNone/>
            </a:pPr>
            <a:r>
              <a:rPr lang="en-US" sz="2000" dirty="0" smtClean="0">
                <a:solidFill>
                  <a:srgbClr val="C00000"/>
                </a:solidFill>
                <a:latin typeface="Segoe UI Light" pitchFamily="34" charset="0"/>
                <a:ea typeface="Segoe UI" pitchFamily="34" charset="0"/>
                <a:cs typeface="Segoe UI" pitchFamily="34" charset="0"/>
              </a:rPr>
              <a:t>If you download a course and the videos don’t play</a:t>
            </a:r>
          </a:p>
          <a:p>
            <a:pPr marL="176213" indent="0">
              <a:buFont typeface="Arial" pitchFamily="34" charset="0"/>
              <a:buNone/>
            </a:pP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Click </a:t>
            </a:r>
            <a:r>
              <a:rPr lang="en-US" sz="1700" b="1"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Enable Editing                     </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if you see that button. If that doesn’t work, you may have PowerPoint 2007 or earlier. If you do, you need to </a:t>
            </a:r>
            <a:r>
              <a:rPr lang="en-US" sz="1700" dirty="0" smtClean="0">
                <a:latin typeface="Segoe UI Light" pitchFamily="34" charset="0"/>
                <a:ea typeface="Segoe UI" pitchFamily="34" charset="0"/>
                <a:cs typeface="Segoe UI" pitchFamily="34" charset="0"/>
                <a:hlinkClick r:id="rId15"/>
              </a:rPr>
              <a:t>get the PowerPoint Viewer</a:t>
            </a:r>
            <a:r>
              <a:rPr lang="en-US" sz="1700" dirty="0" smtClean="0">
                <a:latin typeface="Segoe UI" pitchFamily="34" charset="0"/>
                <a:ea typeface="Segoe UI" pitchFamily="34" charset="0"/>
                <a:cs typeface="Segoe UI" pitchFamily="34" charset="0"/>
              </a:rPr>
              <a:t>. </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If you have </a:t>
            </a:r>
            <a:r>
              <a:rPr lang="en-US" sz="170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PowerPoint 2010, </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you need </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hlinkClick r:id="rId16"/>
              </a:rPr>
              <a:t>the QuickTime player</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 or you can </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hlinkClick r:id="rId17"/>
              </a:rPr>
              <a:t>upgrade to PowerPoint 2013</a:t>
            </a:r>
            <a:r>
              <a:rPr lang="en-US" sz="17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rPr>
              <a:t>.</a:t>
            </a:r>
            <a:endParaRPr lang="en-US" sz="170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Segoe UI" pitchFamily="34" charset="0"/>
              <a:cs typeface="Segoe UI" pitchFamily="34" charset="0"/>
            </a:endParaRPr>
          </a:p>
        </p:txBody>
      </p:sp>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3855" y="2393084"/>
            <a:ext cx="5657143" cy="571429"/>
          </a:xfrm>
          <a:prstGeom prst="rect">
            <a:avLst/>
          </a:prstGeom>
        </p:spPr>
      </p:pic>
      <p:pic>
        <p:nvPicPr>
          <p:cNvPr id="40" name="Media Placeholder 57">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97225" y="8497469"/>
            <a:ext cx="1116013" cy="624724"/>
          </a:xfrm>
          <a:prstGeom prst="rect">
            <a:avLst/>
          </a:prstGeom>
        </p:spPr>
      </p:pic>
      <p:sp>
        <p:nvSpPr>
          <p:cNvPr id="44" name="Rectangle 43">
            <a:hlinkClick r:id="rId19" action="ppaction://hlinksldjump"/>
          </p:cNvPr>
          <p:cNvSpPr/>
          <p:nvPr/>
        </p:nvSpPr>
        <p:spPr>
          <a:xfrm>
            <a:off x="3185320" y="8483859"/>
            <a:ext cx="1133856" cy="649224"/>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6"/>
          <p:cNvSpPr txBox="1">
            <a:spLocks/>
          </p:cNvSpPr>
          <p:nvPr/>
        </p:nvSpPr>
        <p:spPr>
          <a:xfrm>
            <a:off x="3209934" y="9220768"/>
            <a:ext cx="1127895" cy="32625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Cell references</a:t>
            </a:r>
          </a:p>
        </p:txBody>
      </p:sp>
      <p:sp>
        <p:nvSpPr>
          <p:cNvPr id="48" name="Text Placeholder 6"/>
          <p:cNvSpPr txBox="1">
            <a:spLocks/>
          </p:cNvSpPr>
          <p:nvPr/>
        </p:nvSpPr>
        <p:spPr>
          <a:xfrm>
            <a:off x="4591582" y="9220768"/>
            <a:ext cx="1088616" cy="304800"/>
          </a:xfrm>
          <a:prstGeom prst="rect">
            <a:avLst/>
          </a:prstGeom>
          <a:noFill/>
        </p:spPr>
        <p:txBody>
          <a:bodyPr vert="horz" lIns="0" tIns="62627" rIns="125255" bIns="62627" rtlCol="0">
            <a:noAutofit/>
          </a:bodyPr>
          <a:lstStyle>
            <a:lvl1pPr marL="0" marR="0" indent="0" algn="l" defTabSz="1252545" rtl="0" eaLnBrk="1" fontAlgn="auto" latinLnBrk="0" hangingPunct="1">
              <a:lnSpc>
                <a:spcPct val="100000"/>
              </a:lnSpc>
              <a:spcBef>
                <a:spcPct val="20000"/>
              </a:spcBef>
              <a:spcAft>
                <a:spcPts val="0"/>
              </a:spcAft>
              <a:buClrTx/>
              <a:buSzTx/>
              <a:buFont typeface="Arial" pitchFamily="34" charset="0"/>
              <a:buNone/>
              <a:tabLst/>
              <a:defRPr sz="1900" kern="1200">
                <a:solidFill>
                  <a:schemeClr val="bg1">
                    <a:lumMod val="50000"/>
                  </a:schemeClr>
                </a:solidFill>
                <a:latin typeface="Segoe UI" pitchFamily="34" charset="0"/>
                <a:ea typeface="Segoe UI" pitchFamily="34" charset="0"/>
                <a:cs typeface="Segoe UI" pitchFamily="34" charset="0"/>
              </a:defRPr>
            </a:lvl1pPr>
            <a:lvl2pPr marL="626273"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2pPr>
            <a:lvl3pPr marL="1252545"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3pPr>
            <a:lvl4pPr marL="1878818"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4pPr>
            <a:lvl5pPr marL="2505090" indent="0" algn="l" defTabSz="1252545" rtl="0" eaLnBrk="1" latinLnBrk="0" hangingPunct="1">
              <a:spcBef>
                <a:spcPct val="20000"/>
              </a:spcBef>
              <a:buFont typeface="Wingdings" pitchFamily="2" charset="2"/>
              <a:buNone/>
              <a:defRPr sz="2500" kern="1200">
                <a:solidFill>
                  <a:schemeClr val="tx1"/>
                </a:solidFill>
                <a:latin typeface="+mn-lt"/>
                <a:ea typeface="+mn-ea"/>
                <a:cs typeface="+mn-cs"/>
              </a:defRPr>
            </a:lvl5pPr>
            <a:lvl6pPr marL="3444499"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0772"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97044"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3317" indent="-313136" algn="l" defTabSz="125254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100" dirty="0">
                <a:solidFill>
                  <a:schemeClr val="bg1"/>
                </a:solidFill>
                <a:latin typeface="Segoe UI Light" pitchFamily="34" charset="0"/>
              </a:rPr>
              <a:t>Copy formulas</a:t>
            </a:r>
          </a:p>
        </p:txBody>
      </p:sp>
      <p:sp>
        <p:nvSpPr>
          <p:cNvPr id="49" name="TextBox 48"/>
          <p:cNvSpPr txBox="1"/>
          <p:nvPr/>
        </p:nvSpPr>
        <p:spPr>
          <a:xfrm>
            <a:off x="3952933"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smtClean="0">
                <a:solidFill>
                  <a:schemeClr val="bg1"/>
                </a:solidFill>
                <a:latin typeface="Segoe UI Light" pitchFamily="34" charset="0"/>
              </a:rPr>
              <a:t>1:44</a:t>
            </a:r>
            <a:endParaRPr lang="en-US" sz="1000" dirty="0">
              <a:solidFill>
                <a:schemeClr val="bg1"/>
              </a:solidFill>
              <a:latin typeface="Segoe UI Light" pitchFamily="34" charset="0"/>
            </a:endParaRPr>
          </a:p>
        </p:txBody>
      </p:sp>
      <p:sp>
        <p:nvSpPr>
          <p:cNvPr id="50" name="TextBox 49"/>
          <p:cNvSpPr txBox="1"/>
          <p:nvPr/>
        </p:nvSpPr>
        <p:spPr>
          <a:xfrm>
            <a:off x="5333486" y="8956895"/>
            <a:ext cx="343897" cy="153888"/>
          </a:xfrm>
          <a:prstGeom prst="rect">
            <a:avLst/>
          </a:prstGeom>
          <a:solidFill>
            <a:schemeClr val="tx1">
              <a:lumMod val="95000"/>
              <a:lumOff val="5000"/>
            </a:schemeClr>
          </a:solidFill>
        </p:spPr>
        <p:txBody>
          <a:bodyPr wrap="square" lIns="0" tIns="0" rIns="0" bIns="0" rtlCol="0">
            <a:spAutoFit/>
          </a:bodyPr>
          <a:lstStyle/>
          <a:p>
            <a:pPr algn="ctr"/>
            <a:r>
              <a:rPr lang="en-US" sz="1000" dirty="0">
                <a:solidFill>
                  <a:schemeClr val="bg1"/>
                </a:solidFill>
                <a:latin typeface="Segoe UI Light" pitchFamily="34" charset="0"/>
              </a:rPr>
              <a:t>3:13</a:t>
            </a:r>
          </a:p>
        </p:txBody>
      </p:sp>
    </p:spTree>
    <p:extLst>
      <p:ext uri="{BB962C8B-B14F-4D97-AF65-F5344CB8AC3E}">
        <p14:creationId xmlns:p14="http://schemas.microsoft.com/office/powerpoint/2010/main" val="946252664"/>
      </p:ext>
    </p:extLst>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fa184711-8f28-4483-a683-087a7fbbf5f1"/>
  <p:tag name="MEDIACAPTIONSPROMPTED" val="False"/>
  <p:tag name="TEMPPRESENTATIONFILE" val="C:\Users\Administrator\AppData\Local\Temp\tmpF692.tmp"/>
  <p:tag name="TEMPMEDIAFILENAME" val="C:\Users\Administrator\AppData\Local\Temp\tmpF923_Cell references m1.001.mp4"/>
  <p:tag name="MEDIAFADEDURATION" val="0.2"/>
  <p:tag name="MEDIATRANSPARENCY" val="0.3"/>
  <p:tag name="MEDIACAPTIONSHIDDEN" val="False"/>
  <p:tag name="CUSTOMXMLPARTID" val="{194A8A5F-E649-468D-AC49-A7835966F557}"/>
  <p:tag name="MEDIACAPTIONCOUNT" val="True"/>
</p:tagLst>
</file>

<file path=ppt/tags/tag10.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3f06c40c-39ef-4bd4-a1ae-bd27c506e62b"/>
  <p:tag name="CAPTIONITEMSYSNAME" val="Cell references m1.001Insteadoftyping00:00:59.3-00:01:02.8"/>
  <p:tag name="BOOKMARKENTRYNAME" val="Cell references m1.00100:00:59.3"/>
  <p:tag name="BOOKMARKEXITNAME" val="Cell references m1.00100:01:02.8"/>
</p:tagLst>
</file>

<file path=ppt/tags/tag11.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13842d16-bb18-41b2-9a6b-ed790b612e44"/>
  <p:tag name="CAPTIONITEMSYSNAME" val="Cell references m1.001youcanreference00:01:02.9-00:01:08.3"/>
  <p:tag name="BOOKMARKENTRYNAME" val="Cell references m1.00100:01:02.9"/>
  <p:tag name="BOOKMARKEXITNAME" val="Cell references m1.00100:01:08.3"/>
</p:tagLst>
</file>

<file path=ppt/tags/tag12.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e66d43b0-b0f0-4b8e-9e99-dd21b6b10ed2"/>
  <p:tag name="CAPTIONITEMSYSNAME" val="Cell references m1.001Thisrangeof00:01:08.4-00:01:20.0"/>
  <p:tag name="BOOKMARKENTRYNAME" val="Cell references m1.00100:01:08.4"/>
  <p:tag name="BOOKMARKEXITNAME" val="Cell references m1.00100:01:20.0"/>
</p:tagLst>
</file>

<file path=ppt/tags/tag13.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858baf00-643e-4321-8a78-05cc27f1295a"/>
  <p:tag name="CAPTIONITEMSYSNAME" val="Cell references m1.001Youalwaysstart00:01:20.1-00:01:30.5"/>
  <p:tag name="BOOKMARKENTRYNAME" val="Cell references m1.00100:01:20.1"/>
  <p:tag name="BOOKMARKEXITNAME" val="Cell references m1.00100:01:30.5"/>
</p:tagLst>
</file>

<file path=ppt/tags/tag14.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e848eac0-4ee0-4ada-9ef0-74e8b08d2f94"/>
  <p:tag name="CAPTIONITEMSYSNAME" val="Cell references m1.001Andtherewe00:01:30.6-00:01:36.9"/>
  <p:tag name="BOOKMARKENTRYNAME" val="Cell references m1.00100:01:30.6"/>
  <p:tag name="BOOKMARKEXITNAME" val="Cell references m1.00100:01:36.9"/>
</p:tagLst>
</file>

<file path=ppt/tags/tag15.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f6615cb9-aab5-4e1a-83fa-c85be04d7e95"/>
  <p:tag name="CAPTIONITEMSYSNAME" val="Cell references m1.001Upnext,copying00:01:37.0-00:01:40.5"/>
  <p:tag name="BOOKMARKENTRYNAME" val="Cell references m1.00100:01:37.0"/>
  <p:tag name="BOOKMARKEXITNAME" val="Cell references m1.00100:01:40.5"/>
</p:tagLst>
</file>

<file path=ppt/tags/tag16.xml><?xml version="1.0" encoding="utf-8"?>
<p:tagLst xmlns:a="http://schemas.openxmlformats.org/drawingml/2006/main" xmlns:r="http://schemas.openxmlformats.org/officeDocument/2006/relationships" xmlns:p="http://schemas.openxmlformats.org/presentationml/2006/main">
  <p:tag name="CAPTIONID" val="552b6494-381e-4e67-a7f1-96f225656e64"/>
  <p:tag name="MEDIACAPTIONSPROMPTED" val="False"/>
  <p:tag name="TEMPPRESENTATIONFILE" val="C:\Users\Administrator\AppData\Local\Temp\tmpB715.tmp"/>
  <p:tag name="TEMPMEDIAFILENAME" val="C:\Users\Administrator\AppData\Local\Temp\tmpB996_Cell references m2.001.mp4"/>
  <p:tag name="MEDIAFADEDURATION" val="0.2"/>
  <p:tag name="MEDIATRANSPARENCY" val="0.3"/>
  <p:tag name="MEDIACAPTIONSHIDDEN" val="False"/>
  <p:tag name="CUSTOMXMLPARTID" val="{07487ABE-C0F1-4410-B611-C20E37323071}"/>
  <p:tag name="MEDIACAPTIONCOUNT" val="True"/>
</p:tagLst>
</file>

<file path=ppt/tags/tag17.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dae43d1c-7062-4cf5-b012-328bab41df1a"/>
  <p:tag name="CAPTIONITEMSYSNAME" val="Cell references m2.001Wejustsaw00:00:02.0-00:00:06.5"/>
  <p:tag name="BOOKMARKENTRYNAME" val="Cell references m2.00100:00:02.0"/>
  <p:tag name="BOOKMARKEXITNAME" val="Cell references m2.00100:00:06.5"/>
</p:tagLst>
</file>

<file path=ppt/tags/tag18.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847a4989-b63c-474f-8879-73c13c7dfc38"/>
  <p:tag name="CAPTIONITEMSYSNAME" val="Cell references m2.001Nowlet’scopy00:00:06.6-00:00:12.7"/>
  <p:tag name="BOOKMARKENTRYNAME" val="Cell references m2.00100:00:06.6"/>
  <p:tag name="BOOKMARKEXITNAME" val="Cell references m2.00100:00:12.7"/>
</p:tagLst>
</file>

<file path=ppt/tags/tag19.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a8c2135c-e359-4bdd-bef8-afec6dcda4f5"/>
  <p:tag name="CAPTIONITEMSYSNAME" val="Cell references m2.001Theformulain00:00:12.8-00:00:19.3"/>
  <p:tag name="BOOKMARKENTRYNAME" val="Cell references m2.00100:00:12.8"/>
  <p:tag name="BOOKMARKEXITNAME" val="Cell references m2.00100:00:19.3"/>
</p:tagLst>
</file>

<file path=ppt/tags/tag2.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53b8216e-8882-4af5-a26c-7967da1f344d"/>
  <p:tag name="CAPTIONITEMSYSNAME" val="Cell references m1.001InExcel2013,00:00:02.5-00:00:09.1"/>
  <p:tag name="BOOKMARKENTRYNAME" val="Cell references m1.00100:00:02.5"/>
  <p:tag name="BOOKMARKEXITNAME" val="Cell references m1.00100:00:09.1"/>
</p:tagLst>
</file>

<file path=ppt/tags/tag20.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1a79c8d9-2ef2-4b01-8562-a6a32f72c1a7"/>
  <p:tag name="CAPTIONITEMSYSNAME" val="Cell references m2.0011.Putthe00:00:19.4-00:00:25.9"/>
  <p:tag name="BOOKMARKENTRYNAME" val="Cell references m2.00100:00:19.4"/>
  <p:tag name="BOOKMARKEXITNAME" val="Cell references m2.00100:00:25.9"/>
</p:tagLst>
</file>

<file path=ppt/tags/tag21.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33dfb045-faf2-4488-abf9-4132785d5c2e"/>
  <p:tag name="CAPTIONITEMSYSNAME" val="Cell references m2.0012.Clickand00:00:26.0-00:00:31.9"/>
  <p:tag name="BOOKMARKENTRYNAME" val="Cell references m2.00100:00:26.0"/>
  <p:tag name="BOOKMARKEXITNAME" val="Cell references m2.00100:00:31.9"/>
</p:tagLst>
</file>

<file path=ppt/tags/tag22.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88363200-6410-4c9e-84f0-25d29faebd71"/>
  <p:tag name="CAPTIONITEMSYSNAME" val="Cell references m2.001Andtheformula00:00:32.0-00:00:36.2"/>
  <p:tag name="BOOKMARKENTRYNAME" val="Cell references m2.00100:00:32.0"/>
  <p:tag name="BOOKMARKEXITNAME" val="Cell references m2.00100:00:36.2"/>
</p:tagLst>
</file>

<file path=ppt/tags/tag23.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26572290-eb35-4c29-b99e-bb4832c4407a"/>
  <p:tag name="CAPTIONITEMSYSNAME" val="Cell references m2.001Buttheformula00:00:36.3-00:00:39.0"/>
  <p:tag name="BOOKMARKENTRYNAME" val="Cell references m2.00100:00:36.3"/>
  <p:tag name="BOOKMARKEXITNAME" val="Cell references m2.00100:00:39.0"/>
</p:tagLst>
</file>

<file path=ppt/tags/tag24.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6432e644-a64b-4280-bfff-a87c72ebad30"/>
  <p:tag name="CAPTIONITEMSYSNAME" val="Cell references m2.001Ifitwas00:00:39.1-00:00:46.3"/>
  <p:tag name="BOOKMARKENTRYNAME" val="Cell references m2.00100:00:39.1"/>
  <p:tag name="BOOKMARKEXITNAME" val="Cell references m2.00100:00:46.3"/>
</p:tagLst>
</file>

<file path=ppt/tags/tag25.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eeac1496-bead-4ac6-b953-0dd6efa26560"/>
  <p:tag name="CAPTIONITEMSYSNAME" val="Cell references m2.001Andbylooking00:00:46.4-00:00:52.4"/>
  <p:tag name="BOOKMARKENTRYNAME" val="Cell references m2.00100:00:46.4"/>
  <p:tag name="BOOKMARKEXITNAME" val="Cell references m2.00100:00:52.4"/>
</p:tagLst>
</file>

<file path=ppt/tags/tag26.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66ab5251-8811-46a1-b271-9dd951f4b7a0"/>
  <p:tag name="CAPTIONITEMSYSNAME" val="Cell references m2.001Copyingtheformula00:00:52.5-00:01:00.8"/>
  <p:tag name="BOOKMARKENTRYNAME" val="Cell references m2.00100:00:52.5"/>
  <p:tag name="BOOKMARKEXITNAME" val="Cell references m2.00100:01:00.8"/>
</p:tagLst>
</file>

<file path=ppt/tags/tag27.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73585d79-481d-42d7-9fff-8811669c1f98"/>
  <p:tag name="CAPTIONITEMSYSNAME" val="Cell references m2.001butdidn’tchange00:01:00.9-00:01:04.0"/>
  <p:tag name="BOOKMARKENTRYNAME" val="Cell references m2.00100:01:00.9"/>
  <p:tag name="BOOKMARKEXITNAME" val="Cell references m2.00100:01:04.0"/>
</p:tagLst>
</file>

<file path=ppt/tags/tag28.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3762ade3-de05-4de1-8d7c-2ddcf30f5e34"/>
  <p:tag name="CAPTIONITEMSYSNAME" val="Cell references m2.001Theformulain00:01:04.1-00:01:09.9"/>
  <p:tag name="BOOKMARKENTRYNAME" val="Cell references m2.00100:01:04.1"/>
  <p:tag name="BOOKMARKEXITNAME" val="Cell references m2.00100:01:09.9"/>
</p:tagLst>
</file>

<file path=ppt/tags/tag29.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c028f46b-24cd-4435-b381-bb9a9100de24"/>
  <p:tag name="CAPTIONITEMSYSNAME" val="Cell references m2.001Theformulain00:01:10.0-00:01:20.7"/>
  <p:tag name="BOOKMARKENTRYNAME" val="Cell references m2.00100:01:10.0"/>
  <p:tag name="BOOKMARKEXITNAME" val="Cell references m2.00100:01:20.7"/>
</p:tagLst>
</file>

<file path=ppt/tags/tag3.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d5287e1b-7427-4eb4-9300-439d28f55313"/>
  <p:tag name="CAPTIONITEMSYSNAME" val="Cell references m1.001Cellsarethe00:00:09.2-00:00:15.4"/>
  <p:tag name="BOOKMARKENTRYNAME" val="Cell references m1.00100:00:09.2"/>
  <p:tag name="BOOKMARKEXITNAME" val="Cell references m1.00100:00:15.4"/>
</p:tagLst>
</file>

<file path=ppt/tags/tag30.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488906be-00d3-49c1-83ca-59c84cb05cd0"/>
  <p:tag name="CAPTIONITEMSYSNAME" val="Cell references m2.001Theformulasin00:01:20.8-00:01:26.2"/>
  <p:tag name="BOOKMARKENTRYNAME" val="Cell references m2.00100:01:20.8"/>
  <p:tag name="BOOKMARKEXITNAME" val="Cell references m2.00100:01:26.2"/>
</p:tagLst>
</file>

<file path=ppt/tags/tag31.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1b8b5509-cb7f-4ba6-93a3-01dee83e6998"/>
  <p:tag name="CAPTIONITEMSYSNAME" val="Cell references m2.001Thisiscalled00:01:26.3-00:01:33.0"/>
  <p:tag name="BOOKMARKENTRYNAME" val="Cell references m2.00100:01:26.3"/>
  <p:tag name="BOOKMARKEXITNAME" val="Cell references m2.00100:01:33.0"/>
</p:tagLst>
</file>

<file path=ppt/tags/tag32.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e074e9ec-f602-452a-a599-6d34836686cc"/>
  <p:tag name="CAPTIONITEMSYSNAME" val="Cell references m2.001Butyoudon’t00:01:33.1-00:01:38.6"/>
  <p:tag name="BOOKMARKENTRYNAME" val="Cell references m2.00100:01:33.1"/>
  <p:tag name="BOOKMARKEXITNAME" val="Cell references m2.00100:01:38.6"/>
</p:tagLst>
</file>

<file path=ppt/tags/tag33.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57e62b54-ac7f-42f2-a970-fd1609fa5394"/>
  <p:tag name="CAPTIONITEMSYSNAME" val="Cell references m2.001Inthisexample,00:01:38.7-00:01:50.3"/>
  <p:tag name="BOOKMARKENTRYNAME" val="Cell references m2.00100:01:38.7"/>
  <p:tag name="BOOKMARKEXITNAME" val="Cell references m2.00100:01:50.3"/>
</p:tagLst>
</file>

<file path=ppt/tags/tag34.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afc9f796-3f19-4735-870a-e674d7d2538a"/>
  <p:tag name="CAPTIONITEMSYSNAME" val="Cell references m2.001Inotherwords,00:01:50.4-00:01:56.0"/>
  <p:tag name="BOOKMARKENTRYNAME" val="Cell references m2.00100:01:50.4"/>
  <p:tag name="BOOKMARKEXITNAME" val="Cell references m2.00100:01:56.0"/>
</p:tagLst>
</file>

<file path=ppt/tags/tag35.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d98ca1d3-e5d0-4957-870b-2421448325a7"/>
  <p:tag name="CAPTIONITEMSYSNAME" val="Cell references m2.001Wecando00:01:56.1-00:02:02.5"/>
  <p:tag name="BOOKMARKENTRYNAME" val="Cell references m2.00100:01:56.1"/>
  <p:tag name="BOOKMARKEXITNAME" val="Cell references m2.00100:02:02.5"/>
</p:tagLst>
</file>

<file path=ppt/tags/tag36.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765e91a9-8ba2-4ee3-9ac3-cc9bfe84fefc"/>
  <p:tag name="CAPTIONITEMSYSNAME" val="Cell references m2.001Ifwecopy00:02:02.6-00:02:08.1"/>
  <p:tag name="BOOKMARKENTRYNAME" val="Cell references m2.00100:02:02.6"/>
  <p:tag name="BOOKMARKEXITNAME" val="Cell references m2.00100:02:08.1"/>
</p:tagLst>
</file>

<file path=ppt/tags/tag37.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7d131189-b0cb-428e-aac9-7e45f2d46fd6"/>
  <p:tag name="CAPTIONITEMSYSNAME" val="Cell references m2.001Forexample,in00:02:08.2-00:02:18.1"/>
  <p:tag name="BOOKMARKENTRYNAME" val="Cell references m2.00100:02:08.2"/>
  <p:tag name="BOOKMARKEXITNAME" val="Cell references m2.00100:02:18.1"/>
</p:tagLst>
</file>

<file path=ppt/tags/tag38.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52af6b34-da9b-42f7-8dfd-999c73d0941e"/>
  <p:tag name="CAPTIONITEMSYSNAME" val="Cell references m2.001Excelinterpretsa00:02:18.2-00:02:25.5"/>
  <p:tag name="BOOKMARKENTRYNAME" val="Cell references m2.00100:02:18.2"/>
  <p:tag name="BOOKMARKEXITNAME" val="Cell references m2.00100:02:25.5"/>
</p:tagLst>
</file>

<file path=ppt/tags/tag39.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26cbff91-d017-4550-8edf-f86faefa8d9a"/>
  <p:tag name="CAPTIONITEMSYSNAME" val="Cell references m2.001TomakeE200:02:25.6-00:02:35.4"/>
  <p:tag name="BOOKMARKENTRYNAME" val="Cell references m2.00100:02:25.6"/>
  <p:tag name="BOOKMARKEXITNAME" val="Cell references m2.00100:02:35.4"/>
</p:tagLst>
</file>

<file path=ppt/tags/tag4.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978f3990-f147-45a2-addc-7de4bbe85d7f"/>
  <p:tag name="CAPTIONITEMSYSNAME" val="Cell references m1.001Eachcellis00:00:15.5-00:00:19.4"/>
  <p:tag name="BOOKMARKENTRYNAME" val="Cell references m1.00100:00:15.5"/>
  <p:tag name="BOOKMARKEXITNAME" val="Cell references m1.00100:00:19.4"/>
</p:tagLst>
</file>

<file path=ppt/tags/tag40.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bcd93240-38f7-468f-82a6-d9b35f4279e5"/>
  <p:tag name="CAPTIONITEMSYSNAME" val="Cell references m2.001Nowwhenwe00:02:35.5-00:02:41.3"/>
  <p:tag name="BOOKMARKENTRYNAME" val="Cell references m2.00100:02:35.5"/>
  <p:tag name="BOOKMARKEXITNAME" val="Cell references m2.00100:02:41.3"/>
</p:tagLst>
</file>

<file path=ppt/tags/tag41.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1c885f56-d1fb-4328-83e8-96a60ded3439"/>
  <p:tag name="CAPTIONITEMSYSNAME" val="Cell references m2.001Whenwelook00:02:41.4-00:02:51.7"/>
  <p:tag name="BOOKMARKENTRYNAME" val="Cell references m2.00100:02:41.4"/>
  <p:tag name="BOOKMARKEXITNAME" val="Cell references m2.00100:02:51.7"/>
</p:tagLst>
</file>

<file path=ppt/tags/tag42.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cdc67087-6b3e-4402-94b5-248fcf56beeb"/>
  <p:tag name="CAPTIONITEMSYSNAME" val="Cell references m2.001Neat!00:02:51.8-00:02:54.5"/>
  <p:tag name="BOOKMARKENTRYNAME" val="Cell references m2.00100:02:51.8"/>
  <p:tag name="BOOKMARKEXITNAME" val="Cell references m2.00100:02:54.5"/>
</p:tagLst>
</file>

<file path=ppt/tags/tag43.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74e8a9fd-6b91-4708-8067-001213501abf"/>
  <p:tag name="CAPTIONITEMSYSNAME" val="Cell references m2.001Nowyou’vegot00:02:54.6-00:02:59.9"/>
  <p:tag name="BOOKMARKENTRYNAME" val="Cell references m2.00100:02:54.6"/>
  <p:tag name="BOOKMARKEXITNAME" val="Cell references m2.00100:02:59.9"/>
</p:tagLst>
</file>

<file path=ppt/tags/tag44.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d0411af9-a419-4160-9945-99cb7590860e"/>
  <p:tag name="CAPTIONITEMSYSNAME" val="Cell references m2.001Ofcourse,there’s00:03:00.0-00:03:02.3"/>
  <p:tag name="BOOKMARKENTRYNAME" val="Cell references m2.00100:03:00.0"/>
  <p:tag name="BOOKMARKEXITNAME" val="Cell references m2.00100:03:02.3"/>
</p:tagLst>
</file>

<file path=ppt/tags/tag45.xml><?xml version="1.0" encoding="utf-8"?>
<p:tagLst xmlns:a="http://schemas.openxmlformats.org/drawingml/2006/main" xmlns:r="http://schemas.openxmlformats.org/officeDocument/2006/relationships" xmlns:p="http://schemas.openxmlformats.org/presentationml/2006/main">
  <p:tag name="CAPTIONID" val="552b6494-381e-4e67-a7f1-96f225656e64"/>
  <p:tag name="CAPTIONINTERNALID" val="e92ef823-0652-45ca-8fd9-dd4e964f4a4e"/>
  <p:tag name="CAPTIONITEMSYSNAME" val="Cell references m2.001Socheckout00:03:02.4-00:03:08.8"/>
  <p:tag name="BOOKMARKENTRYNAME" val="Cell references m2.00100:03:02.4"/>
  <p:tag name="BOOKMARKEXITNAME" val="Cell references m2.00100:03:08.8"/>
</p:tagLst>
</file>

<file path=ppt/tags/tag5.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beed1236-22a8-4f44-b9a1-770596de1ea4"/>
  <p:tag name="CAPTIONITEMSYSNAME" val="Cell references m1.001thecolumnletter00:00:19.5-00:00:25.5"/>
  <p:tag name="BOOKMARKENTRYNAME" val="Cell references m1.00100:00:19.5"/>
  <p:tag name="BOOKMARKEXITNAME" val="Cell references m1.00100:00:25.5"/>
</p:tagLst>
</file>

<file path=ppt/tags/tag6.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7ae56d2d-2bdb-479e-a6f4-eda4e7364cb2"/>
  <p:tag name="CAPTIONITEMSYSNAME" val="Cell references m1.001Thiscell’sin00:00:25.6-00:00:37.0"/>
  <p:tag name="BOOKMARKENTRYNAME" val="Cell references m1.00100:00:25.6"/>
  <p:tag name="BOOKMARKEXITNAME" val="Cell references m1.00100:00:37.0"/>
</p:tagLst>
</file>

<file path=ppt/tags/tag7.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89b74683-aca7-4257-8604-6453ceb54fca"/>
  <p:tag name="CAPTIONITEMSYSNAME" val="Cell references m1.001Whenyouuse00:00:37.1-00:00:45.4"/>
  <p:tag name="BOOKMARKENTRYNAME" val="Cell references m1.00100:00:37.1"/>
  <p:tag name="BOOKMARKEXITNAME" val="Cell references m1.00100:00:45.4"/>
</p:tagLst>
</file>

<file path=ppt/tags/tag8.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d41d2f32-250b-4691-a104-a0f3d40027ba"/>
  <p:tag name="CAPTIONITEMSYSNAME" val="Cell references m1.001Excelcalculatesthe00:00:45.5-00:00:51.3"/>
  <p:tag name="BOOKMARKENTRYNAME" val="Cell references m1.00100:00:45.5"/>
  <p:tag name="BOOKMARKEXITNAME" val="Cell references m1.00100:00:51.3"/>
</p:tagLst>
</file>

<file path=ppt/tags/tag9.xml><?xml version="1.0" encoding="utf-8"?>
<p:tagLst xmlns:a="http://schemas.openxmlformats.org/drawingml/2006/main" xmlns:r="http://schemas.openxmlformats.org/officeDocument/2006/relationships" xmlns:p="http://schemas.openxmlformats.org/presentationml/2006/main">
  <p:tag name="CAPTIONID" val="fa184711-8f28-4483-a683-087a7fbbf5f1"/>
  <p:tag name="CAPTIONINTERNALID" val="d12a8a72-1e4f-47fa-884a-ba6f73aa4365"/>
  <p:tag name="CAPTIONITEMSYSNAME" val="Cell references m1.001WhenIchange00:00:51.4-00:00:59.2"/>
  <p:tag name="BOOKMARKENTRYNAME" val="Cell references m1.00100:00:51.4"/>
  <p:tag name="BOOKMARKEXITNAME" val="Cell references m1.00100:00:59.2"/>
</p:tagLst>
</file>

<file path=ppt/theme/theme1.xml><?xml version="1.0" encoding="utf-8"?>
<a:theme xmlns:a="http://schemas.openxmlformats.org/drawingml/2006/main" name="AllHandsDemo">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15-2-Video-Template-11-1-12.potx" id="{501D23E4-AB81-478F-BD9D-1ED0592CFFBD}" vid="{B2DEFAC0-B19D-4712-8057-D591D0C243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15-2-Video-Template-11-1-12.potx" id="{501D23E4-AB81-478F-BD9D-1ED0592CFFBD}" vid="{BD216501-0059-430C-BA50-C8832364F86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15-2-Video-Template-11-1-12.potx" id="{501D23E4-AB81-478F-BD9D-1ED0592CFFBD}" vid="{CD033685-95E5-4326-BD7D-E6E991F3A3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15-2-Video-Template-11-1-12.potx" id="{501D23E4-AB81-478F-BD9D-1ED0592CFFBD}" vid="{6A820DB4-CAC4-4F24-A1E2-65842386FA0B}"/>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15-2-Video-Template-11-1-12.potx" id="{501D23E4-AB81-478F-BD9D-1ED0592CFFBD}" vid="{D6836E73-8085-4CB5-AD70-938110D6C8F9}"/>
    </a:ext>
  </a:extLst>
</a:theme>
</file>

<file path=ppt/theme/theme6.xml><?xml version="1.0" encoding="utf-8"?>
<a:theme xmlns:a="http://schemas.openxmlformats.org/drawingml/2006/main" name="1_AllHandsDemo">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15-2-Video-Template-11-1-12.potx" id="{501D23E4-AB81-478F-BD9D-1ED0592CFFBD}" vid="{ACDF05C2-51EE-479E-9097-6A3EB69E596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1 6 " ? > < C a p t i o n I t e m s L i s t   x m l n s : x s i = " h t t p : / / w w w . w 3 . o r g / 2 0 0 1 / X M L S c h e m a - i n s t a n c e "   x m l n s : x s d = " h t t p : / / w w w . w 3 . o r g / 2 0 0 1 / X M L S c h e m a " > < I d > 5 5 2 b 6 4 9 4 - 3 8 1 e - 4 e 6 7 - a 7 f 1 - 9 6 f 2 2 5 6 5 6 e 6 4 < / I d > < C a p t i o n I t e m s > < C a p t i o n I t e m > < I n t e r n a l I d > d a e 4 3 d 1 c - 7 0 6 2 - 4 c f 5 - b 0 1 2 - 3 2 8 b a b 4 1 d f 1 a < / I n t e r n a l I d > < N a m e > C e l l   r e f e r e n c e s   m 2 . 0 0 1 W e j u s t s a w 0 0 : 0 0 : 0 2 . 0 - 0 0 : 0 0 : 0 6 . 5 < / N a m e > < T e x t > W e   j u s t   s a w   h o w   t o   c r e a t e   a   f o r m u l a   t h a t   a d d s   t w o   c e l l s . < / T e x t > < B o o k M a r k E n t r y N a m e > C e l l   r e f e r e n c e s   m 2 . 0 0 1 0 0 : 0 0 : 0 2 . 0 < / B o o k M a r k E n t r y N a m e > < B o o k M a r k E x i t N a m e > C e l l   r e f e r e n c e s   m 2 . 0 0 1 0 0 : 0 0 : 0 6 . 5 < / B o o k M a r k E x i t N a m e > < B o o k M a r k E n t r y P o s i t i o n > 2 0 6 7 < / B o o k M a r k E n t r y P o s i t i o n > < B o o k M a r k E x i t P o s i t i o n > 6 5 3 3 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 8 4 7 a 4 9 8 9 - b 6 3 c - 4 7 4 f - 8 8 7 9 - 7 3 c 1 3 c 7 d f c 3 8 < / I n t e r n a l I d > < N a m e > C e l l   r e f e r e n c e s   m 2 . 0 0 1 N o w l e t  s c o p y 0 0 : 0 0 : 0 6 . 6 - 0 0 : 0 0 : 1 2 . 7 < / N a m e > < T e x t > N o w   l e t  s   c o p y   t h e   f o r m u l a   d o w n   t h e   c o l u m n   s o   i t   a d d s   t h e   o t h e r   p a i r s   o f   c e l l s . < / T e x t > < B o o k M a r k E n t r y N a m e > C e l l   r e f e r e n c e s   m 2 . 0 0 1 0 0 : 0 0 : 0 6 . 6 < / B o o k M a r k E n t r y N a m e > < B o o k M a r k E x i t N a m e > C e l l   r e f e r e n c e s   m 2 . 0 0 1 0 0 : 0 0 : 1 2 . 7 < / B o o k M a r k E x i t N a m e > < B o o k M a r k E n t r y P o s i t i o n > 6 6 3 3 < / B o o k M a r k E n t r y P o s i t i o n > < B o o k M a r k E x i t P o s i t i o n > 1 2 7 0 0 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 a 8 c 2 1 3 5 c - e 3 5 9 - 4 b d d - b e f 8 - a f e c 6 d c d a 4 f 5 < / I n t e r n a l I d > < N a m e > C e l l   r e f e r e n c e s   m 2 . 0 0 1 T h e f o r m u l a i n 0 0 : 0 0 : 1 2 . 8 - 0 0 : 0 0 : 1 9 . 3 < / N a m e > < T e x t > T h e   f o r m u l a   i n   C 2   i s   A 2    +    B 2 .   T o   c o p y   i t , < / T e x t > < B o o k M a r k E n t r y N a m e > C e l l   r e f e r e n c e s   m 2 . 0 0 1 0 0 : 0 0 : 1 2 . 8 < / B o o k M a r k E n t r y N a m e > < B o o k M a r k E x i t N a m e > C e l l   r e f e r e n c e s   m 2 . 0 0 1 0 0 : 0 0 : 1 9 . 3 < / B o o k M a r k E x i t N a m e > < B o o k M a r k E n t r y P o s i t i o n > 1 2 8 0 0 < / B o o k M a r k E n t r y P o s i t i o n > < B o o k M a r k E x i t P o s i t i o n > 1 9 3 3 3 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 1 a 7 9 c 8 d 9 - 2 e f 2 - 4 b 0 1 - 8 5 6 2 - a 6 a 3 2 f 7 2 c 1 a 7 < / I n t e r n a l I d > < N a m e > C e l l   r e f e r e n c e s   m 2 . 0 0 1 1 . P u t t h e 0 0 : 0 0 : 1 9 . 4 - 0 0 : 0 0 : 2 5 . 9 < / N a m e > < T e x t > 1 .   P u t   t h e   m o u s e   p o i n t e r   o v e r   t h e   b o t t o m   r i g h t   c o r n e r   o f   t h e   c e l l   u n t i l   i t  s   a   b l a c k   p l u s   s i g n . < / T e x t > < B o o k M a r k E n t r y N a m e > C e l l   r e f e r e n c e s   m 2 . 0 0 1 0 0 : 0 0 : 1 9 . 4 < / B o o k M a r k E n t r y N a m e > < B o o k M a r k E x i t N a m e > C e l l   r e f e r e n c e s   m 2 . 0 0 1 0 0 : 0 0 : 2 5 . 9 < / B o o k M a r k E x i t N a m e > < B o o k M a r k E n t r y P o s i t i o n > 1 9 4 3 3 < / B o o k M a r k E n t r y P o s i t i o n > < B o o k M a r k E x i t P o s i t i o n > 2 5 9 3 3 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 3 3 d f b 0 4 5 - f a f 2 - 4 4 8 8 - a b f 9 - 4 1 3 2 7 8 5 d 5 c 2 e < / I n t e r n a l I d > < N a m e > C e l l   r e f e r e n c e s   m 2 . 0 0 1 2 . C l i c k a n d 0 0 : 0 0 : 2 6 . 0 - 0 0 : 0 0 : 3 1 . 9 < / N a m e > < T e x t > 2 .   C l i c k   a n d   h o l d   t h e   l e f t   m o u s e   b u t t o n   a n d   d r a g   t h e   p l u s   s i g n   o v e r   t h e   c e l l s   y o u   w a n t   t o   f i l l . < / T e x t > < B o o k M a r k E n t r y N a m e > C e l l   r e f e r e n c e s   m 2 . 0 0 1 0 0 : 0 0 : 2 6 . 0 < / B o o k M a r k E n t r y N a m e > < B o o k M a r k E x i t N a m e > C e l l   r e f e r e n c e s   m 2 . 0 0 1 0 0 : 0 0 : 3 1 . 9 < / B o o k M a r k E x i t N a m e > < B o o k M a r k E n t r y P o s i t i o n > 2 6 0 3 3 < / B o o k M a r k E n t r y P o s i t i o n > < B o o k M a r k E x i t P o s i t i o n > 3 1 9 3 3 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 8 8 3 6 3 2 0 0 - 6 4 1 0 - 4 c 9 e - 8 4 f 0 - 2 5 d 2 9 f a e b d 7 1 < / I n t e r n a l I d > < N a m e > C e l l   r e f e r e n c e s   m 2 . 0 0 1 A n d t h e f o r m u l a 0 0 : 0 0 : 3 2 . 0 - 0 0 : 0 0 : 3 6 . 2 < / N a m e > < T e x t > A n d   t h e   f o r m u l a   i s   c o p i e d   i n t o   t h e   o t h e r   c e l l s . < / T e x t > < B o o k M a r k E n t r y N a m e > C e l l   r e f e r e n c e s   m 2 . 0 0 1 0 0 : 0 0 : 3 2 . 0 < / B o o k M a r k E n t r y N a m e > < B o o k M a r k E x i t N a m e > C e l l   r e f e r e n c e s   m 2 . 0 0 1 0 0 : 0 0 : 3 6 . 2 < / B o o k M a r k E x i t N a m e > < B o o k M a r k E n t r y P o s i t i o n > 3 2 0 3 3 < / B o o k M a r k E n t r y P o s i t i o n > < B o o k M a r k E x i t P o s i t i o n > 3 6 2 3 3 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 2 6 5 7 2 2 9 0 - e b 3 5 - 4 c 2 9 - b 9 9 e - b b 4 8 3 2 c 4 4 0 7 a < / I n t e r n a l I d > < N a m e > C e l l   r e f e r e n c e s   m 2 . 0 0 1 B u t t h e f o r m u l a 0 0 : 0 0 : 3 6 . 3 - 0 0 : 0 0 : 3 9 . 0 < / N a m e > < T e x t > B u t   t h e   f o r m u l a   w a s n  t   j u s t   c o p i e d . < / T e x t > < B o o k M a r k E n t r y N a m e > C e l l   r e f e r e n c e s   m 2 . 0 0 1 0 0 : 0 0 : 3 6 . 3 < / B o o k M a r k E n t r y N a m e > < B o o k M a r k E x i t N a m e > C e l l   r e f e r e n c e s   m 2 . 0 0 1 0 0 : 0 0 : 3 9 . 0 < / B o o k M a r k E x i t N a m e > < B o o k M a r k E n t r y P o s i t i o n > 3 6 3 3 3 < / B o o k M a r k E n t r y P o s i t i o n > < B o o k M a r k E x i t P o s i t i o n > 3 9 0 0 0 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 6 4 3 2 e 6 4 4 - a 6 4 b - 4 2 8 0 - b f f f - a 8 7 c 7 2 e b a d 3 0 < / I n t e r n a l I d > < N a m e > C e l l   r e f e r e n c e s   m 2 . 0 0 1 I f i t w a s 0 0 : 0 0 : 3 9 . 1 - 0 0 : 0 0 : 4 6 . 3 < / N a m e > < T e x t > I f   i t   w a s   j u s t   c o p i e d ,   a l l   o f   t h e   c e l l s   w i t h   t h e   f o r m u l a   w o u l d   h a v e   r e m a i n e d   A 2    +    B 2 . < / T e x t > < B o o k M a r k E n t r y N a m e > C e l l   r e f e r e n c e s   m 2 . 0 0 1 0 0 : 0 0 : 3 9 . 1 < / B o o k M a r k E n t r y N a m e > < B o o k M a r k E x i t N a m e > C e l l   r e f e r e n c e s   m 2 . 0 0 1 0 0 : 0 0 : 4 6 . 3 < / B o o k M a r k E x i t N a m e > < B o o k M a r k E n t r y P o s i t i o n > 3 9 1 0 0 < / B o o k M a r k E n t r y P o s i t i o n > < B o o k M a r k E x i t P o s i t i o n > 4 6 3 3 3 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 e e a c 1 4 9 6 - b e a d - 4 a c 6 - b 9 5 3 - 0 d d 6 e f a 2 6 5 6 0 < / I n t e r n a l I d > < N a m e > C e l l   r e f e r e n c e s   m 2 . 0 0 1 A n d b y l o o k i n g 0 0 : 0 0 : 4 6 . 4 - 0 0 : 0 0 : 5 2 . 4 < / N a m e > < T e x t > A n d   b y   l o o k i n g   a t   t h e   r e s u l t s   i n   e a c h   c e l l ;   t h a t   o b v i o u s l y   h a s n  t   h a p p e n e d . < / T e x t > < B o o k M a r k E n t r y N a m e > C e l l   r e f e r e n c e s   m 2 . 0 0 1 0 0 : 0 0 : 4 6 . 4 < / B o o k M a r k E n t r y N a m e > < B o o k M a r k E x i t N a m e > C e l l   r e f e r e n c e s   m 2 . 0 0 1 0 0 : 0 0 : 5 2 . 4 < / B o o k M a r k E x i t N a m e > < B o o k M a r k E n t r y P o s i t i o n > 4 6 4 3 3 < / B o o k M a r k E n t r y P o s i t i o n > < B o o k M a r k E x i t P o s i t i o n > 5 2 4 3 3 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 6 6 a b 5 2 5 1 - 8 8 1 1 - 4 6 a 1 - b 2 7 1 - 9 d d 9 5 1 f 4 b 7 a 0 < / I n t e r n a l I d > < N a m e > C e l l   r e f e r e n c e s   m 2 . 0 0 1 C o p y i n g t h e f o r m u l a 0 0 : 0 0 : 5 2 . 5 - 0 0 : 0 1 : 0 0 . 8 < / N a m e > < T e x t > C o p y i n g   t h e   f o r m u l a   f r o m   C 2   t o   C 3   i n c r e a s e d   t h e   r e l a t i v e   p o s i t i o n   o f   t h e   f o r m u l a   b y   o n e   r o w < / T e x t > < B o o k M a r k E n t r y N a m e > C e l l   r e f e r e n c e s   m 2 . 0 0 1 0 0 : 0 0 : 5 2 . 5 < / B o o k M a r k E n t r y N a m e > < B o o k M a r k E x i t N a m e > C e l l   r e f e r e n c e s   m 2 . 0 0 1 0 0 : 0 1 : 0 0 . 8 < / B o o k M a r k E x i t N a m e > < B o o k M a r k E n t r y P o s i t i o n > 5 2 5 3 3 < / B o o k M a r k E n t r y P o s i t i o n > < B o o k M a r k E x i t P o s i t i o n > 6 0 8 6 7 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 7 3 5 8 5 d 7 9 - 4 8 1 d - 4 2 d 7 - 9 f f f - 8 8 1 1 6 6 9 c 1 f 9 8 < / I n t e r n a l I d > < N a m e > C e l l   r e f e r e n c e s   m 2 . 0 0 1 b u t d i d n  t c h a n g e 0 0 : 0 1 : 0 0 . 9 - 0 0 : 0 1 : 0 4 . 0 < / N a m e > < T e x t > b u t   d i d n  t   c h a n g e   t h e   c o l u m n . < / T e x t > < B o o k M a r k E n t r y N a m e > C e l l   r e f e r e n c e s   m 2 . 0 0 1 0 0 : 0 1 : 0 0 . 9 < / B o o k M a r k E n t r y N a m e > < B o o k M a r k E x i t N a m e > C e l l   r e f e r e n c e s   m 2 . 0 0 1 0 0 : 0 1 : 0 4 . 0 < / B o o k M a r k E x i t N a m e > < B o o k M a r k E n t r y P o s i t i o n > 6 0 9 6 7 < / B o o k M a r k E n t r y P o s i t i o n > < B o o k M a r k E x i t P o s i t i o n > 6 4 0 6 7 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 3 7 6 2 a d e 3 - d e 0 5 - 4 d e 1 - 8 d 7 c - 2 d d c f 3 0 f 5 e 3 4 < / I n t e r n a l I d > < N a m e > C e l l   r e f e r e n c e s   m 2 . 0 0 1 T h e f o r m u l a i n 0 0 : 0 1 : 0 4 . 1 - 0 0 : 0 1 : 0 9 . 9 < / N a m e > < T e x t > T h e   f o r m u l a   i n   C 2   w a s   A 2    +    B 2 . < / T e x t > < B o o k M a r k E n t r y N a m e > C e l l   r e f e r e n c e s   m 2 . 0 0 1 0 0 : 0 1 : 0 4 . 1 < / B o o k M a r k E n t r y N a m e > < B o o k M a r k E x i t N a m e > C e l l   r e f e r e n c e s   m 2 . 0 0 1 0 0 : 0 1 : 0 9 . 9 < / B o o k M a r k E x i t N a m e > < B o o k M a r k E n t r y P o s i t i o n > 6 4 1 6 7 < / B o o k M a r k E n t r y P o s i t i o n > < B o o k M a r k E x i t P o s i t i o n > 6 9 9 3 3 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 c 0 2 8 f 4 6 b - 2 4 c d - 4 4 3 5 - b 3 8 1 - b b 9 a 9 1 0 0 d e 2 4 < / I n t e r n a l I d > < N a m e > C e l l   r e f e r e n c e s   m 2 . 0 0 1 T h e f o r m u l a i n 0 0 : 0 1 : 1 0 . 0 - 0 0 : 0 1 : 2 0 . 7 < / N a m e > < T e x t > T h e   f o r m u l a   i n   C 3   i s   A 3    +    B 3 .   T h e   c e l l   r e f e r e n c e s   i n   t h e   f o r m u l a   i n c r e a s e d   b y   o n e   r o w . < / T e x t > < B o o k M a r k E n t r y N a m e > C e l l   r e f e r e n c e s   m 2 . 0 0 1 0 0 : 0 1 : 1 0 . 0 < / B o o k M a r k E n t r y N a m e > < B o o k M a r k E x i t N a m e > C e l l   r e f e r e n c e s   m 2 . 0 0 1 0 0 : 0 1 : 2 0 . 7 < / B o o k M a r k E x i t N a m e > < B o o k M a r k E n t r y P o s i t i o n > 7 0 0 3 3 < / B o o k M a r k E n t r y P o s i t i o n > < B o o k M a r k E x i t P o s i t i o n > 8 0 7 0 0 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 4 8 8 9 0 6 b e - 0 0 d 3 - 4 9 c 1 - 8 3 c a - 5 9 c 8 4 c b 0 5 c d 0 < / I n t e r n a l I d > < N a m e > C e l l   r e f e r e n c e s   m 2 . 0 0 1 T h e f o r m u l a s i n 0 0 : 0 1 : 2 0 . 8 - 0 0 : 0 1 : 2 6 . 2 < / N a m e > < T e x t > T h e   f o r m u l a s   i n   C 4   a n d   C 5   u p d a t e d   s i m i l a r l y . < / T e x t > < B o o k M a r k E n t r y N a m e > C e l l   r e f e r e n c e s   m 2 . 0 0 1 0 0 : 0 1 : 2 0 . 8 < / B o o k M a r k E n t r y N a m e > < B o o k M a r k E x i t N a m e > C e l l   r e f e r e n c e s   m 2 . 0 0 1 0 0 : 0 1 : 2 6 . 2 < / B o o k M a r k E x i t N a m e > < B o o k M a r k E n t r y P o s i t i o n > 8 0 8 0 0 < / B o o k M a r k E n t r y P o s i t i o n > < B o o k M a r k E x i t P o s i t i o n > 8 6 2 6 7 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 1 b 8 b 5 5 0 9 - c b 7 f - 4 b a 6 - 9 3 a 3 - 0 1 d e e 8 3 e 6 9 9 8 < / I n t e r n a l I d > < N a m e > C e l l   r e f e r e n c e s   m 2 . 0 0 1 T h i s i s c a l l e d 0 0 : 0 1 : 2 6 . 3 - 0 0 : 0 1 : 3 3 . 0 < / N a m e > < T e x t > T h i s   i s   c a l l e d   a   r e l a t i v e   c e l l   r e f e r e n c e   a n d   i t  s   t h e   d e f a u l t   f o r   E x c e l . < / T e x t > < B o o k M a r k E n t r y N a m e > C e l l   r e f e r e n c e s   m 2 . 0 0 1 0 0 : 0 1 : 2 6 . 3 < / B o o k M a r k E n t r y N a m e > < B o o k M a r k E x i t N a m e > C e l l   r e f e r e n c e s   m 2 . 0 0 1 0 0 : 0 1 : 3 3 . 0 < / B o o k M a r k E x i t N a m e > < B o o k M a r k E n t r y P o s i t i o n > 8 6 3 6 7 < / B o o k M a r k E n t r y P o s i t i o n > < B o o k M a r k E x i t P o s i t i o n > 9 3 0 0 0 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 e 0 7 4 e 9 e c - f 6 0 2 - 4 5 2 a - a 5 9 9 - 6 d 3 4 8 3 6 6 8 6 c c < / I n t e r n a l I d > < N a m e > C e l l   r e f e r e n c e s   m 2 . 0 0 1 B u t y o u d o n  t 0 0 : 0 1 : 3 3 . 1 - 0 0 : 0 1 : 3 8 . 6 < / N a m e > < T e x t > B u t   y o u   d o n  t   a l w a y s   w a n t   c e l l   r e f e r e n c e s   t o   c h a n g e   w h e n   y o u   c o p y   a   f o r m u l a . < / T e x t > < B o o k M a r k E n t r y N a m e > C e l l   r e f e r e n c e s   m 2 . 0 0 1 0 0 : 0 1 : 3 3 . 1 < / B o o k M a r k E n t r y N a m e > < B o o k M a r k E x i t N a m e > C e l l   r e f e r e n c e s   m 2 . 0 0 1 0 0 : 0 1 : 3 8 . 6 < / B o o k M a r k E x i t N a m e > < B o o k M a r k E n t r y P o s i t i o n > 9 3 1 0 0 < / B o o k M a r k E n t r y P o s i t i o n > < B o o k M a r k E x i t P o s i t i o n > 9 8 6 3 3 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 5 7 e 6 2 b 5 4 - a c 7 f - 4 2 f 2 - a 9 7 0 - f d 1 6 0 9 f a 5 3 9 4 < / I n t e r n a l I d > < N a m e > C e l l   r e f e r e n c e s   m 2 . 0 0 1 I n t h i s e x a m p l e , 0 0 : 0 1 : 3 8 . 7 - 0 0 : 0 1 : 5 0 . 3 < / N a m e > < T e x t > I n   t h i s   e x a m p l e ,   F 2   i s   d i v i d e d   b y   E 2 .   A n d   w e   w a n t   t h e   o t h e r   n u m b e r s   i n   c o l u m n   F   t o   b e   d i v i d e d   b y   E 2   a s   w e l l . < / T e x t > < B o o k M a r k E n t r y N a m e > C e l l   r e f e r e n c e s   m 2 . 0 0 1 0 0 : 0 1 : 3 8 . 7 < / B o o k M a r k E n t r y N a m e > < B o o k M a r k E x i t N a m e > C e l l   r e f e r e n c e s   m 2 . 0 0 1 0 0 : 0 1 : 5 0 . 3 < / B o o k M a r k E x i t N a m e > < B o o k M a r k E n t r y P o s i t i o n > 9 8 7 3 3 < / B o o k M a r k E n t r y P o s i t i o n > < B o o k M a r k E x i t P o s i t i o n > 1 1 0 3 0 0 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 a f c 9 f 7 9 6 - 3 f 1 9 - 4 7 3 5 - 8 7 0 a - e 6 7 4 d 7 d 2 5 3 8 a < / I n t e r n a l I d > < N a m e > C e l l   r e f e r e n c e s   m 2 . 0 0 1 I n o t h e r w o r d s , 0 0 : 0 1 : 5 0 . 4 - 0 0 : 0 1 : 5 6 . 0 < / N a m e > < T e x t > I n   o t h e r   w o r d s ,   w e   w a n t   E 2   t o   n o t   c h a n g e   w h e n   t h e   f o r m u l a   i s   c o p i e d . < / T e x t > < B o o k M a r k E n t r y N a m e > C e l l   r e f e r e n c e s   m 2 . 0 0 1 0 0 : 0 1 : 5 0 . 4 < / B o o k M a r k E n t r y N a m e > < B o o k M a r k E x i t N a m e > C e l l   r e f e r e n c e s   m 2 . 0 0 1 0 0 : 0 1 : 5 6 . 0 < / B o o k M a r k E x i t N a m e > < B o o k M a r k E n t r y P o s i t i o n > 1 1 0 4 0 0 < / B o o k M a r k E n t r y P o s i t i o n > < B o o k M a r k E x i t P o s i t i o n > 1 1 6 0 3 3 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 d 9 8 c a 1 d 3 - e 5 d 0 - 4 9 5 7 - 8 7 0 b - 2 4 2 1 4 4 8 3 2 5 a 7 < / I n t e r n a l I d > < N a m e > C e l l   r e f e r e n c e s   m 2 . 0 0 1 W e c a n d o 0 0 : 0 1 : 5 6 . 1 - 0 0 : 0 2 : 0 2 . 5 < / N a m e > < T e x t > W e   c a n   d o   t h a t   b y   m a k i n g   t h e   r e f e r e n c e   a b s o l u t e   i n s t e a d   o f   r e l a t i v e . < / T e x t > < B o o k M a r k E n t r y N a m e > C e l l   r e f e r e n c e s   m 2 . 0 0 1 0 0 : 0 1 : 5 6 . 1 < / B o o k M a r k E n t r y N a m e > < B o o k M a r k E x i t N a m e > C e l l   r e f e r e n c e s   m 2 . 0 0 1 0 0 : 0 2 : 0 2 . 5 < / B o o k M a r k E x i t N a m e > < B o o k M a r k E n t r y P o s i t i o n > 1 1 6 1 3 3 < / B o o k M a r k E n t r y P o s i t i o n > < B o o k M a r k E x i t P o s i t i o n > 1 2 2 5 6 7 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 7 6 5 e 9 1 a 9 - 8 b a 2 - 4 e e 3 - 9 a c 3 - c c 9 b f e 8 4 f e f c < / I n t e r n a l I d > < N a m e > C e l l   r e f e r e n c e s   m 2 . 0 0 1 I f w e c o p y 0 0 : 0 2 : 0 2 . 6 - 0 0 : 0 2 : 0 8 . 1 < / N a m e > < T e x t > I f   w e   c o p y   t h e   f o r m u l a   l i k e   w e   d i d   b e f o r e ,   w e   g e t   a n   e r r o r . < / T e x t > < B o o k M a r k E n t r y N a m e > C e l l   r e f e r e n c e s   m 2 . 0 0 1 0 0 : 0 2 : 0 2 . 6 < / B o o k M a r k E n t r y N a m e > < B o o k M a r k E x i t N a m e > C e l l   r e f e r e n c e s   m 2 . 0 0 1 0 0 : 0 2 : 0 8 . 1 < / B o o k M a r k E x i t N a m e > < B o o k M a r k E n t r y P o s i t i o n > 1 2 2 6 6 7 < / B o o k M a r k E n t r y P o s i t i o n > < B o o k M a r k E x i t P o s i t i o n > 1 2 8 1 6 7 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 7 d 1 3 1 1 8 9 - b 0 c b - 4 2 8 e - a a c 9 - 7 e 4 5 f 2 d 4 6 f d 6 < / I n t e r n a l I d > < N a m e > C e l l   r e f e r e n c e s   m 2 . 0 0 1 F o r e x a m p l e , i n 0 0 : 0 2 : 0 8 . 2 - 0 0 : 0 2 : 1 8 . 1 < / N a m e > < T e x t > F o r   e x a m p l e ,   i n   G 3   t h e   c o p i e d   f o r m u l a   i s   F 3 ,   w h i c h   i s   1 2 ,   d i v i d e d   b y   E 3 ,   w h i c h   i s   b l a n k . < / T e x t > < B o o k M a r k E n t r y N a m e > C e l l   r e f e r e n c e s   m 2 . 0 0 1 0 0 : 0 2 : 0 8 . 2 < / B o o k M a r k E n t r y N a m e > < B o o k M a r k E x i t N a m e > C e l l   r e f e r e n c e s   m 2 . 0 0 1 0 0 : 0 2 : 1 8 . 1 < / B o o k M a r k E x i t N a m e > < B o o k M a r k E n t r y P o s i t i o n > 1 2 8 2 6 7 < / B o o k M a r k E n t r y P o s i t i o n > < B o o k M a r k E x i t P o s i t i o n > 1 3 8 1 3 3 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 5 2 a f 6 b 3 4 - d a 9 b - 4 2 f 7 - 8 d f d - 9 9 9 c 7 3 d 0 9 4 1 e < / I n t e r n a l I d > < N a m e > C e l l   r e f e r e n c e s   m 2 . 0 0 1 E x c e l i n t e r p r e t s a 0 0 : 0 2 : 1 8 . 2 - 0 0 : 0 2 : 2 5 . 5 < / N a m e > < T e x t > E x c e l   i n t e r p r e t s   a   b l a n k   c e l l   a s   a   0   a n d   t h a t  s   a   m a t h   e r r o r . < / T e x t > < B o o k M a r k E n t r y N a m e > C e l l   r e f e r e n c e s   m 2 . 0 0 1 0 0 : 0 2 : 1 8 . 2 < / B o o k M a r k E n t r y N a m e > < B o o k M a r k E x i t N a m e > C e l l   r e f e r e n c e s   m 2 . 0 0 1 0 0 : 0 2 : 2 5 . 5 < / B o o k M a r k E x i t N a m e > < B o o k M a r k E n t r y P o s i t i o n > 1 3 8 2 3 3 < / B o o k M a r k E n t r y P o s i t i o n > < B o o k M a r k E x i t P o s i t i o n > 1 4 5 5 6 7 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 2 6 c b f f 9 1 - d 0 1 7 - 4 5 5 0 - 8 e d f - f 8 6 f a e f a 8 d 9 a < / I n t e r n a l I d > < N a m e > C e l l   r e f e r e n c e s   m 2 . 0 0 1 T o m a k e E 2 0 0 : 0 2 : 2 5 . 6 - 0 0 : 0 2 : 3 5 . 4 < / N a m e > < T e x t > T o   m a k e   E 2   a n   a b s o l u t e   c e l l   r e f e r e n c e ,   I   t y p e   a    $    b e f o r e   t h e   E   a n d   a    $    b e f o r e   t h e   2   a n d   p r e s s   E n t e r . < / T e x t > < B o o k M a r k E n t r y N a m e > C e l l   r e f e r e n c e s   m 2 . 0 0 1 0 0 : 0 2 : 2 5 . 6 < / B o o k M a r k E n t r y N a m e > < B o o k M a r k E x i t N a m e > C e l l   r e f e r e n c e s   m 2 . 0 0 1 0 0 : 0 2 : 3 5 . 4 < / B o o k M a r k E x i t N a m e > < B o o k M a r k E n t r y P o s i t i o n > 1 4 5 6 6 7 < / B o o k M a r k E n t r y P o s i t i o n > < B o o k M a r k E x i t P o s i t i o n > 1 5 5 4 0 0 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 b c d 9 3 2 4 0 - 3 8 f 7 - 4 6 8 f - 8 2 a 6 - d 9 b 3 5 f 4 2 7 9 e 5 < / I n t e r n a l I d > < N a m e > C e l l   r e f e r e n c e s   m 2 . 0 0 1 N o w w h e n w e 0 0 : 0 2 : 3 5 . 5 - 0 0 : 0 2 : 4 1 . 3 < / N a m e > < T e x t > N o w   w h e n   w e   c o p y   t h e   f o r m u l a   w e   g e t   t h e   r e s u l t s   w e   e x p e c t . < / T e x t > < B o o k M a r k E n t r y N a m e > C e l l   r e f e r e n c e s   m 2 . 0 0 1 0 0 : 0 2 : 3 5 . 5 < / B o o k M a r k E n t r y N a m e > < B o o k M a r k E x i t N a m e > C e l l   r e f e r e n c e s   m 2 . 0 0 1 0 0 : 0 2 : 4 1 . 3 < / B o o k M a r k E x i t N a m e > < B o o k M a r k E n t r y P o s i t i o n > 1 5 5 5 0 0 < / B o o k M a r k E n t r y P o s i t i o n > < B o o k M a r k E x i t P o s i t i o n > 1 6 1 3 0 0 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 1 c 8 8 5 f 5 6 - d 1 f b - 4 3 2 8 - 8 3 e 8 - 9 6 a 6 0 d e d 3 4 3 9 < / I n t e r n a l I d > < N a m e > C e l l   r e f e r e n c e s   m 2 . 0 0 1 W h e n w e l o o k 0 0 : 0 2 : 4 1 . 4 - 0 0 : 0 2 : 5 1 . 7 < / N a m e > < T e x t > W h e n   w e   l o o k   a t   t h e   f o r m u l a   i n   G 3 ,   t h e   f i r s t   c e l l   r e f e r e n c e   d i d   u p d a t e ,   a s   e x p e c t e d ,   b u t   t h e   E 2   a b s o l u t e   c e l l   r e f e r e n c e   d i d n  t . < / T e x t > < B o o k M a r k E n t r y N a m e > C e l l   r e f e r e n c e s   m 2 . 0 0 1 0 0 : 0 2 : 4 1 . 4 < / B o o k M a r k E n t r y N a m e > < B o o k M a r k E x i t N a m e > C e l l   r e f e r e n c e s   m 2 . 0 0 1 0 0 : 0 2 : 5 1 . 7 < / B o o k M a r k E x i t N a m e > < B o o k M a r k E n t r y P o s i t i o n > 1 6 1 4 0 0 < / B o o k M a r k E n t r y P o s i t i o n > < B o o k M a r k E x i t P o s i t i o n > 1 7 1 7 6 7 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 c d c 6 7 0 8 7 - 6 b 3 e - 4 4 0 2 - 9 4 b 5 - 2 4 8 f c f 5 6 b e e b < / I n t e r n a l I d > < N a m e > C e l l   r e f e r e n c e s   m 2 . 0 0 1 N e a t ! 0 0 : 0 2 : 5 1 . 8 - 0 0 : 0 2 : 5 4 . 5 < / N a m e > < T e x t > N e a t ! < / T e x t > < B o o k M a r k E n t r y N a m e > C e l l   r e f e r e n c e s   m 2 . 0 0 1 0 0 : 0 2 : 5 1 . 8 < / B o o k M a r k E n t r y N a m e > < B o o k M a r k E x i t N a m e > C e l l   r e f e r e n c e s   m 2 . 0 0 1 0 0 : 0 2 : 5 4 . 5 < / B o o k M a r k E x i t N a m e > < B o o k M a r k E n t r y P o s i t i o n > 1 7 1 8 6 7 < / B o o k M a r k E n t r y P o s i t i o n > < B o o k M a r k E x i t P o s i t i o n > 1 7 4 5 3 3 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 7 4 e 8 a 9 f d - 6 b 9 1 - 4 7 0 8 - 8 0 6 7 - 0 0 1 2 1 3 5 0 1 a b f < / I n t e r n a l I d > < N a m e > C e l l   r e f e r e n c e s   m 2 . 0 0 1 N o w y o u  v e g o t 0 0 : 0 2 : 5 4 . 6 - 0 0 : 0 2 : 5 9 . 9 < / N a m e > < T e x t > N o w   y o u  v e   g o t   a   p r e t t y   g o o d   i d e a   a b o u t   w h a t   c e l l   r e f e r e n c e s   a r e   a n d   h o w   t o   u s e   t h e m . < / T e x t > < B o o k M a r k E n t r y N a m e > C e l l   r e f e r e n c e s   m 2 . 0 0 1 0 0 : 0 2 : 5 4 . 6 < / B o o k M a r k E n t r y N a m e > < B o o k M a r k E x i t N a m e > C e l l   r e f e r e n c e s   m 2 . 0 0 1 0 0 : 0 2 : 5 9 . 9 < / B o o k M a r k E x i t N a m e > < B o o k M a r k E n t r y P o s i t i o n > 1 7 4 6 3 3 < / B o o k M a r k E n t r y P o s i t i o n > < B o o k M a r k E x i t P o s i t i o n > 1 7 9 9 6 7 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 d 0 4 1 1 a f 9 - a 4 1 9 - 4 1 6 0 - 9 9 4 5 - 9 9 c b 7 5 9 0 8 6 0 e < / I n t e r n a l I d > < N a m e > C e l l   r e f e r e n c e s   m 2 . 0 0 1 O f c o u r s e , t h e r e  s 0 0 : 0 3 : 0 0 . 0 - 0 0 : 0 3 : 0 2 . 3 < / N a m e > < T e x t > O f   c o u r s e ,   t h e r e  s   a l w a y s   m o r e   t o   l e a r n . < / T e x t > < B o o k M a r k E n t r y N a m e > C e l l   r e f e r e n c e s   m 2 . 0 0 1 0 0 : 0 3 : 0 0 . 0 < / B o o k M a r k E n t r y N a m e > < B o o k M a r k E x i t N a m e > C e l l   r e f e r e n c e s   m 2 . 0 0 1 0 0 : 0 3 : 0 2 . 3 < / B o o k M a r k E x i t N a m e > < B o o k M a r k E n t r y P o s i t i o n > 1 8 0 0 6 7 < / B o o k M a r k E n t r y P o s i t i o n > < B o o k M a r k E x i t P o s i t i o n > 1 8 2 3 3 3 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 e 9 2 e f 8 2 3 - 0 6 5 2 - 4 5 c a - 8 f d 9 - d d 4 e 9 6 4 f 4 a 4 e < / I n t e r n a l I d > < N a m e > C e l l   r e f e r e n c e s   m 2 . 0 0 1 S o c h e c k o u t 0 0 : 0 3 : 0 2 . 4 - 0 0 : 0 3 : 0 8 . 8 < / N a m e > < T e x t > S o   c h e c k   o u t   t h e   c o u r s e   s u m m a r y   a t   t h e   e n d ,   a n d   b e s t   o f   a l l ,   e x p l o r e   E x c e l   2 0 1 3   o n   y o u r   o w n . < / T e x t > < B o o k M a r k E n t r y N a m e > C e l l   r e f e r e n c e s   m 2 . 0 0 1 0 0 : 0 3 : 0 2 . 4 < / B o o k M a r k E n t r y N a m e > < B o o k M a r k E x i t N a m e > C e l l   r e f e r e n c e s   m 2 . 0 0 1 0 0 : 0 3 : 0 8 . 8 < / B o o k M a r k E x i t N a m e > < B o o k M a r k E n t r y P o s i t i o n > 1 8 2 4 3 3 < / B o o k M a r k E n t r y P o s i t i o n > < B o o k M a r k E x i t P o s i t i o n > 1 8 8 8 6 7 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s > < / C a p t i o n I t e m s L i s t > 
</file>

<file path=customXml/item3.xml><?xml version="1.0" encoding="utf-8"?>
<ct:contentTypeSchema xmlns:ct="http://schemas.microsoft.com/office/2006/metadata/contentType" xmlns:ma="http://schemas.microsoft.com/office/2006/metadata/properties/metaAttributes" ct:_="" ma:_="" ma:contentTypeName="Document" ma:contentTypeID="0x01010053A3FEB6DB82004FB9DB9B56267DF0A1" ma:contentTypeVersion="0" ma:contentTypeDescription="Create a new document." ma:contentTypeScope="" ma:versionID="2ac33614be53478388339b87d14939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p:properties>
</file>

<file path=customXml/item5.xml>��< ? x m l   v e r s i o n = " 1 . 0 "   e n c o d i n g = " u t f - 1 6 " ? > < C a p t i o n I t e m s L i s t   x m l n s : x s i = " h t t p : / / w w w . w 3 . o r g / 2 0 0 1 / X M L S c h e m a - i n s t a n c e "   x m l n s : x s d = " h t t p : / / w w w . w 3 . o r g / 2 0 0 1 / X M L S c h e m a " > < I d > f 0 8 f 4 1 c e - 1 a 1 6 - 4 4 5 5 - a e e 3 - c 2 6 c 5 1 0 5 c 4 5 1 < / I d > < C a p t i o n I t e m s > < C a p t i o n I t e m > < I n t e r n a l I d > 9 8 a 6 4 8 b 4 - 0 3 2 8 - 4 2 4 8 - 8 3 6 9 - 4 4 8 f 4 0 4 8 0 9 d 5 < / I n t e r n a l I d > < N a m e > C e l l   r e f e r e n c e s   m 1 . 0 0 1 E x c e l , w e l l , e x c e l s 0 0 : 0 0 : 0 2 . 6 - 0 0 : 0 0 : 1 2 . 1 < / N a m e > < T e x t > E x c e l ,   w e l l ,   e x c e l s   a t   d o i n g   m a t h .   A n d   o n e   o f   t h e   k e y   t h i n g s   y o u  l l   c a l c u l a t e   a r e   v a l u e s   i n   c e l l s . < / T e x t > < B o o k M a r k E n t r y N a m e > C e l l   r e f e r e n c e s   m 1 . 0 0 1 0 0 : 0 0 : 0 2 . 6 < / B o o k M a r k E n t r y N a m e > < B o o k M a r k E x i t N a m e > C e l l   r e f e r e n c e s   m 1 . 0 0 1 0 0 : 0 0 : 1 2 . 1 < / B o o k M a r k E x i t N a m e > < B o o k M a r k E n t r y P o s i t i o n > 2 6 3 3 < / B o o k M a r k E n t r y P o s i t i o n > < B o o k M a r k E x i t P o s i t i o n > 1 2 1 0 0 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 0 9 7 b 7 7 f b - 9 2 b d - 4 8 b 2 - b f 3 3 - 7 c b 7 6 0 3 a e 1 3 4 < / I n t e r n a l I d > < N a m e > C e l l   r e f e r e n c e s   m 1 . 0 0 1 C e l l s a r e t h e 0 0 : 0 0 : 1 2 . 2 - 0 0 : 0 0 : 1 8 . 2 < / N a m e > < T e x t > C e l l s   a r e   t h e   b o x e s   y o u   s e e   i n   t h e   g r i d   o f   a n   E x c e l   w o r k s h e e t ,   l i k e   t h i s   o n e . < / T e x t > < B o o k M a r k E n t r y N a m e > C e l l   r e f e r e n c e s   m 1 . 0 0 1 0 0 : 0 0 : 1 2 . 2 < / B o o k M a r k E n t r y N a m e > < B o o k M a r k E x i t N a m e > C e l l   r e f e r e n c e s   m 1 . 0 0 1 0 0 : 0 0 : 1 8 . 2 < / B o o k M a r k E x i t N a m e > < B o o k M a r k E n t r y P o s i t i o n > 1 2 2 0 0 < / B o o k M a r k E n t r y P o s i t i o n > < B o o k M a r k E x i t P o s i t i o n > 1 8 2 3 3 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 3 6 4 3 b 3 e 8 - 5 6 4 0 - 4 5 e 2 - 8 c f d - 5 e 6 d e 3 f f 8 d c 4 < / I n t e r n a l I d > < N a m e > C e l l   r e f e r e n c e s   m 1 . 0 0 1 E a c h c e l l i s 0 0 : 0 0 : 1 8 . 3 - 0 0 : 0 0 : 2 2 . 2 < / N a m e > < T e x t > E a c h   c e l l   i s   i d e n t i f i e d   o n   a   w o r k s h e e t   b y   i t s   r e f e r e n c e  < / T e x t > < B o o k M a r k E n t r y N a m e > C e l l   r e f e r e n c e s   m 1 . 0 0 1 0 0 : 0 0 : 1 8 . 3 < / B o o k M a r k E n t r y N a m e > < B o o k M a r k E x i t N a m e > C e l l   r e f e r e n c e s   m 1 . 0 0 1 0 0 : 0 0 : 2 2 . 2 < / B o o k M a r k E x i t N a m e > < B o o k M a r k E n t r y P o s i t i o n > 1 8 3 3 3 < / B o o k M a r k E n t r y P o s i t i o n > < B o o k M a r k E x i t P o s i t i o n > 2 2 2 6 7 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 d 8 d d 6 d 8 7 - 9 f 5 a - 4 b 8 2 - b c d 4 - f 7 b 9 4 5 0 d 1 6 2 f < / I n t e r n a l I d > < N a m e > C e l l   r e f e r e n c e s   m 1 . 0 0 1 t h e c o l u m n l e t t e r 0 0 : 0 0 : 2 2 . 3 - 0 0 : 0 0 : 2 8 . 4 < / N a m e > < T e x t > t h e   c o l u m n   l e t t e r   a n d   r o w   n u m b e r   t h a t   i n t e r s e c t   a t   t h e   c e l l ' s   l o c a t i o n . < / T e x t > < B o o k M a r k E n t r y N a m e > C e l l   r e f e r e n c e s   m 1 . 0 0 1 0 0 : 0 0 : 2 2 . 3 < / B o o k M a r k E n t r y N a m e > < B o o k M a r k E x i t N a m e > C e l l   r e f e r e n c e s   m 1 . 0 0 1 0 0 : 0 0 : 2 8 . 4 < / B o o k M a r k E x i t N a m e > < B o o k M a r k E n t r y P o s i t i o n > 2 2 3 6 7 < / B o o k M a r k E n t r y P o s i t i o n > < B o o k M a r k E x i t P o s i t i o n > 2 8 4 0 0 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 4 a 5 1 c 5 6 b - f 8 5 a - 4 3 c e - b a 7 5 - 5 5 5 1 b 0 9 4 0 e 0 7 < / I n t e r n a l I d > < N a m e > C e l l   r e f e r e n c e s   m 1 . 0 0 1 T h i s c e l l  s i n 0 0 : 0 0 : 2 8 . 5 - 0 0 : 0 0 : 3 9 . 8 < / N a m e > < T e x t > T h i s   c e l l  s   i n   c o l u m n   D   a n d   r o w   5 ,   s o   i t  s   c e l l   D 5 .   T h e   c o l u m n   a l w a y s   c o m e s   f i r s t   i n   a   c e l l   r e f e r e n c e . < / T e x t > < B o o k M a r k E n t r y N a m e > C e l l   r e f e r e n c e s   m 1 . 0 0 1 0 0 : 0 0 : 2 8 . 5 < / B o o k M a r k E n t r y N a m e > < B o o k M a r k E x i t N a m e > C e l l   r e f e r e n c e s   m 1 . 0 0 1 0 0 : 0 0 : 3 9 . 8 < / B o o k M a r k E x i t N a m e > < B o o k M a r k E n t r y P o s i t i o n > 2 8 5 0 0 < / B o o k M a r k E n t r y P o s i t i o n > < B o o k M a r k E x i t P o s i t i o n > 3 9 8 6 7 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 4 1 b b 6 c 8 0 - e 0 8 3 - 4 6 3 4 - b 7 2 9 - f 0 a 1 6 b d 6 9 7 b 1 < / I n t e r n a l I d > < N a m e > C e l l   r e f e r e n c e s   m 1 . 0 0 1 W h e n y o u u s e 0 0 : 0 0 : 3 9 . 9 - 0 0 : 0 0 : 4 8 . 2 < / N a m e > < T e x t > W h e n   y o u   u s e   c e l l   r e f e r e n c e s   i n   a   f o r m u l a ,   i n   t h i s   c a s e   I  m   a d d i n g   c e l l s   A 2   a n d   B 2 , < / T e x t > < B o o k M a r k E n t r y N a m e > C e l l   r e f e r e n c e s   m 1 . 0 0 1 0 0 : 0 0 : 3 9 . 9 < / B o o k M a r k E n t r y N a m e > < B o o k M a r k E x i t N a m e > C e l l   r e f e r e n c e s   m 1 . 0 0 1 0 0 : 0 0 : 4 8 . 2 < / B o o k M a r k E x i t N a m e > < B o o k M a r k E n t r y P o s i t i o n > 3 9 9 6 7 < / B o o k M a r k E n t r y P o s i t i o n > < B o o k M a r k E x i t P o s i t i o n > 4 8 2 3 3 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 4 6 4 7 7 d 5 4 - 5 c 0 e - 4 d 1 8 - b e 6 a - 7 c 2 3 7 c a d 5 2 9 a < / I n t e r n a l I d > < N a m e > C e l l   r e f e r e n c e s   m 1 . 0 0 1 E x c e l c a l c u l a t e s t h e 0 0 : 0 0 : 4 8 . 3 - 0 0 : 0 0 : 5 4 . 1 < / N a m e > < T e x t > E x c e l   c a l c u l a t e s   t h e   a n s w e r   u s i n g   t h e   n u m b e r s   i n   t h e   r e f e r e n c e d   c e l l s . < / T e x t > < B o o k M a r k E n t r y N a m e > C e l l   r e f e r e n c e s   m 1 . 0 0 1 0 0 : 0 0 : 4 8 . 3 < / B o o k M a r k E n t r y N a m e > < B o o k M a r k E x i t N a m e > C e l l   r e f e r e n c e s   m 1 . 0 0 1 0 0 : 0 0 : 5 4 . 1 < / B o o k M a r k E x i t N a m e > < B o o k M a r k E n t r y P o s i t i o n > 4 8 3 3 3 < / B o o k M a r k E n t r y P o s i t i o n > < B o o k M a r k E x i t P o s i t i o n > 5 4 1 6 7 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 3 4 9 7 5 f 4 a - 9 4 0 3 - 4 a 9 0 - b 0 c b - 4 1 f e 4 9 a 3 e 4 7 9 < / I n t e r n a l I d > < N a m e > C e l l   r e f e r e n c e s   m 1 . 0 0 1 W h e n I c h a n g e 0 0 : 0 0 : 5 4 . 2 - 0 0 : 0 1 : 0 2 . 0 < / N a m e > < T e x t > W h e n   I   c h a n g e   t h e   v a l u e   i n   a   c e l l ,   t h e   f o r m u l a   c a l c u l a t e s   t h e   n e w   r e s u l t   a u t o m a t i c a l l y . < / T e x t > < B o o k M a r k E n t r y N a m e > C e l l   r e f e r e n c e s   m 1 . 0 0 1 0 0 : 0 0 : 5 4 . 2 < / B o o k M a r k E n t r y N a m e > < B o o k M a r k E x i t N a m e > C e l l   r e f e r e n c e s   m 1 . 0 0 1 0 0 : 0 1 : 0 2 . 0 < / B o o k M a r k E x i t N a m e > < B o o k M a r k E n t r y P o s i t i o n > 5 4 2 6 7 < / B o o k M a r k E n t r y P o s i t i o n > < B o o k M a r k E x i t P o s i t i o n > 6 2 0 6 7 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 7 7 e e c f c 2 - 4 f 0 1 - 4 9 0 3 - b 3 0 b - 3 4 5 3 4 d c e e 2 6 a < / I n t e r n a l I d > < N a m e > C e l l   r e f e r e n c e s   m 1 . 0 0 1 I n s t e a d o f t y p i n g 0 0 : 0 1 : 0 2 . 1 - 0 0 : 0 1 : 0 5 . 6 < / N a m e > < T e x t > I n s t e a d   o f   t y p i n g   e a c h   i n d i v i d u a l   c e l l   i n   a   f o r m u l a , < / T e x t > < B o o k M a r k E n t r y N a m e > C e l l   r e f e r e n c e s   m 1 . 0 0 1 0 0 : 0 1 : 0 2 . 1 < / B o o k M a r k E n t r y N a m e > < B o o k M a r k E x i t N a m e > C e l l   r e f e r e n c e s   m 1 . 0 0 1 0 0 : 0 1 : 0 5 . 6 < / B o o k M a r k E x i t N a m e > < B o o k M a r k E n t r y P o s i t i o n > 6 2 1 6 7 < / B o o k M a r k E n t r y P o s i t i o n > < B o o k M a r k E x i t P o s i t i o n > 6 5 6 6 7 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 0 8 e 8 f c 9 4 - a 5 d 7 - 4 9 0 0 - 9 c a f - 2 3 8 c 3 d 8 f 4 0 e f < / I n t e r n a l I d > < N a m e > C e l l   r e f e r e n c e s   m 1 . 0 0 1 y o u c a n r e f e r e n c e 0 0 : 0 1 : 0 5 . 7 - 0 0 : 0 1 : 1 1 . 2 < / N a m e > < T e x t > y o u   c a n   r e f e r e n c e   m u l t i p l e   a d j a c e n t   c e l l s ,   c a l l e d   a   r a n g e   o f   c e l l s . < / T e x t > < B o o k M a r k E n t r y N a m e > C e l l   r e f e r e n c e s   m 1 . 0 0 1 0 0 : 0 1 : 0 5 . 7 < / B o o k M a r k E n t r y N a m e > < B o o k M a r k E x i t N a m e > C e l l   r e f e r e n c e s   m 1 . 0 0 1 0 0 : 0 1 : 1 1 . 2 < / B o o k M a r k E x i t N a m e > < B o o k M a r k E n t r y P o s i t i o n > 6 5 7 6 7 < / B o o k M a r k E n t r y P o s i t i o n > < B o o k M a r k E x i t P o s i t i o n > 7 1 2 3 3 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 7 6 1 a d e c d - b 1 c 3 - 4 f c 6 - 8 a 9 f - 3 1 f 8 8 4 5 c c b 7 9 < / I n t e r n a l I d > < N a m e > C e l l   r e f e r e n c e s   m 1 . 0 0 1 T h i s r a n g e o f 0 0 : 0 1 : 1 1 . 3 - 0 0 : 0 1 : 2 2 . 9 < / N a m e > < T e x t > T h i s   r a n g e   o f   c e l l s   i s   r e f e r r e d   t o   a s   F 2 : G 5 .   T h e   f i r s t   c e l l   i s   F 2   a n d   t h e   l a s t   c e l l   i s   G 5 . < / T e x t > < B o o k M a r k E n t r y N a m e > C e l l   r e f e r e n c e s   m 1 . 0 0 1 0 0 : 0 1 : 1 1 . 3 < / B o o k M a r k E n t r y N a m e > < B o o k M a r k E x i t N a m e > C e l l   r e f e r e n c e s   m 1 . 0 0 1 0 0 : 0 1 : 2 2 . 9 < / B o o k M a r k E x i t N a m e > < B o o k M a r k E n t r y P o s i t i o n > 7 1 3 3 3 < / B o o k M a r k E n t r y P o s i t i o n > < B o o k M a r k E x i t P o s i t i o n > 8 2 9 0 0 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 b 6 d f 9 8 f b - 6 4 6 6 - 4 0 4 0 - 8 5 6 3 - 6 d e 8 4 f a b 0 0 c 5 < / I n t e r n a l I d > < N a m e > C e l l   r e f e r e n c e s   m 1 . 0 0 1 Y o u a l w a y s s t a r t 0 0 : 0 1 : 2 3 . 0 - 0 0 : 0 1 : 3 3 . 3 < / N a m e > < T e x t > Y o u   a l w a y s   s t a r t   a   f o r m u l a   w i t h   a n   e q u a l s   s i g n .   I  m   u s i n g   t h e   S U M   f u n c t i o n   i n   t h e   f o r m u l a   t o   a d d   t h i s   r a n g e   o f   c e l l s . < / T e x t > < B o o k M a r k E n t r y N a m e > C e l l   r e f e r e n c e s   m 1 . 0 0 1 0 0 : 0 1 : 2 3 . 0 < / B o o k M a r k E n t r y N a m e > < B o o k M a r k E x i t N a m e > C e l l   r e f e r e n c e s   m 1 . 0 0 1 0 0 : 0 1 : 3 3 . 3 < / B o o k M a r k E x i t N a m e > < B o o k M a r k E n t r y P o s i t i o n > 8 3 0 0 0 < / B o o k M a r k E n t r y P o s i t i o n > < B o o k M a r k E x i t P o s i t i o n > 9 3 3 6 7 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 9 1 3 a 4 b f 5 - f 4 b b - 4 d 8 8 - 9 5 6 3 - 0 2 9 7 f 9 4 b b 6 4 1 < / I n t e r n a l I d > < N a m e > C e l l   r e f e r e n c e s   m 1 . 0 0 1 A n d t h e r e w e 0 0 : 0 1 : 3 3 . 4 - 0 0 : 0 1 : 3 9 . 7 < / N a m e > < T e x t > A n d   t h e r e   w e   h a v e   t h e   s u m ,   o r   t o t a l ,   f o r   t h e   r a n g e   o f   c e l l s . < / T e x t > < B o o k M a r k E n t r y N a m e > C e l l   r e f e r e n c e s   m 1 . 0 0 1 0 0 : 0 1 : 3 3 . 4 < / B o o k M a r k E n t r y N a m e > < B o o k M a r k E x i t N a m e > C e l l   r e f e r e n c e s   m 1 . 0 0 1 0 0 : 0 1 : 3 9 . 7 < / B o o k M a r k E x i t N a m e > < B o o k M a r k E n t r y P o s i t i o n > 9 3 4 6 7 < / B o o k M a r k E n t r y P o s i t i o n > < B o o k M a r k E x i t P o s i t i o n > 9 9 7 6 7 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 0 d f 8 1 b 8 3 - 3 6 f f - 4 b 2 0 - 8 b e 5 - 3 9 6 1 5 f 8 d a 0 1 5 < / I n t e r n a l I d > < N a m e > C e l l   r e f e r e n c e s   m 1 . 0 0 1 U p n e x t , c o p y i n g 0 0 : 0 1 : 3 9 . 8 - 0 0 : 0 1 : 4 3 . 0 < / N a m e > < T e x t > U p   n e x t ,   c o p y i n g   f o r m u l a s . < / T e x t > < B o o k M a r k E n t r y N a m e > C e l l   r e f e r e n c e s   m 1 . 0 0 1 0 0 : 0 1 : 3 9 . 8 < / B o o k M a r k E n t r y N a m e > < B o o k M a r k E x i t N a m e > C e l l   r e f e r e n c e s   m 1 . 0 0 1 0 0 : 0 1 : 4 3 . 0 < / B o o k M a r k E x i t N a m e > < B o o k M a r k E n t r y P o s i t i o n > 9 9 8 6 7 < / B o o k M a r k E n t r y P o s i t i o n > < B o o k M a r k E x i t P o s i t i o n > 1 0 3 0 3 3 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s > < / C a p t i o n I t e m s L i s t > 
</file>

<file path=customXml/item6.xml>��< ? x m l   v e r s i o n = " 1 . 0 "   e n c o d i n g = " u t f - 1 6 " ? > < C a p t i o n I t e m s L i s t   x m l n s : x s i = " h t t p : / / w w w . w 3 . o r g / 2 0 0 1 / X M L S c h e m a - i n s t a n c e "   x m l n s : x s d = " h t t p : / / w w w . w 3 . o r g / 2 0 0 1 / X M L S c h e m a " > < I d > 3 9 4 1 9 d 7 f - 5 3 8 7 - 4 c e 7 - 9 b 8 c - f c b b c b 5 8 9 5 f 3 < / I d > < C a p t i o n I t e m s > < C a p t i o n I t e m > < I n t e r n a l I d > 7 f b f d 0 5 9 - d 0 5 f - 4 e 6 8 - 9 7 5 1 - e e 6 c 1 1 6 b 1 8 c a < / I n t e r n a l I d > < N a m e > O L _ c o u r s e 1 _ m o v i e 1 _ F I N A L T h e r e  s n o 0 0 : 0 0 : 0 0 . 0 - 0 0 : 0 0 : 0 4 . 0 < / N a m e > < T e x t >   T h e r e  s   n o   d o u b t   a b o u t   i t ,   k e y b o a r d   s h o r t c u t s   h e l p   y o u   w o r k   f a s t e r . < / T e x t > < B o o k M a r k E n t r y N a m e > O L _ c o u r s e 1 _ m o v i e 1 _ F I N A L 0 0 : 0 0 : 0 0 . 0 < / B o o k M a r k E n t r y N a m e > < B o o k M a r k E x i t N a m e > O L _ c o u r s e 1 _ m o v i e 1 _ F I N A L 0 0 : 0 0 : 0 4 . 0 < / B o o k M a r k E x i t N a m e > < B o o k M a r k E n t r y P o s i t i o n > 3 3 < / B o o k M a r k E n t r y P o s i t i o n > < B o o k M a r k E x i t P o s i t i o n > 4 0 6 7 < / 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 6 2 8 5 2 5 c e - f 6 4 5 - 4 b e e - a d 8 5 - 4 6 b 0 c 1 5 2 f b 5 6 < / I n t e r n a l I d > < N a m e > O L _ c o u r s e 1 _ m o v i e 1 _ F I N A L N e e d q u i c k l y 0 0 : 0 0 : 0 4 . 1 - 0 0 : 0 0 : 1 0 . 3 < / N a m e > < T e x t >   N e e d   q u i c k l y   s w i t c h   t o   y o u r   I n b o x ?   P r e s s   C T R L   a n d   1 . < / T e x t > < B o o k M a r k E n t r y N a m e > O L _ c o u r s e 1 _ m o v i e 1 _ F I N A L 0 0 : 0 0 : 0 4 . 1 < / B o o k M a r k E n t r y N a m e > < B o o k M a r k E x i t N a m e > O L _ c o u r s e 1 _ m o v i e 1 _ F I N A L 0 0 : 0 0 : 1 0 . 3 < / B o o k M a r k E x i t N a m e > < B o o k M a r k E n t r y P o s i t i o n > 4 1 6 7 < / B o o k M a r k E n t r y P o s i t i o n > < B o o k M a r k E x i t P o s i t i o n > 1 0 3 6 7 < / 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 0 8 0 b 9 b a 3 - 9 9 3 a - 4 3 7 6 - 8 1 1 e - 7 f 1 a b a 4 b 2 4 7 c < / I n t e r n a l I d > < N a m e > O L _ c o u r s e 1 _ m o v i e 1 _ F I N A L N e e d t o 0 0 : 0 0 : 1 0 . 4 - 0 0 : 0 0 : 1 6 . 8 < / N a m e > < T e x t >   N e e d   t o   q u i c k l y   j u m p   t o   t h e   C a l e n d a r ?   P r e s s   C T R L + 2 . < / T e x t > < B o o k M a r k E n t r y N a m e > O L _ c o u r s e 1 _ m o v i e 1 _ F I N A L 0 0 : 0 0 : 1 0 . 4 < / B o o k M a r k E n t r y N a m e > < B o o k M a r k E x i t N a m e > O L _ c o u r s e 1 _ m o v i e 1 _ F I N A L 0 0 : 0 0 : 1 6 . 8 < / B o o k M a r k E x i t N a m e > < B o o k M a r k E n t r y P o s i t i o n > 1 0 4 6 7 < / B o o k M a r k E n t r y P o s i t i o n > < B o o k M a r k E x i t P o s i t i o n > 1 6 8 3 3 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 4 9 a f 6 6 4 f - a e d e - 4 7 1 f - 9 3 9 7 - 2 f 8 9 b b f 2 1 6 4 6 < / I n t e r n a l I d > < N a m e > O L _ c o u r s e 1 _ m o v i e 1 _ F I N A L W h a t a b o u t 0 0 : 0 0 : 1 6 . 9 - 0 0 : 0 0 : 2 4 . 4 < / N a m e > < T e x t >   W h a t   a b o u t   q u i c k l y   j u m p i n g   t o   y o u r   C o n t a c t s ?   T h a t  s   C T R L + 3 , < / T e x t > < B o o k M a r k E n t r y N a m e > O L _ c o u r s e 1 _ m o v i e 1 _ F I N A L 0 0 : 0 0 : 1 6 . 9 < / B o o k M a r k E n t r y N a m e > < B o o k M a r k E x i t N a m e > O L _ c o u r s e 1 _ m o v i e 1 _ F I N A L 0 0 : 0 0 : 2 4 . 4 < / B o o k M a r k E x i t N a m e > < B o o k M a r k E n t r y P o s i t i o n > 1 6 9 3 3 < / B o o k M a r k E n t r y P o s i t i o n > < B o o k M a r k E x i t P o s i t i o n > 2 4 4 0 0 < / 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 e 9 5 b 9 4 6 f - d 0 2 d - 4 e d 7 - b a 9 7 - b e 8 b c d 2 e 7 2 3 b < / I n t e r n a l I d > < N a m e > O L _ c o u r s e 1 _ m o v i e 1 _ F I N A L a n d T a s k s 0 0 : 0 0 : 2 4 . 5 - 0 0 : 0 0 : 2 9 . 4 < / N a m e > < T e x t >   a n d   T a s k s   i s   C T R L + 4 . < / T e x t > < B o o k M a r k E n t r y N a m e > O L _ c o u r s e 1 _ m o v i e 1 _ F I N A L 0 0 : 0 0 : 2 4 . 5 < / B o o k M a r k E n t r y N a m e > < B o o k M a r k E x i t N a m e > O L _ c o u r s e 1 _ m o v i e 1 _ F I N A L 0 0 : 0 0 : 2 9 . 4 < / B o o k M a r k E x i t N a m e > < B o o k M a r k E n t r y P o s i t i o n > 2 4 5 0 0 < / B o o k M a r k E n t r y P o s i t i o n > < B o o k M a r k E x i t P o s i t i o n > 2 9 4 0 0 < / 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 8 3 8 6 2 b 1 1 - c 2 3 9 - 4 c 4 0 - 8 e 3 9 - e 3 5 2 3 3 f 2 1 9 3 3 < / I n t e r n a l I d > < N a m e > O L _ c o u r s e 1 _ m o v i e 1 _ F I N A L S o t h a t  s 0 0 : 0 0 : 2 9 . 5 - 0 0 : 0 0 : 3 2 . 1 < / N a m e > < T e x t >   S o   t h a t  s   h o w   k e y b o a r d   s h o r t c u t s   w o r k . < / T e x t > < B o o k M a r k E n t r y N a m e > O L _ c o u r s e 1 _ m o v i e 1 _ F I N A L 0 0 : 0 0 : 2 9 . 5 < / B o o k M a r k E n t r y N a m e > < B o o k M a r k E x i t N a m e > O L _ c o u r s e 1 _ m o v i e 1 _ F I N A L 0 0 : 0 0 : 3 2 . 1 < / B o o k M a r k E x i t N a m e > < B o o k M a r k E n t r y P o s i t i o n > 2 9 5 0 0 < / B o o k M a r k E n t r y P o s i t i o n > < B o o k M a r k E x i t P o s i t i o n > 3 2 1 3 3 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 f 8 5 5 5 e b 4 - 4 7 4 0 - 4 5 9 e - 8 b 8 6 - 5 c 7 7 8 c 5 f 7 1 8 c < / I n t e r n a l I d > < N a m e > O L _ c o u r s e 1 _ m o v i e 1 _ F I N A L Y o u c o u l d 0 0 : 0 0 : 3 2 . 2 - 0 0 : 0 0 : 3 3 . 8 < / N a m e > < T e x t >   Y o u   c o u l d   d o   t h e   s a m e   t h i n g   w i t h   t h e   m o u s e , < / T e x t > < B o o k M a r k E n t r y N a m e > O L _ c o u r s e 1 _ m o v i e 1 _ F I N A L 0 0 : 0 0 : 3 2 . 2 < / B o o k M a r k E n t r y N a m e > < B o o k M a r k E x i t N a m e > O L _ c o u r s e 1 _ m o v i e 1 _ F I N A L 0 0 : 0 0 : 3 3 . 8 < / B o o k M a r k E x i t N a m e > < B o o k M a r k E n t r y P o s i t i o n > 3 2 2 3 3 < / B o o k M a r k E n t r y P o s i t i o n > < B o o k M a r k E x i t P o s i t i o n > 3 3 8 6 7 < / 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 7 2 5 6 a 0 0 b - 0 c 9 f - 4 b 6 5 - a 3 f 3 - 7 2 8 9 8 a 6 3 f a d a < / I n t e r n a l I d > < N a m e > O L _ c o u r s e 1 _ m o v i e 1 _ F I N A L b u t k e y b o a r d 0 0 : 0 0 : 3 3 . 9 - 0 0 : 0 0 : 3 9 . 4 < / N a m e > < T e x t >   b u t   k e y b o a r d   s h o r t c u t s   h e l p   y o u   b y p a s s   a   l o t   o f   m e n u s   a n d   t a b s ,   a n d   c u t   r i g h t   t o   t h e   c h a s e . < / T e x t > < B o o k M a r k E n t r y N a m e > O L _ c o u r s e 1 _ m o v i e 1 _ F I N A L 0 0 : 0 0 : 3 3 . 9 < / B o o k M a r k E n t r y N a m e > < B o o k M a r k E x i t N a m e > O L _ c o u r s e 1 _ m o v i e 1 _ F I N A L 0 0 : 0 0 : 3 9 . 4 < / B o o k M a r k E x i t N a m e > < B o o k M a r k E n t r y P o s i t i o n > 3 3 9 6 7 < / B o o k M a r k E n t r y P o s i t i o n > < B o o k M a r k E x i t P o s i t i o n > 3 9 4 3 3 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 4 d 4 2 1 d f 9 - f 6 a 5 - 4 3 8 b - 9 a 6 c - c 4 e 5 0 a 6 3 4 7 9 0 < / I n t e r n a l I d > < N a m e > O L _ c o u r s e 1 _ m o v i e 1 _ F I N A L A n d t h e r e 0 0 : 0 0 : 3 9 . 5 - 0 0 : 0 0 : 4 6 . 1 < / N a m e > < T e x t >   A n d   t h e r e   i s   m o r e ,   l e t  s   s a y   y o u   a r e   i n   a   m a i l   f o l d e r   l i k e   t h i s   B u d g e t   f o l d e r ,   a n d   y o u   n e e d   t o   q u i c k l y   j u m p   t o   y o u r   I n b o x . < / T e x t > < B o o k M a r k E n t r y N a m e > O L _ c o u r s e 1 _ m o v i e 1 _ F I N A L 0 0 : 0 0 : 3 9 . 5 < / B o o k M a r k E n t r y N a m e > < B o o k M a r k E x i t N a m e > O L _ c o u r s e 1 _ m o v i e 1 _ F I N A L 0 0 : 0 0 : 4 6 . 1 < / B o o k M a r k E x i t N a m e > < B o o k M a r k E n t r y P o s i t i o n > 3 9 5 3 3 < / B o o k M a r k E n t r y P o s i t i o n > < B o o k M a r k E x i t P o s i t i o n > 4 6 1 3 3 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 e 1 5 8 c 2 e b - 6 5 e 1 - 4 5 f 5 - 8 f 4 6 - 8 9 d 2 5 f b 3 0 c e 0 < / I n t e r n a l I d > < N a m e > O L _ c o u r s e 1 _ m o v i e 1 _ F I N A L P r e s s C T R L + S H I F T + I . 0 0 : 0 0 : 4 6 . 2 - 0 0 : 0 0 : 5 1 . 6 < / N a m e > < T e x t >   P r e s s   C T R L + S H I F T + I . < / T e x t > < B o o k M a r k E n t r y N a m e > O L _ c o u r s e 1 _ m o v i e 1 _ F I N A L 0 0 : 0 0 : 4 6 . 2 < / B o o k M a r k E n t r y N a m e > < B o o k M a r k E x i t N a m e > O L _ c o u r s e 1 _ m o v i e 1 _ F I N A L 0 0 : 0 0 : 5 1 . 6 < / B o o k M a r k E x i t N a m e > < B o o k M a r k E n t r y P o s i t i o n > 4 6 2 3 3 < / B o o k M a r k E n t r y P o s i t i o n > < B o o k M a r k E x i t P o s i t i o n > 5 1 6 6 7 < / 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 d d e 3 2 b 3 4 - 1 e a 7 - 4 3 d f - 9 9 8 2 - 3 a 3 c d 4 6 6 e 6 6 d < / I n t e r n a l I d > < N a m e > O L _ c o u r s e 1 _ m o v i e 1 _ F I N A L N e e d t o 0 0 : 0 0 : 5 1 . 7 - 0 0 : 0 1 : 0 3 . 2 < / N a m e > < T e x t >   N e e d   t o   g o   t o   a n o t h e r   f o l d e r ?   P r e s s   C T R L + Y ,   a n d   t h e n   c h o o s e   t h e   f o l d e r   y o u   w a n t   t o   g o   t o ,   t h e n   p r e s s   E n t e r . < / T e x t > < B o o k M a r k E n t r y N a m e > O L _ c o u r s e 1 _ m o v i e 1 _ F I N A L 0 0 : 0 0 : 5 1 . 7 < / B o o k M a r k E n t r y N a m e > < B o o k M a r k E x i t N a m e > O L _ c o u r s e 1 _ m o v i e 1 _ F I N A L 0 0 : 0 1 : 0 3 . 2 < / B o o k M a r k E x i t N a m e > < B o o k M a r k E n t r y P o s i t i o n > 5 1 7 6 7 < / B o o k M a r k E n t r y P o s i t i o n > < B o o k M a r k E x i t P o s i t i o n > 6 3 2 3 3 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 0 8 8 b e e 4 2 - 7 5 7 b - 4 2 3 8 - 8 5 3 1 - f 6 8 b 0 0 3 f 7 a 0 3 < / I n t e r n a l I d > < N a m e > O L _ c o u r s e 1 _ m o v i e 1 _ F I N A L S o t h a t ' s 0 0 : 0 1 : 0 3 . 3 - 0 0 : 0 1 : 0 5 . 5 < / N a m e > < T e x t >   S o   t h a t ' s   w h a t   K e y b o a r d   s h o r t c u t s   a r e   a l l   a b o u t . < / T e x t > < B o o k M a r k E n t r y N a m e > O L _ c o u r s e 1 _ m o v i e 1 _ F I N A L 0 0 : 0 1 : 0 3 . 3 < / B o o k M a r k E n t r y N a m e > < B o o k M a r k E x i t N a m e > O L _ c o u r s e 1 _ m o v i e 1 _ F I N A L 0 0 : 0 1 : 0 5 . 5 < / B o o k M a r k E x i t N a m e > < B o o k M a r k E n t r y P o s i t i o n > 6 3 3 3 3 < / B o o k M a r k E n t r y P o s i t i o n > < B o o k M a r k E x i t P o s i t i o n > 6 5 5 3 3 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I n t e r n a l I d > c d b b 2 c c 8 - 0 1 1 8 - 4 c 1 c - b f 0 c - b 8 7 d 2 9 d e 3 f c 0 < / I n t e r n a l I d > < N a m e > O L _ c o u r s e 1 _ m o v i e 1 _ F I N A L D o i n g t h i n g s 0 0 : 0 1 : 0 5 . 6 - 0 0 : 0 1 : 1 1 . 2 < / N a m e > < T e x t >   D o i n g   t h i n g s   w i t h   y o u r   k e y b o a r d   i n s t e a d   o f   y o u r   m o u s e   t o   h e l p   y o u   w o r k   f a s t e r .   C l i c k   N e x t   t o   b e g i n . < / T e x t > < B o o k M a r k E n t r y N a m e > O L _ c o u r s e 1 _ m o v i e 1 _ F I N A L 0 0 : 0 1 : 0 5 . 6 < / B o o k M a r k E n t r y N a m e > < B o o k M a r k E x i t N a m e > O L _ c o u r s e 1 _ m o v i e 1 _ F I N A L 0 0 : 0 1 : 1 1 . 2 < / B o o k M a r k E x i t N a m e > < B o o k M a r k E n t r y P o s i t i o n > 6 5 6 3 3 < / B o o k M a r k E n t r y P o s i t i o n > < B o o k M a r k E x i t P o s i t i o n > 7 1 2 3 3 < / B o o k M a r k E x i t P o s i t i o n > < I s E x i t P o s i t i o n D e r i v e d > f a l s e < / I s E x i t P o s i t i o n D e r i v e d > < C a p t i o n S t y l e > < F o n t N a m e > C a l i b r i < / F o n t N a m e > < F o n t S t y l e > R e g u l a r < / F o n t S t y l e > < T e x t A l i g n S t y l e P r o p e r t y > s t a r t < / T e x t A l i g n S t y l e P r o p e r t y > < F o n t C o l o r I n t e g e r > 1 6 7 7 7 2 1 5 < / F o n t C o l o r I n t e g e r > < B a c k g r o u n d C o l o r I n t e g e r > 0 < / B a c k g r o u n d C o l o r I n t e g e r > < C a p t i o n L o c a t i o n > V i d e o B o t t o m < / C a p t i o n L o c a t i o n > < / C a p t i o n S t y l e > < / C a p t i o n I t e m > < / C a p t i o n I t e m s > < / C a p t i o n I t e m s L i s t > 
</file>

<file path=customXml/item7.xml>��< ? x m l   v e r s i o n = " 1 . 0 "   e n c o d i n g = " u t f - 1 6 " ? > < C a p t i o n I t e m s L i s t   x m l n s : x s i = " h t t p : / / w w w . w 3 . o r g / 2 0 0 1 / X M L S c h e m a - i n s t a n c e "   x m l n s : x s d = " h t t p : / / w w w . w 3 . o r g / 2 0 0 1 / X M L S c h e m a " > < I d > 0 a 4 c e 3 b f - 0 6 e 9 - 4 5 c 4 - a 0 8 f - 7 1 f c e e 5 1 3 b 5 5 < / I d > < C a p t i o n I t e m s > < C a p t i o n I t e m > < I n t e r n a l I d > d 7 3 5 7 7 c c - 6 2 0 1 - 4 6 c 2 - a c 7 e - 0 4 b 8 8 b 5 0 0 b f e < / I n t e r n a l I d > < N a m e > O L _ c o u r s e 1 _ m o v i e 1 _ F I N A L T h e r e  s n o 0 0 : 0 0 : 0 0 . 0 - 0 0 : 0 0 : 0 4 . 0 < / N a m e > < T e x t >   T h e r e  s   n o   d o u b t   a b o u t   i t ,   k e y b o a r d   s h o r t c u t s   h e l p   y o u   w o r k   f a s t e r . < / T e x t > < B o o k M a r k E n t r y N a m e > O L _ c o u r s e 1 _ m o v i e 1 _ F I N A L 0 0 : 0 0 : 0 0 . 0 < / B o o k M a r k E n t r y N a m e > < B o o k M a r k E x i t N a m e > O L _ c o u r s e 1 _ m o v i e 1 _ F I N A L 0 0 : 0 0 : 0 4 . 0 < / B o o k M a r k E x i t N a m e > < B o o k M a r k E n t r y P o s i t i o n > 3 3 < / B o o k M a r k E n t r y P o s i t i o n > < B o o k M a r k E x i t P o s i t i o n > 4 0 6 7 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 7 d 3 6 f e e 0 - 9 0 e 3 - 4 f 0 5 - 9 9 0 9 - 9 8 9 3 8 5 f 8 2 3 7 e < / I n t e r n a l I d > < N a m e > O L _ c o u r s e 1 _ m o v i e 1 _ F I N A L N e e d q u i c k l y 0 0 : 0 0 : 0 4 . 1 - 0 0 : 0 0 : 1 0 . 3 < / N a m e > < T e x t >   N e e d   q u i c k l y   s w i t c h   t o   y o u r   I n b o x ?   P r e s s   C T R L   a n d   1 . < / T e x t > < B o o k M a r k E n t r y N a m e > O L _ c o u r s e 1 _ m o v i e 1 _ F I N A L 0 0 : 0 0 : 0 4 . 1 < / B o o k M a r k E n t r y N a m e > < B o o k M a r k E x i t N a m e > O L _ c o u r s e 1 _ m o v i e 1 _ F I N A L 0 0 : 0 0 : 1 0 . 3 < / B o o k M a r k E x i t N a m e > < B o o k M a r k E n t r y P o s i t i o n > 4 1 6 7 < / B o o k M a r k E n t r y P o s i t i o n > < B o o k M a r k E x i t P o s i t i o n > 1 0 3 6 7 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 1 5 c 3 c d 2 a - e 9 7 4 - 4 5 3 b - b 0 c f - 1 1 5 1 0 0 6 c 1 9 c 2 < / I n t e r n a l I d > < N a m e > O L _ c o u r s e 1 _ m o v i e 1 _ F I N A L N e e d t o 0 0 : 0 0 : 1 0 . 4 - 0 0 : 0 0 : 1 6 . 8 < / N a m e > < T e x t >   N e e d   t o   q u i c k l y   j u m p   t o   t h e   C a l e n d a r ?   P r e s s   C T R L + 2 . < / T e x t > < B o o k M a r k E n t r y N a m e > O L _ c o u r s e 1 _ m o v i e 1 _ F I N A L 0 0 : 0 0 : 1 0 . 4 < / B o o k M a r k E n t r y N a m e > < B o o k M a r k E x i t N a m e > O L _ c o u r s e 1 _ m o v i e 1 _ F I N A L 0 0 : 0 0 : 1 6 . 8 < / B o o k M a r k E x i t N a m e > < B o o k M a r k E n t r y P o s i t i o n > 1 0 4 6 7 < / B o o k M a r k E n t r y P o s i t i o n > < B o o k M a r k E x i t P o s i t i o n > 1 6 8 3 3 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 a e 1 0 e 4 c 4 - f 8 a 3 - 4 3 c b - a 5 1 c - 3 e e a 0 9 e 4 3 c 5 2 < / I n t e r n a l I d > < N a m e > O L _ c o u r s e 1 _ m o v i e 1 _ F I N A L W h a t a b o u t 0 0 : 0 0 : 1 6 . 9 - 0 0 : 0 0 : 2 4 . 4 < / N a m e > < T e x t >   W h a t   a b o u t   q u i c k l y   j u m p i n g   t o   y o u r   C o n t a c t s ?   T h a t  s   C T R L + 3 , < / T e x t > < B o o k M a r k E n t r y N a m e > O L _ c o u r s e 1 _ m o v i e 1 _ F I N A L 0 0 : 0 0 : 1 6 . 9 < / B o o k M a r k E n t r y N a m e > < B o o k M a r k E x i t N a m e > O L _ c o u r s e 1 _ m o v i e 1 _ F I N A L 0 0 : 0 0 : 2 4 . 4 < / B o o k M a r k E x i t N a m e > < B o o k M a r k E n t r y P o s i t i o n > 1 6 9 3 3 < / B o o k M a r k E n t r y P o s i t i o n > < B o o k M a r k E x i t P o s i t i o n > 2 4 4 0 0 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 f b d 3 e 4 8 3 - 6 2 1 3 - 4 8 3 c - b 2 5 b - 4 8 a f 6 b 1 6 d d 5 2 < / I n t e r n a l I d > < N a m e > O L _ c o u r s e 1 _ m o v i e 1 _ F I N A L a n d T a s k s 0 0 : 0 0 : 2 4 . 5 - 0 0 : 0 0 : 2 9 . 4 < / N a m e > < T e x t >   a n d   T a s k s   i s   C T R L + 4 . < / T e x t > < B o o k M a r k E n t r y N a m e > O L _ c o u r s e 1 _ m o v i e 1 _ F I N A L 0 0 : 0 0 : 2 4 . 5 < / B o o k M a r k E n t r y N a m e > < B o o k M a r k E x i t N a m e > O L _ c o u r s e 1 _ m o v i e 1 _ F I N A L 0 0 : 0 0 : 2 9 . 4 < / B o o k M a r k E x i t N a m e > < B o o k M a r k E n t r y P o s i t i o n > 2 4 5 0 0 < / B o o k M a r k E n t r y P o s i t i o n > < B o o k M a r k E x i t P o s i t i o n > 2 9 4 0 0 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 3 3 6 f a 8 8 b - 6 1 a c - 4 d 4 a - 9 c d b - 0 9 a f a 0 e a 8 0 3 7 < / I n t e r n a l I d > < N a m e > O L _ c o u r s e 1 _ m o v i e 1 _ F I N A L S o t h a t  s 0 0 : 0 0 : 2 9 . 5 - 0 0 : 0 0 : 3 2 . 1 < / N a m e > < T e x t >   S o   t h a t  s   h o w   k e y b o a r d   s h o r t c u t s   w o r k . < / T e x t > < B o o k M a r k E n t r y N a m e > O L _ c o u r s e 1 _ m o v i e 1 _ F I N A L 0 0 : 0 0 : 2 9 . 5 < / B o o k M a r k E n t r y N a m e > < B o o k M a r k E x i t N a m e > O L _ c o u r s e 1 _ m o v i e 1 _ F I N A L 0 0 : 0 0 : 3 2 . 1 < / B o o k M a r k E x i t N a m e > < B o o k M a r k E n t r y P o s i t i o n > 2 9 5 0 0 < / B o o k M a r k E n t r y P o s i t i o n > < B o o k M a r k E x i t P o s i t i o n > 3 2 1 3 3 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 9 3 e 2 1 b 1 2 - d a e 8 - 4 5 f 2 - 9 7 5 7 - a 9 5 1 9 c 2 8 b 7 7 f < / I n t e r n a l I d > < N a m e > O L _ c o u r s e 1 _ m o v i e 1 _ F I N A L Y o u c o u l d 0 0 : 0 0 : 3 2 . 2 - 0 0 : 0 0 : 3 3 . 8 < / N a m e > < T e x t >   Y o u   c o u l d   d o   t h e   s a m e   t h i n g   w i t h   t h e   m o u s e , < / T e x t > < B o o k M a r k E n t r y N a m e > O L _ c o u r s e 1 _ m o v i e 1 _ F I N A L 0 0 : 0 0 : 3 2 . 2 < / B o o k M a r k E n t r y N a m e > < B o o k M a r k E x i t N a m e > O L _ c o u r s e 1 _ m o v i e 1 _ F I N A L 0 0 : 0 0 : 3 3 . 8 < / B o o k M a r k E x i t N a m e > < B o o k M a r k E n t r y P o s i t i o n > 3 2 2 3 3 < / B o o k M a r k E n t r y P o s i t i o n > < B o o k M a r k E x i t P o s i t i o n > 3 3 8 6 7 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 6 8 7 8 b b 9 4 - f c e e - 4 5 3 b - 9 c b 1 - 4 1 a e c 8 1 1 c 2 4 e < / I n t e r n a l I d > < N a m e > O L _ c o u r s e 1 _ m o v i e 1 _ F I N A L b u t k e y b o a r d 0 0 : 0 0 : 3 3 . 9 - 0 0 : 0 0 : 3 9 . 4 < / N a m e > < T e x t >   b u t   k e y b o a r d   s h o r t c u t s   h e l p   y o u   b y p a s s   a   l o t   o f   m e n u s   a n d   t a b s ,   a n d   c u t   r i g h t   t o   t h e   c h a s e . < / T e x t > < B o o k M a r k E n t r y N a m e > O L _ c o u r s e 1 _ m o v i e 1 _ F I N A L 0 0 : 0 0 : 3 3 . 9 < / B o o k M a r k E n t r y N a m e > < B o o k M a r k E x i t N a m e > O L _ c o u r s e 1 _ m o v i e 1 _ F I N A L 0 0 : 0 0 : 3 9 . 4 < / B o o k M a r k E x i t N a m e > < B o o k M a r k E n t r y P o s i t i o n > 3 3 9 6 7 < / B o o k M a r k E n t r y P o s i t i o n > < B o o k M a r k E x i t P o s i t i o n > 3 9 4 3 3 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 1 e 6 e b 4 5 f - f 5 5 a - 4 1 b 0 - a 5 7 c - 1 f 0 8 b 3 4 a 7 d 3 d < / I n t e r n a l I d > < N a m e > O L _ c o u r s e 1 _ m o v i e 1 _ F I N A L A n d t h e r e 0 0 : 0 0 : 3 9 . 5 - 0 0 : 0 0 : 4 6 . 1 < / N a m e > < T e x t >   A n d   t h e r e   i s   m o r e ,   l e t  s   s a y   y o u   a r e   i n   a   m a i l   f o l d e r   l i k e   t h i s   B u d g e t   f o l d e r ,   a n d   y o u   n e e d   t o   q u i c k l y   j u m p   t o   y o u r   I n b o x . < / T e x t > < B o o k M a r k E n t r y N a m e > O L _ c o u r s e 1 _ m o v i e 1 _ F I N A L 0 0 : 0 0 : 3 9 . 5 < / B o o k M a r k E n t r y N a m e > < B o o k M a r k E x i t N a m e > O L _ c o u r s e 1 _ m o v i e 1 _ F I N A L 0 0 : 0 0 : 4 6 . 1 < / B o o k M a r k E x i t N a m e > < B o o k M a r k E n t r y P o s i t i o n > 3 9 5 3 3 < / B o o k M a r k E n t r y P o s i t i o n > < B o o k M a r k E x i t P o s i t i o n > 4 6 1 3 3 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 e a 7 1 7 1 6 5 - 4 7 5 c - 4 f 3 c - 9 1 9 e - d a f 3 b 7 0 2 4 a 6 7 < / I n t e r n a l I d > < N a m e > O L _ c o u r s e 1 _ m o v i e 1 _ F I N A L P r e s s C T R L + S H I F T + I . 0 0 : 0 0 : 4 6 . 2 - 0 0 : 0 0 : 5 1 . 6 < / N a m e > < T e x t >   P r e s s   C T R L + S H I F T + I . < / T e x t > < B o o k M a r k E n t r y N a m e > O L _ c o u r s e 1 _ m o v i e 1 _ F I N A L 0 0 : 0 0 : 4 6 . 2 < / B o o k M a r k E n t r y N a m e > < B o o k M a r k E x i t N a m e > O L _ c o u r s e 1 _ m o v i e 1 _ F I N A L 0 0 : 0 0 : 5 1 . 6 < / B o o k M a r k E x i t N a m e > < B o o k M a r k E n t r y P o s i t i o n > 4 6 2 3 3 < / B o o k M a r k E n t r y P o s i t i o n > < B o o k M a r k E x i t P o s i t i o n > 5 1 6 6 7 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 8 5 7 a 0 0 c b - a a 9 f - 4 d 1 b - b e 7 2 - 7 1 8 6 4 b a e 6 6 3 c < / I n t e r n a l I d > < N a m e > O L _ c o u r s e 1 _ m o v i e 1 _ F I N A L N e e d t o 0 0 : 0 0 : 5 1 . 7 - 0 0 : 0 1 : 0 3 . 2 < / N a m e > < T e x t >   N e e d   t o   g o   t o   a n o t h e r   f o l d e r ?   P r e s s   C T R L + Y ,   a n d   t h e n   c h o o s e   t h e   f o l d e r   y o u   w a n t   t o   g o   t o ,   t h e n   p r e s s   E n t e r . < / T e x t > < B o o k M a r k E n t r y N a m e > O L _ c o u r s e 1 _ m o v i e 1 _ F I N A L 0 0 : 0 0 : 5 1 . 7 < / B o o k M a r k E n t r y N a m e > < B o o k M a r k E x i t N a m e > O L _ c o u r s e 1 _ m o v i e 1 _ F I N A L 0 0 : 0 1 : 0 3 . 2 < / B o o k M a r k E x i t N a m e > < B o o k M a r k E n t r y P o s i t i o n > 5 1 7 6 7 < / B o o k M a r k E n t r y P o s i t i o n > < B o o k M a r k E x i t P o s i t i o n > 6 3 2 3 3 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 2 1 b 3 b 8 5 1 - 5 b 1 f - 4 b c c - b 6 7 a - c 1 c 2 8 3 f 4 8 7 6 e < / I n t e r n a l I d > < N a m e > O L _ c o u r s e 1 _ m o v i e 1 _ F I N A L S o t h a t ' s 0 0 : 0 1 : 0 3 . 3 - 0 0 : 0 1 : 0 5 . 5 < / N a m e > < T e x t >   S o   t h a t ' s   w h a t   K e y b o a r d   s h o r t c u t s   a r e   a l l   a b o u t . < / T e x t > < B o o k M a r k E n t r y N a m e > O L _ c o u r s e 1 _ m o v i e 1 _ F I N A L 0 0 : 0 1 : 0 3 . 3 < / B o o k M a r k E n t r y N a m e > < B o o k M a r k E x i t N a m e > O L _ c o u r s e 1 _ m o v i e 1 _ F I N A L 0 0 : 0 1 : 0 5 . 5 < / B o o k M a r k E x i t N a m e > < B o o k M a r k E n t r y P o s i t i o n > 6 3 3 3 3 < / B o o k M a r k E n t r y P o s i t i o n > < B o o k M a r k E x i t P o s i t i o n > 6 5 5 3 3 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 8 d 1 5 a 1 6 3 - a 7 2 0 - 4 2 c d - b 7 8 4 - a a f b b c f 2 6 8 1 9 < / I n t e r n a l I d > < N a m e > O L _ c o u r s e 1 _ m o v i e 1 _ F I N A L D o i n g t h i n g s 0 0 : 0 1 : 0 5 . 6 - 0 0 : 0 1 : 1 1 . 2 < / N a m e > < T e x t >   D o i n g   t h i n g s   w i t h   y o u r   k e y b o a r d   i n s t e a d   o f   y o u r   m o u s e   t o   h e l p   y o u   w o r k   f a s t e r .   C l i c k   N e x t   t o   b e g i n . < / T e x t > < B o o k M a r k E n t r y N a m e > O L _ c o u r s e 1 _ m o v i e 1 _ F I N A L 0 0 : 0 1 : 0 5 . 6 < / B o o k M a r k E n t r y N a m e > < B o o k M a r k E x i t N a m e > O L _ c o u r s e 1 _ m o v i e 1 _ F I N A L 0 0 : 0 1 : 1 1 . 2 < / B o o k M a r k E x i t N a m e > < B o o k M a r k E n t r y P o s i t i o n > 6 5 6 3 3 < / B o o k M a r k E n t r y P o s i t i o n > < B o o k M a r k E x i t P o s i t i o n > 7 1 2 3 3 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s > < / C a p t i o n I t e m s L i s t > 
</file>

<file path=customXml/item8.xml>��< ? x m l   v e r s i o n = " 1 . 0 "   e n c o d i n g = " u t f - 1 6 " ? > < C a p t i o n I t e m s L i s t   x m l n s : x s i = " h t t p : / / w w w . w 3 . o r g / 2 0 0 1 / X M L S c h e m a - i n s t a n c e "   x m l n s : x s d = " h t t p : / / w w w . w 3 . o r g / 2 0 0 1 / X M L S c h e m a " > < I d > f a 1 8 4 7 1 1 - 8 f 2 8 - 4 4 8 3 - a 6 8 3 - 0 8 7 a 7 f b b f 5 f 1 < / I d > < C a p t i o n I t e m s > < C a p t i o n I t e m > < I n t e r n a l I d > 5 3 b 8 2 1 6 e - 8 8 8 2 - 4 a f 5 - a 2 6 c - 7 9 6 7 d a 1 f 3 4 4 d < / I n t e r n a l I d > < N a m e > C e l l   r e f e r e n c e s   m 1 . 0 0 1 I n E x c e l 2 0 1 3 , 0 0 : 0 0 : 0 2 . 5 - 0 0 : 0 0 : 0 9 . 1 < / N a m e > < T e x t > I n   E x c e l   2 0 1 3 ,   o n e   o f   t h e   k e y   t h i n g s   y o u  l l   c a l c u l a t e   a r e   v a l u e s   i n   c e l l s . < / T e x t > < B o o k M a r k E n t r y N a m e > C e l l   r e f e r e n c e s   m 1 . 0 0 1 0 0 : 0 0 : 0 2 . 5 < / B o o k M a r k E n t r y N a m e > < B o o k M a r k E x i t N a m e > C e l l   r e f e r e n c e s   m 1 . 0 0 1 0 0 : 0 0 : 0 9 . 1 < / B o o k M a r k E x i t N a m e > < B o o k M a r k E n t r y P o s i t i o n > 2 5 3 3 < / B o o k M a r k E n t r y P o s i t i o n > < B o o k M a r k E x i t P o s i t i o n > 9 1 6 7 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 d 5 2 8 7 e 1 b - 7 4 2 7 - 4 e b 4 - 9 3 0 0 - 4 3 9 d 2 8 f 5 5 3 1 3 < / I n t e r n a l I d > < N a m e > C e l l   r e f e r e n c e s   m 1 . 0 0 1 C e l l s a r e t h e 0 0 : 0 0 : 0 9 . 2 - 0 0 : 0 0 : 1 5 . 4 < / N a m e > < T e x t > C e l l s   a r e   t h e   b o x e s   y o u   s e e   i n   t h e   g r i d   o f   a n   E x c e l   w o r k s h e e t ,   l i k e   t h i s   o n e . < / T e x t > < B o o k M a r k E n t r y N a m e > C e l l   r e f e r e n c e s   m 1 . 0 0 1 0 0 : 0 0 : 0 9 . 2 < / B o o k M a r k E n t r y N a m e > < B o o k M a r k E x i t N a m e > C e l l   r e f e r e n c e s   m 1 . 0 0 1 0 0 : 0 0 : 1 5 . 4 < / B o o k M a r k E x i t N a m e > < B o o k M a r k E n t r y P o s i t i o n > 9 2 6 7 < / B o o k M a r k E n t r y P o s i t i o n > < B o o k M a r k E x i t P o s i t i o n > 1 5 4 0 0 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 9 7 8 f 3 9 9 0 - f 1 4 7 - 4 5 a 2 - a d d c - 7 d e 4 b b e 8 5 d 7 f < / I n t e r n a l I d > < N a m e > C e l l   r e f e r e n c e s   m 1 . 0 0 1 E a c h c e l l i s 0 0 : 0 0 : 1 5 . 5 - 0 0 : 0 0 : 1 9 . 4 < / N a m e > < T e x t > E a c h   c e l l   i s   i d e n t i f i e d   o n   a   w o r k s h e e t   b y   i t s   r e f e r e n c e  < / T e x t > < B o o k M a r k E n t r y N a m e > C e l l   r e f e r e n c e s   m 1 . 0 0 1 0 0 : 0 0 : 1 5 . 5 < / B o o k M a r k E n t r y N a m e > < B o o k M a r k E x i t N a m e > C e l l   r e f e r e n c e s   m 1 . 0 0 1 0 0 : 0 0 : 1 9 . 4 < / B o o k M a r k E x i t N a m e > < B o o k M a r k E n t r y P o s i t i o n > 1 5 5 0 0 < / B o o k M a r k E n t r y P o s i t i o n > < B o o k M a r k E x i t P o s i t i o n > 1 9 4 3 3 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 b e e d 1 2 3 6 - 2 2 a 8 - 4 f 4 4 - b 9 a 1 - 7 7 0 5 9 6 d e 1 e a 4 < / I n t e r n a l I d > < N a m e > C e l l   r e f e r e n c e s   m 1 . 0 0 1 t h e c o l u m n l e t t e r 0 0 : 0 0 : 1 9 . 5 - 0 0 : 0 0 : 2 5 . 5 < / N a m e > < T e x t > t h e   c o l u m n   l e t t e r   a n d   r o w   n u m b e r   t h a t   i n t e r s e c t   a t   t h e   c e l l ' s   l o c a t i o n . < / T e x t > < B o o k M a r k E n t r y N a m e > C e l l   r e f e r e n c e s   m 1 . 0 0 1 0 0 : 0 0 : 1 9 . 5 < / B o o k M a r k E n t r y N a m e > < B o o k M a r k E x i t N a m e > C e l l   r e f e r e n c e s   m 1 . 0 0 1 0 0 : 0 0 : 2 5 . 5 < / B o o k M a r k E x i t N a m e > < B o o k M a r k E n t r y P o s i t i o n > 1 9 5 3 3 < / B o o k M a r k E n t r y P o s i t i o n > < B o o k M a r k E x i t P o s i t i o n > 2 5 5 3 3 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 7 a e 5 6 d 2 d - 2 b d b - 4 7 9 e - a 6 f 4 - e d a 4 e 7 3 6 4 c b 2 < / I n t e r n a l I d > < N a m e > C e l l   r e f e r e n c e s   m 1 . 0 0 1 T h i s c e l l  s i n 0 0 : 0 0 : 2 5 . 6 - 0 0 : 0 0 : 3 7 . 0 < / N a m e > < T e x t > T h i s   c e l l  s   i n   c o l u m n   D   a n d   r o w   5 ,   s o   i t  s   c e l l   D 5 .   T h e   c o l u m n   a l w a y s   c o m e s   f i r s t   i n   a   c e l l   r e f e r e n c e . < / T e x t > < B o o k M a r k E n t r y N a m e > C e l l   r e f e r e n c e s   m 1 . 0 0 1 0 0 : 0 0 : 2 5 . 6 < / B o o k M a r k E n t r y N a m e > < B o o k M a r k E x i t N a m e > C e l l   r e f e r e n c e s   m 1 . 0 0 1 0 0 : 0 0 : 3 7 . 0 < / B o o k M a r k E x i t N a m e > < B o o k M a r k E n t r y P o s i t i o n > 2 5 6 3 3 < / B o o k M a r k E n t r y P o s i t i o n > < B o o k M a r k E x i t P o s i t i o n > 3 7 0 0 0 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 8 9 b 7 4 6 8 3 - a c a 7 - 4 2 5 7 - 8 6 0 4 - 6 4 5 3 c e b 5 4 f c a < / I n t e r n a l I d > < N a m e > C e l l   r e f e r e n c e s   m 1 . 0 0 1 W h e n y o u u s e 0 0 : 0 0 : 3 7 . 1 - 0 0 : 0 0 : 4 5 . 4 < / N a m e > < T e x t > W h e n   y o u   u s e   c e l l   r e f e r e n c e s   i n   a   f o r m u l a ,   i n   t h i s   c a s e   I  m   a d d i n g   c e l l s   A 2   a n d   B 2 , < / T e x t > < B o o k M a r k E n t r y N a m e > C e l l   r e f e r e n c e s   m 1 . 0 0 1 0 0 : 0 0 : 3 7 . 1 < / B o o k M a r k E n t r y N a m e > < B o o k M a r k E x i t N a m e > C e l l   r e f e r e n c e s   m 1 . 0 0 1 0 0 : 0 0 : 4 5 . 4 < / B o o k M a r k E x i t N a m e > < B o o k M a r k E n t r y P o s i t i o n > 3 7 1 0 0 < / B o o k M a r k E n t r y P o s i t i o n > < B o o k M a r k E x i t P o s i t i o n > 4 5 4 0 0 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 d 4 1 d 2 f 3 2 - 2 5 0 b - 4 6 9 1 - a 1 0 4 - a 0 f 3 d 4 0 0 2 7 b a < / I n t e r n a l I d > < N a m e > C e l l   r e f e r e n c e s   m 1 . 0 0 1 E x c e l c a l c u l a t e s t h e 0 0 : 0 0 : 4 5 . 5 - 0 0 : 0 0 : 5 1 . 3 < / N a m e > < T e x t > E x c e l   c a l c u l a t e s   t h e   a n s w e r   u s i n g   t h e   n u m b e r s   i n   t h e   r e f e r e n c e d   c e l l s . < / T e x t > < B o o k M a r k E n t r y N a m e > C e l l   r e f e r e n c e s   m 1 . 0 0 1 0 0 : 0 0 : 4 5 . 5 < / B o o k M a r k E n t r y N a m e > < B o o k M a r k E x i t N a m e > C e l l   r e f e r e n c e s   m 1 . 0 0 1 0 0 : 0 0 : 5 1 . 3 < / B o o k M a r k E x i t N a m e > < B o o k M a r k E n t r y P o s i t i o n > 4 5 5 0 0 < / B o o k M a r k E n t r y P o s i t i o n > < B o o k M a r k E x i t P o s i t i o n > 5 1 3 6 7 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 d 1 2 a 8 a 7 2 - 1 e 4 f - 4 7 f a - 8 8 4 a - b a 6 f 7 3 a a 4 3 6 5 < / I n t e r n a l I d > < N a m e > C e l l   r e f e r e n c e s   m 1 . 0 0 1 W h e n I c h a n g e 0 0 : 0 0 : 5 1 . 4 - 0 0 : 0 0 : 5 9 . 2 < / N a m e > < T e x t > W h e n   I   c h a n g e   t h e   v a l u e   i n   a   c e l l ,   t h e   f o r m u l a   c a l c u l a t e s   t h e   n e w   r e s u l t   a u t o m a t i c a l l y . < / T e x t > < B o o k M a r k E n t r y N a m e > C e l l   r e f e r e n c e s   m 1 . 0 0 1 0 0 : 0 0 : 5 1 . 4 < / B o o k M a r k E n t r y N a m e > < B o o k M a r k E x i t N a m e > C e l l   r e f e r e n c e s   m 1 . 0 0 1 0 0 : 0 0 : 5 9 . 2 < / B o o k M a r k E x i t N a m e > < B o o k M a r k E n t r y P o s i t i o n > 5 1 4 6 7 < / B o o k M a r k E n t r y P o s i t i o n > < B o o k M a r k E x i t P o s i t i o n > 5 9 2 3 3 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 3 f 0 6 c 4 0 c - 3 9 e f - 4 b d 4 - a 1 a e - b d 2 7 c 5 0 6 e 6 2 b < / I n t e r n a l I d > < N a m e > C e l l   r e f e r e n c e s   m 1 . 0 0 1 I n s t e a d o f t y p i n g 0 0 : 0 0 : 5 9 . 3 - 0 0 : 0 1 : 0 2 . 8 < / N a m e > < T e x t > I n s t e a d   o f   t y p i n g   e a c h   i n d i v i d u a l   c e l l   i n   a   f o r m u l a , < / T e x t > < B o o k M a r k E n t r y N a m e > C e l l   r e f e r e n c e s   m 1 . 0 0 1 0 0 : 0 0 : 5 9 . 3 < / B o o k M a r k E n t r y N a m e > < B o o k M a r k E x i t N a m e > C e l l   r e f e r e n c e s   m 1 . 0 0 1 0 0 : 0 1 : 0 2 . 8 < / B o o k M a r k E x i t N a m e > < B o o k M a r k E n t r y P o s i t i o n > 5 9 3 3 3 < / B o o k M a r k E n t r y P o s i t i o n > < B o o k M a r k E x i t P o s i t i o n > 6 2 8 6 7 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 1 3 8 4 2 d 1 6 - b b 1 8 - 4 1 b 2 - 9 a 6 b - e d 7 9 0 b 6 1 2 e 4 4 < / I n t e r n a l I d > < N a m e > C e l l   r e f e r e n c e s   m 1 . 0 0 1 y o u c a n r e f e r e n c e 0 0 : 0 1 : 0 2 . 9 - 0 0 : 0 1 : 0 8 . 3 < / N a m e > < T e x t > y o u   c a n   r e f e r e n c e   m u l t i p l e   a d j a c e n t   c e l l s ,   c a l l e d   a   r a n g e   o f   c e l l s . < / T e x t > < B o o k M a r k E n t r y N a m e > C e l l   r e f e r e n c e s   m 1 . 0 0 1 0 0 : 0 1 : 0 2 . 9 < / B o o k M a r k E n t r y N a m e > < B o o k M a r k E x i t N a m e > C e l l   r e f e r e n c e s   m 1 . 0 0 1 0 0 : 0 1 : 0 8 . 3 < / B o o k M a r k E x i t N a m e > < B o o k M a r k E n t r y P o s i t i o n > 6 2 9 6 7 < / B o o k M a r k E n t r y P o s i t i o n > < B o o k M a r k E x i t P o s i t i o n > 6 8 3 6 7 < / 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 e 6 6 d 4 3 b 0 - b 0 f 0 - 4 b 8 e - 9 e 9 9 - d d 2 1 b 6 b 1 0 e d 2 < / I n t e r n a l I d > < N a m e > C e l l   r e f e r e n c e s   m 1 . 0 0 1 T h i s r a n g e o f 0 0 : 0 1 : 0 8 . 4 - 0 0 : 0 1 : 2 0 . 0 < / N a m e > < T e x t > T h i s   r a n g e   o f   c e l l s   i s   r e f e r r e d   t o   a s   F 2 : G 5 .   T h e   f i r s t   c e l l   i s   F 2   a n d   t h e   l a s t   c e l l   i s   G 5 . < / T e x t > < B o o k M a r k E n t r y N a m e > C e l l   r e f e r e n c e s   m 1 . 0 0 1 0 0 : 0 1 : 0 8 . 4 < / B o o k M a r k E n t r y N a m e > < B o o k M a r k E x i t N a m e > C e l l   r e f e r e n c e s   m 1 . 0 0 1 0 0 : 0 1 : 2 0 . 0 < / B o o k M a r k E x i t N a m e > < B o o k M a r k E n t r y P o s i t i o n > 6 8 4 6 7 < / B o o k M a r k E n t r y P o s i t i o n > < B o o k M a r k E x i t P o s i t i o n > 8 0 0 3 3 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 8 5 8 b a f 0 0 - 6 4 3 e - 4 3 2 1 - 8 a 7 8 - 0 5 c c 2 7 f 1 2 9 5 a < / I n t e r n a l I d > < N a m e > C e l l   r e f e r e n c e s   m 1 . 0 0 1 Y o u a l w a y s s t a r t 0 0 : 0 1 : 2 0 . 1 - 0 0 : 0 1 : 3 0 . 5 < / N a m e > < T e x t > Y o u   a l w a y s   s t a r t   a   f o r m u l a   w i t h   a n   e q u a l s   s i g n .   I  m   u s i n g   t h e   S U M   f u n c t i o n   i n   t h e   f o r m u l a   t o   a d d   t h i s   r a n g e   o f   c e l l s . < / T e x t > < B o o k M a r k E n t r y N a m e > C e l l   r e f e r e n c e s   m 1 . 0 0 1 0 0 : 0 1 : 2 0 . 1 < / B o o k M a r k E n t r y N a m e > < B o o k M a r k E x i t N a m e > C e l l   r e f e r e n c e s   m 1 . 0 0 1 0 0 : 0 1 : 3 0 . 5 < / B o o k M a r k E x i t N a m e > < B o o k M a r k E n t r y P o s i t i o n > 8 0 1 3 3 < / B o o k M a r k E n t r y P o s i t i o n > < B o o k M a r k E x i t P o s i t i o n > 9 0 5 3 3 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 e 8 4 8 e a c 0 - 4 e e 0 - 4 a d a - 9 e f 0 - 7 4 e 8 b 0 8 d 2 f 9 4 < / I n t e r n a l I d > < N a m e > C e l l   r e f e r e n c e s   m 1 . 0 0 1 A n d t h e r e w e 0 0 : 0 1 : 3 0 . 6 - 0 0 : 0 1 : 3 6 . 9 < / N a m e > < T e x t > A n d   t h e r e   w e   h a v e   t h e   s u m ,   o r   t o t a l ,   f o r   t h e   r a n g e   o f   c e l l s . < / T e x t > < B o o k M a r k E n t r y N a m e > C e l l   r e f e r e n c e s   m 1 . 0 0 1 0 0 : 0 1 : 3 0 . 6 < / B o o k M a r k E n t r y N a m e > < B o o k M a r k E x i t N a m e > C e l l   r e f e r e n c e s   m 1 . 0 0 1 0 0 : 0 1 : 3 6 . 9 < / B o o k M a r k E x i t N a m e > < B o o k M a r k E n t r y P o s i t i o n > 9 0 6 3 3 < / B o o k M a r k E n t r y P o s i t i o n > < B o o k M a r k E x i t P o s i t i o n > 9 6 9 3 3 < / 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I n t e r n a l I d > f 6 6 1 5 c b 9 - a a b 5 - 4 e 1 a - 8 3 f a - c 8 5 b e 0 4 d 7 e 9 5 < / I n t e r n a l I d > < N a m e > C e l l   r e f e r e n c e s   m 1 . 0 0 1 U p n e x t , c o p y i n g 0 0 : 0 1 : 3 7 . 0 - 0 0 : 0 1 : 4 0 . 5 < / N a m e > < T e x t > U p   n e x t ,   c o p y i n g   f o r m u l a s . < / T e x t > < B o o k M a r k E n t r y N a m e > C e l l   r e f e r e n c e s   m 1 . 0 0 1 0 0 : 0 1 : 3 7 . 0 < / B o o k M a r k E n t r y N a m e > < B o o k M a r k E x i t N a m e > C e l l   r e f e r e n c e s   m 1 . 0 0 1 0 0 : 0 1 : 4 0 . 5 < / B o o k M a r k E x i t N a m e > < B o o k M a r k E n t r y P o s i t i o n > 9 7 0 3 3 < / B o o k M a r k E n t r y P o s i t i o n > < B o o k M a r k E x i t P o s i t i o n > 1 0 0 5 0 0 < / B o o k M a r k E x i t P o s i t i o n > < I s E x i t P o s i t i o n D e r i v e d > f a l s e < / I s E x i t P o s i t i o n D e r i v e d > < C a p t i o n S t y l e > < F o n t N a m e > S e g o e   U I   L i g h t < / F o n t N a m e > < F o n t S t y l e > R e g u l a r < / F o n t S t y l e > < T e x t A l i g n S t y l e P r o p e r t y > s t a r t < / T e x t A l i g n S t y l e P r o p e r t y > < F o n t C o l o r I n t e g e r > 1 6 7 7 7 2 1 5 < / F o n t C o l o r I n t e g e r > < B a c k g r o u n d C o l o r I n t e g e r > 0 < / B a c k g r o u n d C o l o r I n t e g e r > < C a p t i o n L o c a t i o n > V i d e o B o t t o m < / C a p t i o n L o c a t i o n > < F o n t S i z e > < V a l u e > 1 8 < / V a l u e > < U n i t > P o i n t < / U n i t > < / F o n t S i z e > < / C a p t i o n S t y l e > < / C a p t i o n I t e m > < / C a p t i o n I t e m s > < / C a p t i o n I t e m s L i s t > 
</file>

<file path=customXml/itemProps1.xml><?xml version="1.0" encoding="utf-8"?>
<ds:datastoreItem xmlns:ds="http://schemas.openxmlformats.org/officeDocument/2006/customXml" ds:itemID="{A4D62022-3D4F-4122-BE65-EF10210A1499}">
  <ds:schemaRefs>
    <ds:schemaRef ds:uri="http://schemas.microsoft.com/sharepoint/v3/contenttype/forms"/>
  </ds:schemaRefs>
</ds:datastoreItem>
</file>

<file path=customXml/itemProps2.xml><?xml version="1.0" encoding="utf-8"?>
<ds:datastoreItem xmlns:ds="http://schemas.openxmlformats.org/officeDocument/2006/customXml" ds:itemID="{07487ABE-C0F1-4410-B611-C20E37323071}">
  <ds:schemaRefs>
    <ds:schemaRef ds:uri="http://www.w3.org/2001/XMLSchema"/>
  </ds:schemaRefs>
</ds:datastoreItem>
</file>

<file path=customXml/itemProps3.xml><?xml version="1.0" encoding="utf-8"?>
<ds:datastoreItem xmlns:ds="http://schemas.openxmlformats.org/officeDocument/2006/customXml" ds:itemID="{F01ECC9D-F94B-4445-A585-2F395ED44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2B60031C-5856-454E-8A95-187AF43A2F0C}">
  <ds:schemaRef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5.xml><?xml version="1.0" encoding="utf-8"?>
<ds:datastoreItem xmlns:ds="http://schemas.openxmlformats.org/officeDocument/2006/customXml" ds:itemID="{6C980E6B-E1BB-425E-A4CD-0BE84E6B2D87}">
  <ds:schemaRefs>
    <ds:schemaRef ds:uri="http://www.w3.org/2001/XMLSchema"/>
  </ds:schemaRefs>
</ds:datastoreItem>
</file>

<file path=customXml/itemProps6.xml><?xml version="1.0" encoding="utf-8"?>
<ds:datastoreItem xmlns:ds="http://schemas.openxmlformats.org/officeDocument/2006/customXml" ds:itemID="{6EC2CB33-8105-43EB-8DE2-60F0971C4E24}">
  <ds:schemaRefs>
    <ds:schemaRef ds:uri="http://www.w3.org/2001/XMLSchema"/>
  </ds:schemaRefs>
</ds:datastoreItem>
</file>

<file path=customXml/itemProps7.xml><?xml version="1.0" encoding="utf-8"?>
<ds:datastoreItem xmlns:ds="http://schemas.openxmlformats.org/officeDocument/2006/customXml" ds:itemID="{E5A6BC58-6BA0-4F51-8C29-6FE1E96A2604}">
  <ds:schemaRefs>
    <ds:schemaRef ds:uri="http://www.w3.org/2001/XMLSchema"/>
  </ds:schemaRefs>
</ds:datastoreItem>
</file>

<file path=customXml/itemProps8.xml><?xml version="1.0" encoding="utf-8"?>
<ds:datastoreItem xmlns:ds="http://schemas.openxmlformats.org/officeDocument/2006/customXml" ds:itemID="{194A8A5F-E649-468D-AC49-A7835966F557}">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6450</TotalTime>
  <Words>1257</Words>
  <Application>Microsoft Office PowerPoint</Application>
  <PresentationFormat>Custom</PresentationFormat>
  <Paragraphs>164</Paragraphs>
  <Slides>6</Slides>
  <Notes>1</Notes>
  <HiddenSlides>0</HiddenSlides>
  <MMClips>2</MMClips>
  <ScaleCrop>false</ScaleCrop>
  <HeadingPairs>
    <vt:vector size="4" baseType="variant">
      <vt:variant>
        <vt:lpstr>Theme</vt:lpstr>
      </vt:variant>
      <vt:variant>
        <vt:i4>6</vt:i4>
      </vt:variant>
      <vt:variant>
        <vt:lpstr>Slide Titles</vt:lpstr>
      </vt:variant>
      <vt:variant>
        <vt:i4>6</vt:i4>
      </vt:variant>
    </vt:vector>
  </HeadingPairs>
  <TitlesOfParts>
    <vt:vector size="12" baseType="lpstr">
      <vt:lpstr>AllHandsDemo</vt:lpstr>
      <vt:lpstr>Custom Design</vt:lpstr>
      <vt:lpstr>1_Office Theme</vt:lpstr>
      <vt:lpstr>Office Theme</vt:lpstr>
      <vt:lpstr>2_Office Theme</vt:lpstr>
      <vt:lpstr>1_AllHandsDemo</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Corporation</dc:creator>
  <cp:lastModifiedBy>v-miyaki</cp:lastModifiedBy>
  <cp:revision>314</cp:revision>
  <dcterms:created xsi:type="dcterms:W3CDTF">2012-03-12T21:21:52Z</dcterms:created>
  <dcterms:modified xsi:type="dcterms:W3CDTF">2013-05-24T05:02:14Z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0x01010053A3FEB6DB82004FB9DB9B56267DF0A1</vt:lpwstr>
  </property>
</Properties>
</file>