
<file path=[Content_Types].xml><?xml version="1.0" encoding="utf-8"?>
<Types xmlns="http://schemas.openxmlformats.org/package/2006/content-types">
  <Default Extension="png" ContentType="image/png"/>
  <Default Extension="tmp" ContentType="image/pn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9"/>
    <p:sldMasterId id="2147483669" r:id="rId10"/>
    <p:sldMasterId id="2147483699" r:id="rId11"/>
    <p:sldMasterId id="2147483711" r:id="rId12"/>
    <p:sldMasterId id="2147483723" r:id="rId13"/>
    <p:sldMasterId id="2147483753" r:id="rId14"/>
  </p:sldMasterIdLst>
  <p:notesMasterIdLst>
    <p:notesMasterId r:id="rId22"/>
  </p:notesMasterIdLst>
  <p:sldIdLst>
    <p:sldId id="384" r:id="rId15"/>
    <p:sldId id="372" r:id="rId16"/>
    <p:sldId id="381" r:id="rId17"/>
    <p:sldId id="382" r:id="rId18"/>
    <p:sldId id="377" r:id="rId19"/>
    <p:sldId id="378" r:id="rId20"/>
    <p:sldId id="379" r:id="rId21"/>
  </p:sldIdLst>
  <p:sldSz cx="13003213" cy="9756775"/>
  <p:notesSz cx="6858000" cy="9144000"/>
  <p:defaultText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defaultTextStyle>
  <p:extLst>
    <p:ext uri="{521415D9-36F7-43E2-AB2F-B90AF26B5E84}">
      <p14:sectionLst xmlns:p14="http://schemas.microsoft.com/office/powerpoint/2010/main">
        <p14:section name="Untitled Section" id="{8B4CD3B5-D52B-4334-911F-447F7EF5E3AA}">
          <p14:sldIdLst>
            <p14:sldId id="384"/>
            <p14:sldId id="372"/>
            <p14:sldId id="381"/>
            <p14:sldId id="382"/>
            <p14:sldId id="377"/>
            <p14:sldId id="378"/>
            <p14:sldId id="379"/>
          </p14:sldIdLst>
        </p14:section>
      </p14:sectionLst>
    </p:ext>
    <p:ext uri="{EFAFB233-063F-42B5-8137-9DF3F51BA10A}">
      <p15:sldGuideLst xmlns:p15="http://schemas.microsoft.com/office/powerpoint/2012/main" xmlns="">
        <p15:guide id="1" orient="horz" pos="529">
          <p15:clr>
            <a:srgbClr val="A4A3A4"/>
          </p15:clr>
        </p15:guide>
        <p15:guide id="2" orient="horz" pos="2520">
          <p15:clr>
            <a:srgbClr val="A4A3A4"/>
          </p15:clr>
        </p15:guide>
        <p15:guide id="3" orient="horz" pos="5942">
          <p15:clr>
            <a:srgbClr val="A4A3A4"/>
          </p15:clr>
        </p15:guide>
        <p15:guide id="4" orient="horz" pos="660">
          <p15:clr>
            <a:srgbClr val="A4A3A4"/>
          </p15:clr>
        </p15:guide>
        <p15:guide id="5" orient="horz" pos="5377">
          <p15:clr>
            <a:srgbClr val="A4A3A4"/>
          </p15:clr>
        </p15:guide>
        <p15:guide id="6" orient="horz" pos="5056">
          <p15:clr>
            <a:srgbClr val="A4A3A4"/>
          </p15:clr>
        </p15:guide>
        <p15:guide id="7" orient="horz" pos="4417">
          <p15:clr>
            <a:srgbClr val="A4A3A4"/>
          </p15:clr>
        </p15:guide>
        <p15:guide id="8" pos="4095">
          <p15:clr>
            <a:srgbClr val="A4A3A4"/>
          </p15:clr>
        </p15:guide>
        <p15:guide id="9" pos="7408">
          <p15:clr>
            <a:srgbClr val="A4A3A4"/>
          </p15:clr>
        </p15:guide>
        <p15:guide id="10">
          <p15:clr>
            <a:srgbClr val="A4A3A4"/>
          </p15:clr>
        </p15:guide>
        <p15:guide id="11" pos="6349">
          <p15:clr>
            <a:srgbClr val="A4A3A4"/>
          </p15:clr>
        </p15:guide>
        <p15:guide id="12" pos="7119">
          <p15:clr>
            <a:srgbClr val="A4A3A4"/>
          </p15:clr>
        </p15:guide>
        <p15:guide id="13" pos="783">
          <p15:clr>
            <a:srgbClr val="A4A3A4"/>
          </p15:clr>
        </p15:guide>
        <p15:guide id="14" pos="7839">
          <p15:clr>
            <a:srgbClr val="A4A3A4"/>
          </p15:clr>
        </p15:guide>
        <p15:guide id="15" pos="6613">
          <p15:clr>
            <a:srgbClr val="A4A3A4"/>
          </p15:clr>
        </p15:guide>
        <p15:guide id="16" pos="6875">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ellie Tucker" initials="ST" lastIdx="14" clrIdx="0"/>
  <p:cmAuthor id="1" name="shelliet" initials="ST" lastIdx="1" clrIdx="1"/>
  <p:cmAuthor id="2" name="Contoso Pharmaceuticals" initials="LL" lastIdx="6" clrIdx="2"/>
  <p:cmAuthor id="3" name="gonzaloa" initials="ga" lastIdx="8" clrIdx="3"/>
  <p:cmAuthor id="4" name="Lindsay Latimore" initials="LFL" lastIdx="2" clrIdx="4"/>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Rg st="2" end="7"/>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C6C6C"/>
    <a:srgbClr val="808080"/>
    <a:srgbClr val="949494"/>
    <a:srgbClr val="909090"/>
    <a:srgbClr val="C00000"/>
    <a:srgbClr val="FFFFFF"/>
    <a:srgbClr val="FF9900"/>
    <a:srgbClr val="D24726"/>
    <a:srgbClr val="FAC738"/>
    <a:srgbClr val="0B0B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610" autoAdjust="0"/>
    <p:restoredTop sz="99900" autoAdjust="0"/>
  </p:normalViewPr>
  <p:slideViewPr>
    <p:cSldViewPr>
      <p:cViewPr>
        <p:scale>
          <a:sx n="80" d="100"/>
          <a:sy n="80" d="100"/>
        </p:scale>
        <p:origin x="-114" y="-18"/>
      </p:cViewPr>
      <p:guideLst>
        <p:guide orient="horz" pos="6145"/>
        <p:guide pos="819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howGuides="1">
      <p:cViewPr>
        <p:scale>
          <a:sx n="80" d="100"/>
          <a:sy n="80" d="100"/>
        </p:scale>
        <p:origin x="-3978" y="-6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customXml" Target="../customXml/item8.xml"/><Relationship Id="rId13" Type="http://schemas.openxmlformats.org/officeDocument/2006/relationships/slideMaster" Target="slideMasters/slideMaster5.xml"/><Relationship Id="rId18" Type="http://schemas.openxmlformats.org/officeDocument/2006/relationships/slide" Target="slides/slide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7.xml"/><Relationship Id="rId7" Type="http://schemas.openxmlformats.org/officeDocument/2006/relationships/customXml" Target="../customXml/item7.xml"/><Relationship Id="rId12" Type="http://schemas.openxmlformats.org/officeDocument/2006/relationships/slideMaster" Target="slideMasters/slideMaster4.xml"/><Relationship Id="rId17" Type="http://schemas.openxmlformats.org/officeDocument/2006/relationships/slide" Target="slides/slide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3.xml"/><Relationship Id="rId24" Type="http://schemas.openxmlformats.org/officeDocument/2006/relationships/presProps" Target="presProps.xml"/><Relationship Id="rId5" Type="http://schemas.openxmlformats.org/officeDocument/2006/relationships/customXml" Target="../customXml/item5.xml"/><Relationship Id="rId15" Type="http://schemas.openxmlformats.org/officeDocument/2006/relationships/slide" Target="slides/slide1.xml"/><Relationship Id="rId23" Type="http://schemas.openxmlformats.org/officeDocument/2006/relationships/commentAuthors" Target="commentAuthors.xml"/><Relationship Id="rId10" Type="http://schemas.openxmlformats.org/officeDocument/2006/relationships/slideMaster" Target="slideMasters/slideMaster2.xml"/><Relationship Id="rId19" Type="http://schemas.openxmlformats.org/officeDocument/2006/relationships/slide" Target="slides/slide5.xml"/><Relationship Id="rId4" Type="http://schemas.openxmlformats.org/officeDocument/2006/relationships/customXml" Target="../customXml/item4.xml"/><Relationship Id="rId9" Type="http://schemas.openxmlformats.org/officeDocument/2006/relationships/slideMaster" Target="slideMasters/slideMaster1.xml"/><Relationship Id="rId14" Type="http://schemas.openxmlformats.org/officeDocument/2006/relationships/slideMaster" Target="slideMasters/slideMaster6.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A2E03A-AC74-4DCC-84AB-3B93BD24C0C7}" type="datetimeFigureOut">
              <a:rPr lang="en-US" smtClean="0"/>
              <a:t>5/20/2013</a:t>
            </a:fld>
            <a:endParaRPr lang="en-US"/>
          </a:p>
        </p:txBody>
      </p:sp>
      <p:sp>
        <p:nvSpPr>
          <p:cNvPr id="4" name="Slide Image Placeholder 3"/>
          <p:cNvSpPr>
            <a:spLocks noGrp="1" noRot="1" noChangeAspect="1"/>
          </p:cNvSpPr>
          <p:nvPr>
            <p:ph type="sldImg" idx="2"/>
          </p:nvPr>
        </p:nvSpPr>
        <p:spPr>
          <a:xfrm>
            <a:off x="1144588" y="685800"/>
            <a:ext cx="4568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495259-C478-458E-8F66-D0CFA83DA988}" type="slidenum">
              <a:rPr lang="en-US" smtClean="0"/>
              <a:t>‹#›</a:t>
            </a:fld>
            <a:endParaRPr lang="en-US"/>
          </a:p>
        </p:txBody>
      </p:sp>
    </p:spTree>
    <p:extLst>
      <p:ext uri="{BB962C8B-B14F-4D97-AF65-F5344CB8AC3E}">
        <p14:creationId xmlns:p14="http://schemas.microsoft.com/office/powerpoint/2010/main" val="3120746523"/>
      </p:ext>
    </p:extLst>
  </p:cSld>
  <p:clrMap bg1="lt1" tx1="dk1" bg2="lt2" tx2="dk2" accent1="accent1" accent2="accent2" accent3="accent3" accent4="accent4" accent5="accent5" accent6="accent6" hlink="hlink" folHlink="folHlink"/>
  <p:notesStyle>
    <a:lvl1pPr marL="0" algn="l" defTabSz="1252545" rtl="0" eaLnBrk="1" latinLnBrk="0" hangingPunct="1">
      <a:defRPr sz="1600" kern="1200">
        <a:solidFill>
          <a:schemeClr val="tx1"/>
        </a:solidFill>
        <a:latin typeface="Segoe UI" pitchFamily="34" charset="0"/>
        <a:ea typeface="Segoe UI" pitchFamily="34" charset="0"/>
        <a:cs typeface="Segoe UI" pitchFamily="34" charset="0"/>
      </a:defRPr>
    </a:lvl1pPr>
    <a:lvl2pPr marL="626273" algn="l" defTabSz="1252545" rtl="0" eaLnBrk="1" latinLnBrk="0" hangingPunct="1">
      <a:defRPr sz="1600" kern="1200">
        <a:solidFill>
          <a:schemeClr val="tx1"/>
        </a:solidFill>
        <a:latin typeface="Segoe UI" pitchFamily="34" charset="0"/>
        <a:ea typeface="Segoe UI" pitchFamily="34" charset="0"/>
        <a:cs typeface="Segoe UI" pitchFamily="34" charset="0"/>
      </a:defRPr>
    </a:lvl2pPr>
    <a:lvl3pPr marL="1252545" algn="l" defTabSz="1252545" rtl="0" eaLnBrk="1" latinLnBrk="0" hangingPunct="1">
      <a:defRPr sz="1600" kern="1200">
        <a:solidFill>
          <a:schemeClr val="tx1"/>
        </a:solidFill>
        <a:latin typeface="Segoe UI" pitchFamily="34" charset="0"/>
        <a:ea typeface="Segoe UI" pitchFamily="34" charset="0"/>
        <a:cs typeface="Segoe UI" pitchFamily="34" charset="0"/>
      </a:defRPr>
    </a:lvl3pPr>
    <a:lvl4pPr marL="1878818" algn="l" defTabSz="1252545" rtl="0" eaLnBrk="1" latinLnBrk="0" hangingPunct="1">
      <a:defRPr sz="1600" kern="1200">
        <a:solidFill>
          <a:schemeClr val="tx1"/>
        </a:solidFill>
        <a:latin typeface="Segoe UI" pitchFamily="34" charset="0"/>
        <a:ea typeface="Segoe UI" pitchFamily="34" charset="0"/>
        <a:cs typeface="Segoe UI" pitchFamily="34" charset="0"/>
      </a:defRPr>
    </a:lvl4pPr>
    <a:lvl5pPr marL="2505090" algn="l" defTabSz="1252545" rtl="0" eaLnBrk="1" latinLnBrk="0" hangingPunct="1">
      <a:defRPr sz="1600" kern="1200">
        <a:solidFill>
          <a:schemeClr val="tx1"/>
        </a:solidFill>
        <a:latin typeface="Segoe UI" pitchFamily="34" charset="0"/>
        <a:ea typeface="Segoe UI" pitchFamily="34" charset="0"/>
        <a:cs typeface="Segoe UI" pitchFamily="34" charset="0"/>
      </a:defRPr>
    </a:lvl5pPr>
    <a:lvl6pPr marL="3131363" algn="l" defTabSz="1252545" rtl="0" eaLnBrk="1" latinLnBrk="0" hangingPunct="1">
      <a:defRPr sz="1600" kern="1200">
        <a:solidFill>
          <a:schemeClr val="tx1"/>
        </a:solidFill>
        <a:latin typeface="+mn-lt"/>
        <a:ea typeface="+mn-ea"/>
        <a:cs typeface="+mn-cs"/>
      </a:defRPr>
    </a:lvl6pPr>
    <a:lvl7pPr marL="3757635" algn="l" defTabSz="1252545" rtl="0" eaLnBrk="1" latinLnBrk="0" hangingPunct="1">
      <a:defRPr sz="1600" kern="1200">
        <a:solidFill>
          <a:schemeClr val="tx1"/>
        </a:solidFill>
        <a:latin typeface="+mn-lt"/>
        <a:ea typeface="+mn-ea"/>
        <a:cs typeface="+mn-cs"/>
      </a:defRPr>
    </a:lvl7pPr>
    <a:lvl8pPr marL="4383908" algn="l" defTabSz="1252545" rtl="0" eaLnBrk="1" latinLnBrk="0" hangingPunct="1">
      <a:defRPr sz="1600" kern="1200">
        <a:solidFill>
          <a:schemeClr val="tx1"/>
        </a:solidFill>
        <a:latin typeface="+mn-lt"/>
        <a:ea typeface="+mn-ea"/>
        <a:cs typeface="+mn-cs"/>
      </a:defRPr>
    </a:lvl8pPr>
    <a:lvl9pPr marL="5010180" algn="l" defTabSz="125254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4588" y="685800"/>
            <a:ext cx="4568825"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D495259-C478-458E-8F66-D0CFA83DA988}"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1427960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5.xml"/><Relationship Id="rId1" Type="http://schemas.openxmlformats.org/officeDocument/2006/relationships/slideMaster" Target="../slideMasters/slideMaster1.xml"/><Relationship Id="rId5" Type="http://schemas.openxmlformats.org/officeDocument/2006/relationships/slide" Target="../slides/slide7.xml"/><Relationship Id="rId4" Type="http://schemas.openxmlformats.org/officeDocument/2006/relationships/image" Target="../media/image3.tmp"/></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s/slide3.xml"/><Relationship Id="rId1" Type="http://schemas.openxmlformats.org/officeDocument/2006/relationships/slideMaster" Target="../slideMasters/slideMaster6.xml"/><Relationship Id="rId5" Type="http://schemas.openxmlformats.org/officeDocument/2006/relationships/slide" Target="../slides/slide2.xml"/><Relationship Id="rId4" Type="http://schemas.openxmlformats.org/officeDocument/2006/relationships/image" Target="../media/image3.tmp"/></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992187"/>
            <a:ext cx="13003213" cy="6705600"/>
          </a:xfrm>
          <a:prstGeom prst="rect">
            <a:avLst/>
          </a:prstGeom>
          <a:solidFill>
            <a:schemeClr val="bg1"/>
          </a:solidFill>
          <a:ln w="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3918530430"/>
      </p:ext>
    </p:extLst>
  </p:cSld>
  <p:clrMapOvr>
    <a:masterClrMapping/>
  </p:clrMapOvr>
  <p:transition spd="slow" advClick="0">
    <p:wipe dir="d"/>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ggestions for practice">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5521161"/>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1174261" indent="-626273">
              <a:spcBef>
                <a:spcPts val="548"/>
              </a:spcBef>
              <a:spcAft>
                <a:spcPts val="1370"/>
              </a:spcAft>
              <a:buClr>
                <a:schemeClr val="accent6"/>
              </a:buClr>
              <a:buFont typeface="+mj-lt"/>
              <a:buAutoNum type="arabicPeriod"/>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722250" indent="-469704">
              <a:spcBef>
                <a:spcPts val="274"/>
              </a:spcBef>
              <a:spcAft>
                <a:spcPts val="1096"/>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974795" indent="-469704">
              <a:spcBef>
                <a:spcPts val="274"/>
              </a:spcBef>
              <a:spcAft>
                <a:spcPts val="0"/>
              </a:spcAft>
              <a:buClr>
                <a:schemeClr val="accent6"/>
              </a:buClr>
              <a:buFont typeface="+mj-lt"/>
              <a:buAutoNum type="arabicPeriod"/>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C3F91A10-A591-43B9-A509-26A67752FF10}" type="datetime1">
              <a:rPr lang="en-US" smtClean="0"/>
              <a:t>5/20/2013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9" name="Text Placeholder 8"/>
          <p:cNvSpPr>
            <a:spLocks noGrp="1"/>
          </p:cNvSpPr>
          <p:nvPr>
            <p:ph type="body" sz="quarter" idx="13"/>
          </p:nvPr>
        </p:nvSpPr>
        <p:spPr>
          <a:xfrm>
            <a:off x="758521" y="7697011"/>
            <a:ext cx="11594532" cy="1084086"/>
          </a:xfrm>
        </p:spPr>
        <p:txBody>
          <a:bodyPr/>
          <a:lstStyle>
            <a:lvl1pPr marL="0" indent="0">
              <a:buNone/>
              <a:defRPr sz="3300">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3412282877"/>
      </p:ext>
    </p:extLst>
  </p:cSld>
  <p:clrMapOvr>
    <a:masterClrMapping/>
  </p:clrMapOvr>
  <p:transition spd="slow" advClick="0">
    <p:wipe dir="d"/>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st question, optional answer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6BF26DB4-9CE9-4540-9921-68ABBB6E5689}" type="datetime1">
              <a:rPr lang="en-US" smtClean="0"/>
              <a:t>5/20/2013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Content Placeholder 2"/>
          <p:cNvSpPr>
            <a:spLocks noGrp="1"/>
          </p:cNvSpPr>
          <p:nvPr>
            <p:ph idx="13"/>
          </p:nvPr>
        </p:nvSpPr>
        <p:spPr>
          <a:xfrm>
            <a:off x="736849" y="3577484"/>
            <a:ext cx="11702892" cy="5095205"/>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2186876284"/>
      </p:ext>
    </p:extLst>
  </p:cSld>
  <p:clrMapOvr>
    <a:masterClrMapping/>
  </p:clrMapOvr>
  <p:transition spd="slow" advClick="0">
    <p:wipe dir="d"/>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st answer, explana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DE196F42-A0DE-4C12-AA21-F4391873529D}" type="datetime1">
              <a:rPr lang="en-US" smtClean="0"/>
              <a:t>5/20/2013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Content Placeholder 2"/>
          <p:cNvSpPr>
            <a:spLocks noGrp="1"/>
          </p:cNvSpPr>
          <p:nvPr>
            <p:ph idx="13"/>
          </p:nvPr>
        </p:nvSpPr>
        <p:spPr>
          <a:xfrm>
            <a:off x="722401" y="3577484"/>
            <a:ext cx="11702892" cy="5095205"/>
          </a:xfrm>
        </p:spPr>
        <p:txBody>
          <a:bodyPr vert="horz" lIns="125255" tIns="62627" rIns="125255" bIns="62627" rtlCol="0">
            <a:normAutofit/>
          </a:bodyPr>
          <a:lstStyle>
            <a:lvl1pPr marL="0" indent="0">
              <a:spcBef>
                <a:spcPts val="822"/>
              </a:spcBef>
              <a:spcAft>
                <a:spcPts val="1644"/>
              </a:spcAft>
              <a:buClr>
                <a:schemeClr val="accent6"/>
              </a:buClr>
              <a:buFont typeface="+mj-lt"/>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3591863876"/>
      </p:ext>
    </p:extLst>
  </p:cSld>
  <p:clrMapOvr>
    <a:masterClrMapping/>
  </p:clrMapOvr>
  <p:transition spd="slow" advClick="0">
    <p:wipe dir="d"/>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RC">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7"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2009659827"/>
      </p:ext>
    </p:extLst>
  </p:cSld>
  <p:clrMapOvr>
    <a:masterClrMapping/>
  </p:clrMapOvr>
  <p:transition spd="slow" advClick="0">
    <p:wipe dir="d"/>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90723"/>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sz="half" idx="1"/>
          </p:nvPr>
        </p:nvSpPr>
        <p:spPr>
          <a:xfrm>
            <a:off x="650161"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9967"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5266B5-9510-435A-9402-DF3CCC811C65}" type="datetime1">
              <a:rPr lang="en-US" smtClean="0"/>
              <a:t>5/20/2013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1515197499"/>
      </p:ext>
    </p:extLst>
  </p:cSld>
  <p:clrMapOvr>
    <a:masterClrMapping/>
  </p:clrMapOvr>
  <p:transition spd="slow" advClick="0">
    <p:wipe dir="d"/>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388464"/>
            <a:ext cx="4277968" cy="1653231"/>
          </a:xfrm>
          <a:prstGeom prst="rect">
            <a:avLst/>
          </a:prstGeom>
        </p:spPr>
        <p:txBody>
          <a:bodyPr anchor="b"/>
          <a:lstStyle>
            <a:lvl1pPr algn="l">
              <a:defRPr sz="2700" b="1">
                <a:solidFill>
                  <a:schemeClr val="tx1">
                    <a:lumMod val="50000"/>
                    <a:lumOff val="50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5083895" y="388466"/>
            <a:ext cx="7269157" cy="8327137"/>
          </a:xfrm>
        </p:spPr>
        <p:txBody>
          <a:bodyPr/>
          <a:lstStyle>
            <a:lvl1pPr>
              <a:defRPr sz="4400">
                <a:solidFill>
                  <a:schemeClr val="tx1">
                    <a:lumMod val="85000"/>
                    <a:lumOff val="15000"/>
                  </a:schemeClr>
                </a:solidFill>
                <a:latin typeface="Segoe UI" pitchFamily="34" charset="0"/>
                <a:ea typeface="Segoe UI" pitchFamily="34" charset="0"/>
                <a:cs typeface="Segoe UI" pitchFamily="34" charset="0"/>
              </a:defRPr>
            </a:lvl1pPr>
            <a:lvl2pPr>
              <a:defRPr sz="3800">
                <a:solidFill>
                  <a:schemeClr val="tx1">
                    <a:lumMod val="85000"/>
                    <a:lumOff val="15000"/>
                  </a:schemeClr>
                </a:solidFill>
                <a:latin typeface="Segoe UI" pitchFamily="34" charset="0"/>
                <a:ea typeface="Segoe UI" pitchFamily="34" charset="0"/>
                <a:cs typeface="Segoe UI" pitchFamily="34" charset="0"/>
              </a:defRPr>
            </a:lvl2pPr>
            <a:lvl3pPr>
              <a:defRPr sz="3300">
                <a:solidFill>
                  <a:schemeClr val="tx1">
                    <a:lumMod val="85000"/>
                    <a:lumOff val="15000"/>
                  </a:schemeClr>
                </a:solidFill>
                <a:latin typeface="Segoe UI" pitchFamily="34" charset="0"/>
                <a:ea typeface="Segoe UI" pitchFamily="34" charset="0"/>
                <a:cs typeface="Segoe UI" pitchFamily="34" charset="0"/>
              </a:defRPr>
            </a:lvl3pPr>
            <a:lvl4pPr>
              <a:defRPr sz="2700">
                <a:solidFill>
                  <a:schemeClr val="tx1">
                    <a:lumMod val="85000"/>
                    <a:lumOff val="15000"/>
                  </a:schemeClr>
                </a:solidFill>
                <a:latin typeface="Segoe UI" pitchFamily="34" charset="0"/>
                <a:ea typeface="Segoe UI" pitchFamily="34" charset="0"/>
                <a:cs typeface="Segoe UI" pitchFamily="34" charset="0"/>
              </a:defRPr>
            </a:lvl4pPr>
            <a:lvl5pPr>
              <a:defRPr sz="2700">
                <a:solidFill>
                  <a:schemeClr val="tx1">
                    <a:lumMod val="85000"/>
                    <a:lumOff val="15000"/>
                  </a:schemeClr>
                </a:solidFill>
                <a:latin typeface="Segoe UI" pitchFamily="34" charset="0"/>
                <a:ea typeface="Segoe UI" pitchFamily="34" charset="0"/>
                <a:cs typeface="Segoe UI" pitchFamily="34" charset="0"/>
              </a:defRPr>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50161" y="2041698"/>
            <a:ext cx="4277968" cy="6673906"/>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0CA3AA-4C40-483B-AA7A-81CDC9C32DD9}" type="datetime1">
              <a:rPr lang="en-US" smtClean="0"/>
              <a:t>5/20/2013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4013367561"/>
      </p:ext>
    </p:extLst>
  </p:cSld>
  <p:clrMapOvr>
    <a:masterClrMapping/>
  </p:clrMapOvr>
  <p:transition spd="slow" advClick="0">
    <p:wipe dir="d"/>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a:prstGeom prst="rect">
            <a:avLst/>
          </a:prstGeom>
        </p:spPr>
        <p:txBody>
          <a:bodyPr anchor="b"/>
          <a:lstStyle>
            <a:lvl1pPr algn="l">
              <a:defRPr sz="2700" b="1">
                <a:solidFill>
                  <a:schemeClr val="tx1">
                    <a:lumMod val="85000"/>
                    <a:lumOff val="15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548721" y="871786"/>
            <a:ext cx="7801928" cy="5854065"/>
          </a:xfrm>
        </p:spPr>
        <p:txBody>
          <a:bodyPr/>
          <a:lstStyle>
            <a:lvl1pPr marL="0" indent="0">
              <a:buNone/>
              <a:defRPr sz="44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3800"/>
            </a:lvl2pPr>
            <a:lvl3pPr marL="1252545" indent="0">
              <a:buNone/>
              <a:defRPr sz="3300"/>
            </a:lvl3pPr>
            <a:lvl4pPr marL="1878818" indent="0">
              <a:buNone/>
              <a:defRPr sz="2700"/>
            </a:lvl4pPr>
            <a:lvl5pPr marL="2505090" indent="0">
              <a:buNone/>
              <a:defRPr sz="2700"/>
            </a:lvl5pPr>
            <a:lvl6pPr marL="3131363" indent="0">
              <a:buNone/>
              <a:defRPr sz="2700"/>
            </a:lvl6pPr>
            <a:lvl7pPr marL="3757635" indent="0">
              <a:buNone/>
              <a:defRPr sz="2700"/>
            </a:lvl7pPr>
            <a:lvl8pPr marL="4383908" indent="0">
              <a:buNone/>
              <a:defRPr sz="2700"/>
            </a:lvl8pPr>
            <a:lvl9pPr marL="5010180" indent="0">
              <a:buNone/>
              <a:defRPr sz="2700"/>
            </a:lvl9pPr>
          </a:lstStyle>
          <a:p>
            <a:r>
              <a:rPr lang="en-US" smtClean="0"/>
              <a:t>Click icon to add picture</a:t>
            </a:r>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5CC0C7-3AB7-489B-BFFA-B8BBCA6D94D2}" type="datetime1">
              <a:rPr lang="en-US" smtClean="0"/>
              <a:t>5/20/2013</a:t>
            </a:fld>
            <a:endParaRPr lang="en-US"/>
          </a:p>
        </p:txBody>
      </p:sp>
      <p:sp>
        <p:nvSpPr>
          <p:cNvPr id="6" name="Footer Placeholder 5"/>
          <p:cNvSpPr>
            <a:spLocks noGrp="1"/>
          </p:cNvSpPr>
          <p:nvPr>
            <p:ph type="ftr" sz="quarter" idx="11"/>
          </p:nvPr>
        </p:nvSpPr>
        <p:spPr/>
        <p:txBody>
          <a:bodyPr/>
          <a:lstStyle/>
          <a:p>
            <a:r>
              <a:rPr lang="en-US" smtClean="0"/>
              <a:t>Make the switch to Excel 2010</a:t>
            </a:r>
            <a:endParaRPr lang="en-US"/>
          </a:p>
        </p:txBody>
      </p:sp>
      <p:sp>
        <p:nvSpPr>
          <p:cNvPr id="7" name="Slide Number Placeholder 6"/>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3057833832"/>
      </p:ext>
    </p:extLst>
  </p:cSld>
  <p:clrMapOvr>
    <a:masterClrMapping/>
  </p:clrMapOvr>
  <p:transition spd="slow" advClick="0">
    <p:wipe dir="d"/>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06095"/>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lang="en-US" sz="38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DA22DD-D5D8-4365-A63D-444B15A34CF5}" type="datetime1">
              <a:rPr lang="en-US" smtClean="0"/>
              <a:t>5/20/2013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743705426"/>
      </p:ext>
    </p:extLst>
  </p:cSld>
  <p:clrMapOvr>
    <a:masterClrMapping/>
  </p:clrMapOvr>
  <p:transition spd="slow" advClick="0">
    <p:wipe dir="d"/>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3763" cy="20923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9263"/>
            <a:ext cx="9101137" cy="24923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5/20/2013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34216774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5/20/2013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1843336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urse contents and goal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08444"/>
            <a:ext cx="11702892" cy="6439021"/>
          </a:xfrm>
        </p:spPr>
        <p:txBody>
          <a:bodyPr vert="horz" lIns="125255" tIns="62627" rIns="125255" bIns="62627" rtlCol="0">
            <a:normAutofit/>
          </a:bodyPr>
          <a:lstStyle>
            <a:lvl1pPr>
              <a:spcBef>
                <a:spcPts val="822"/>
              </a:spcBef>
              <a:spcAft>
                <a:spcPts val="1644"/>
              </a:spcAft>
              <a:buClr>
                <a:schemeClr val="accent6"/>
              </a:buClr>
              <a:defRPr lang="en-US" sz="3800" dirty="0" smtClean="0">
                <a:solidFill>
                  <a:schemeClr val="tx1">
                    <a:lumMod val="85000"/>
                    <a:lumOff val="15000"/>
                  </a:schemeClr>
                </a:solidFill>
                <a:latin typeface="Segoe UI" pitchFamily="34" charset="0"/>
                <a:ea typeface="Segoe UI" pitchFamily="34" charset="0"/>
                <a:cs typeface="Segoe UI" pitchFamily="34" charset="0"/>
              </a:defRPr>
            </a:lvl1pPr>
            <a:lvl2pPr>
              <a:spcBef>
                <a:spcPts val="548"/>
              </a:spcBef>
              <a:spcAft>
                <a:spcPts val="1370"/>
              </a:spcAft>
              <a:buClr>
                <a:schemeClr val="accent6"/>
              </a:buClr>
              <a:defRPr lang="en-US" sz="3300" dirty="0" smtClean="0">
                <a:solidFill>
                  <a:schemeClr val="tx1">
                    <a:lumMod val="85000"/>
                    <a:lumOff val="15000"/>
                  </a:schemeClr>
                </a:solidFill>
                <a:latin typeface="Segoe UI" pitchFamily="34" charset="0"/>
                <a:ea typeface="Segoe UI" pitchFamily="34" charset="0"/>
                <a:cs typeface="Segoe UI" pitchFamily="34" charset="0"/>
              </a:defRPr>
            </a:lvl2pPr>
            <a:lvl3pPr>
              <a:spcBef>
                <a:spcPts val="274"/>
              </a:spcBef>
              <a:spcAft>
                <a:spcPts val="1096"/>
              </a:spcAft>
              <a:buClr>
                <a:schemeClr val="accent6"/>
              </a:buClr>
              <a:defRPr lang="en-US" sz="27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Arial" pitchFamily="34" charset="0"/>
              <a:buChar char="•"/>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818227" indent="-313136">
              <a:spcBef>
                <a:spcPts val="274"/>
              </a:spcBef>
              <a:spcAft>
                <a:spcPts val="0"/>
              </a:spcAft>
              <a:buClr>
                <a:schemeClr val="accent6"/>
              </a:buClr>
              <a:buFont typeface="Arial" pitchFamily="34" charset="0"/>
              <a:buChar char="•"/>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D65D0B08-D52D-4387-A88A-6183E824577A}" type="datetime1">
              <a:rPr lang="en-US" smtClean="0"/>
              <a:t>5/20/2013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Tree>
    <p:extLst>
      <p:ext uri="{BB962C8B-B14F-4D97-AF65-F5344CB8AC3E}">
        <p14:creationId xmlns:p14="http://schemas.microsoft.com/office/powerpoint/2010/main" val="2633690871"/>
      </p:ext>
    </p:extLst>
  </p:cSld>
  <p:clrMapOvr>
    <a:masterClrMapping/>
  </p:clrMapOvr>
  <p:transition spd="slow" advClick="0">
    <p:wipe dir="d"/>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9038"/>
            <a:ext cx="11052175" cy="1938337"/>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5438"/>
            <a:ext cx="11052175" cy="21336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A28F74E-77E6-4B09-8894-36113D4DC580}" type="datetimeFigureOut">
              <a:rPr lang="en-US" smtClean="0"/>
              <a:t>5/20/2013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3779036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3738" cy="6438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7013" y="2276475"/>
            <a:ext cx="5775325" cy="6438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A28F74E-77E6-4B09-8894-36113D4DC580}" type="datetimeFigureOut">
              <a:rPr lang="en-US" smtClean="0"/>
              <a:t>5/20/2013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962837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4400"/>
            <a:ext cx="5745163" cy="9096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4038"/>
            <a:ext cx="5745163" cy="5621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4400"/>
            <a:ext cx="5746750" cy="90963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4038"/>
            <a:ext cx="5746750" cy="56213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A28F74E-77E6-4B09-8894-36113D4DC580}" type="datetimeFigureOut">
              <a:rPr lang="en-US" smtClean="0"/>
              <a:t>5/20/2013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3358318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A28F74E-77E6-4B09-8894-36113D4DC580}" type="datetimeFigureOut">
              <a:rPr lang="en-US" smtClean="0"/>
              <a:t>5/20/2013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471644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A28F74E-77E6-4B09-8894-36113D4DC580}" type="datetimeFigureOut">
              <a:rPr lang="en-US" smtClean="0"/>
              <a:t>5/20/2013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1189806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6725"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3175" y="388938"/>
            <a:ext cx="7269163" cy="8326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6725" cy="66738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28F74E-77E6-4B09-8894-36113D4DC580}" type="datetimeFigureOut">
              <a:rPr lang="en-US" smtClean="0"/>
              <a:t>5/20/2013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7047149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7938" y="6829425"/>
            <a:ext cx="7802562"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7938" y="871538"/>
            <a:ext cx="7802562" cy="5854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547938" y="7635875"/>
            <a:ext cx="7802562" cy="11445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A28F74E-77E6-4B09-8894-36113D4DC580}" type="datetimeFigureOut">
              <a:rPr lang="en-US" smtClean="0"/>
              <a:t>5/20/2013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40164915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5/20/2013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1888158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4175" cy="8324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4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A28F74E-77E6-4B09-8894-36113D4DC580}" type="datetimeFigureOut">
              <a:rPr lang="en-US" smtClean="0"/>
              <a:t>5/20/2013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44FB2E-F914-4DC8-B8F2-95BCFCF33253}" type="slidenum">
              <a:rPr lang="en-US" smtClean="0"/>
              <a:t>‹#›</a:t>
            </a:fld>
            <a:endParaRPr lang="en-US"/>
          </a:p>
        </p:txBody>
      </p:sp>
    </p:spTree>
    <p:extLst>
      <p:ext uri="{BB962C8B-B14F-4D97-AF65-F5344CB8AC3E}">
        <p14:creationId xmlns:p14="http://schemas.microsoft.com/office/powerpoint/2010/main" val="2707617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2" y="7697789"/>
            <a:ext cx="13003212" cy="20589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300390"/>
            <a:endParaRPr lang="en-US" sz="2600">
              <a:solidFill>
                <a:prstClr val="white"/>
              </a:solidFill>
            </a:endParaRPr>
          </a:p>
        </p:txBody>
      </p:sp>
    </p:spTree>
    <p:extLst>
      <p:ext uri="{BB962C8B-B14F-4D97-AF65-F5344CB8AC3E}">
        <p14:creationId xmlns:p14="http://schemas.microsoft.com/office/powerpoint/2010/main" val="29589490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 picture and text ">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F56B9F20-D52D-4D20-B9C4-813536D6A0C2}" type="datetime1">
              <a:rPr lang="en-US" smtClean="0"/>
              <a:t>5/20/2013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10" name="Picture Placeholder 9"/>
          <p:cNvSpPr>
            <a:spLocks noGrp="1"/>
          </p:cNvSpPr>
          <p:nvPr>
            <p:ph type="pic" sz="quarter" idx="13"/>
          </p:nvPr>
        </p:nvSpPr>
        <p:spPr>
          <a:xfrm>
            <a:off x="1480921" y="2493398"/>
            <a:ext cx="1950482" cy="1951355"/>
          </a:xfrm>
          <a:effectLst>
            <a:outerShdw blurRad="50800" dist="38100" dir="8100000" algn="tr" rotWithShape="0">
              <a:prstClr val="black">
                <a:alpha val="40000"/>
              </a:prstClr>
            </a:outerShdw>
          </a:effectLst>
        </p:spPr>
        <p:txBody>
          <a:bodyPr/>
          <a:lstStyle>
            <a:lvl1pPr marL="0" indent="0">
              <a:buFontTx/>
              <a:buNone/>
              <a:defRPr/>
            </a:lvl1pPr>
          </a:lstStyle>
          <a:p>
            <a:r>
              <a:rPr lang="en-US" smtClean="0"/>
              <a:t>Click icon to add picture</a:t>
            </a:r>
            <a:endParaRPr lang="en-US"/>
          </a:p>
        </p:txBody>
      </p:sp>
      <p:sp>
        <p:nvSpPr>
          <p:cNvPr id="12" name="Text Placeholder 11"/>
          <p:cNvSpPr>
            <a:spLocks noGrp="1"/>
          </p:cNvSpPr>
          <p:nvPr>
            <p:ph type="body" sz="quarter" idx="14"/>
          </p:nvPr>
        </p:nvSpPr>
        <p:spPr>
          <a:xfrm>
            <a:off x="4334406" y="2346728"/>
            <a:ext cx="7910287" cy="6179291"/>
          </a:xfrm>
        </p:spPr>
        <p:txBody>
          <a:bodyPr>
            <a:normAutofit/>
          </a:bodyPr>
          <a:lstStyle>
            <a:lvl1pPr marL="0" indent="0">
              <a:spcBef>
                <a:spcPts val="685"/>
              </a:spcBef>
              <a:spcAft>
                <a:spcPts val="2740"/>
              </a:spcAft>
              <a:buNone/>
              <a:defRPr sz="3300">
                <a:latin typeface="Segoe UI" pitchFamily="34" charset="0"/>
                <a:ea typeface="Segoe UI" pitchFamily="34" charset="0"/>
                <a:cs typeface="Segoe UI" pitchFamily="34" charset="0"/>
              </a:defRPr>
            </a:lvl1pPr>
            <a:lvl2pPr indent="0">
              <a:spcBef>
                <a:spcPts val="685"/>
              </a:spcBef>
              <a:spcAft>
                <a:spcPts val="2740"/>
              </a:spcAft>
              <a:buNone/>
              <a:defRPr/>
            </a:lvl2pPr>
            <a:lvl3pPr indent="0">
              <a:spcBef>
                <a:spcPts val="685"/>
              </a:spcBef>
              <a:spcAft>
                <a:spcPts val="2740"/>
              </a:spcAft>
              <a:buNone/>
              <a:defRPr/>
            </a:lvl3pPr>
            <a:lvl4pPr indent="0">
              <a:spcBef>
                <a:spcPts val="685"/>
              </a:spcBef>
              <a:spcAft>
                <a:spcPts val="2740"/>
              </a:spcAft>
              <a:buNone/>
              <a:defRPr/>
            </a:lvl4pPr>
            <a:lvl5pPr indent="0">
              <a:spcBef>
                <a:spcPts val="685"/>
              </a:spcBef>
              <a:spcAft>
                <a:spcPts val="2740"/>
              </a:spcAft>
              <a:buNone/>
              <a:defRPr/>
            </a:lvl5pPr>
          </a:lstStyle>
          <a:p>
            <a:pPr lvl="0"/>
            <a:r>
              <a:rPr lang="en-US" smtClean="0"/>
              <a:t>Click to edit Master text styles</a:t>
            </a:r>
          </a:p>
        </p:txBody>
      </p:sp>
    </p:spTree>
    <p:extLst>
      <p:ext uri="{BB962C8B-B14F-4D97-AF65-F5344CB8AC3E}">
        <p14:creationId xmlns:p14="http://schemas.microsoft.com/office/powerpoint/2010/main" val="1452685927"/>
      </p:ext>
    </p:extLst>
  </p:cSld>
  <p:clrMapOvr>
    <a:masterClrMapping/>
  </p:clrMapOvr>
  <p:transition spd="slow" advClick="0">
    <p:wipe dir="d"/>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5/20/2013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117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276" indent="0">
              <a:buNone/>
              <a:defRPr sz="2600">
                <a:solidFill>
                  <a:schemeClr val="tx1">
                    <a:tint val="75000"/>
                  </a:schemeClr>
                </a:solidFill>
              </a:defRPr>
            </a:lvl2pPr>
            <a:lvl3pPr marL="1300551" indent="0">
              <a:buNone/>
              <a:defRPr sz="2300">
                <a:solidFill>
                  <a:schemeClr val="tx1">
                    <a:tint val="75000"/>
                  </a:schemeClr>
                </a:solidFill>
              </a:defRPr>
            </a:lvl3pPr>
            <a:lvl4pPr marL="1950827" indent="0">
              <a:buNone/>
              <a:defRPr sz="2000">
                <a:solidFill>
                  <a:schemeClr val="tx1">
                    <a:tint val="75000"/>
                  </a:schemeClr>
                </a:solidFill>
              </a:defRPr>
            </a:lvl4pPr>
            <a:lvl5pPr marL="2601102" indent="0">
              <a:buNone/>
              <a:defRPr sz="2000">
                <a:solidFill>
                  <a:schemeClr val="tx1">
                    <a:tint val="75000"/>
                  </a:schemeClr>
                </a:solidFill>
              </a:defRPr>
            </a:lvl5pPr>
            <a:lvl6pPr marL="3251378" indent="0">
              <a:buNone/>
              <a:defRPr sz="2000">
                <a:solidFill>
                  <a:schemeClr val="tx1">
                    <a:tint val="75000"/>
                  </a:schemeClr>
                </a:solidFill>
              </a:defRPr>
            </a:lvl6pPr>
            <a:lvl7pPr marL="3901653" indent="0">
              <a:buNone/>
              <a:defRPr sz="2000">
                <a:solidFill>
                  <a:schemeClr val="tx1">
                    <a:tint val="75000"/>
                  </a:schemeClr>
                </a:solidFill>
              </a:defRPr>
            </a:lvl7pPr>
            <a:lvl8pPr marL="4551929" indent="0">
              <a:buNone/>
              <a:defRPr sz="2000">
                <a:solidFill>
                  <a:schemeClr val="tx1">
                    <a:tint val="75000"/>
                  </a:schemeClr>
                </a:solidFill>
              </a:defRPr>
            </a:lvl8pPr>
            <a:lvl9pPr marL="5202204"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5/20/2013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21531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1"/>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1"/>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5/20/2013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7365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276" indent="0">
              <a:buNone/>
              <a:defRPr sz="2800" b="1"/>
            </a:lvl2pPr>
            <a:lvl3pPr marL="1300551" indent="0">
              <a:buNone/>
              <a:defRPr sz="2600" b="1"/>
            </a:lvl3pPr>
            <a:lvl4pPr marL="1950827" indent="0">
              <a:buNone/>
              <a:defRPr sz="2300" b="1"/>
            </a:lvl4pPr>
            <a:lvl5pPr marL="2601102" indent="0">
              <a:buNone/>
              <a:defRPr sz="2300" b="1"/>
            </a:lvl5pPr>
            <a:lvl6pPr marL="3251378" indent="0">
              <a:buNone/>
              <a:defRPr sz="2300" b="1"/>
            </a:lvl6pPr>
            <a:lvl7pPr marL="3901653" indent="0">
              <a:buNone/>
              <a:defRPr sz="2300" b="1"/>
            </a:lvl7pPr>
            <a:lvl8pPr marL="4551929" indent="0">
              <a:buNone/>
              <a:defRPr sz="2300" b="1"/>
            </a:lvl8pPr>
            <a:lvl9pPr marL="5202204"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2" y="2183982"/>
            <a:ext cx="5747601" cy="910180"/>
          </a:xfrm>
        </p:spPr>
        <p:txBody>
          <a:bodyPr anchor="b"/>
          <a:lstStyle>
            <a:lvl1pPr marL="0" indent="0">
              <a:buNone/>
              <a:defRPr sz="3400" b="1"/>
            </a:lvl1pPr>
            <a:lvl2pPr marL="650276" indent="0">
              <a:buNone/>
              <a:defRPr sz="2800" b="1"/>
            </a:lvl2pPr>
            <a:lvl3pPr marL="1300551" indent="0">
              <a:buNone/>
              <a:defRPr sz="2600" b="1"/>
            </a:lvl3pPr>
            <a:lvl4pPr marL="1950827" indent="0">
              <a:buNone/>
              <a:defRPr sz="2300" b="1"/>
            </a:lvl4pPr>
            <a:lvl5pPr marL="2601102" indent="0">
              <a:buNone/>
              <a:defRPr sz="2300" b="1"/>
            </a:lvl5pPr>
            <a:lvl6pPr marL="3251378" indent="0">
              <a:buNone/>
              <a:defRPr sz="2300" b="1"/>
            </a:lvl6pPr>
            <a:lvl7pPr marL="3901653" indent="0">
              <a:buNone/>
              <a:defRPr sz="2300" b="1"/>
            </a:lvl7pPr>
            <a:lvl8pPr marL="4551929" indent="0">
              <a:buNone/>
              <a:defRPr sz="2300" b="1"/>
            </a:lvl8pPr>
            <a:lvl9pPr marL="5202204"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2"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5/20/2013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6593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5/20/2013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0206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5/20/2013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64433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2"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5"/>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2" y="2041696"/>
            <a:ext cx="4277967" cy="6673906"/>
          </a:xfrm>
        </p:spPr>
        <p:txBody>
          <a:bodyPr/>
          <a:lstStyle>
            <a:lvl1pPr marL="0" indent="0">
              <a:buNone/>
              <a:defRPr sz="2000"/>
            </a:lvl1pPr>
            <a:lvl2pPr marL="650276" indent="0">
              <a:buNone/>
              <a:defRPr sz="1700"/>
            </a:lvl2pPr>
            <a:lvl3pPr marL="1300551" indent="0">
              <a:buNone/>
              <a:defRPr sz="1400"/>
            </a:lvl3pPr>
            <a:lvl4pPr marL="1950827" indent="0">
              <a:buNone/>
              <a:defRPr sz="1300"/>
            </a:lvl4pPr>
            <a:lvl5pPr marL="2601102" indent="0">
              <a:buNone/>
              <a:defRPr sz="1300"/>
            </a:lvl5pPr>
            <a:lvl6pPr marL="3251378" indent="0">
              <a:buNone/>
              <a:defRPr sz="1300"/>
            </a:lvl6pPr>
            <a:lvl7pPr marL="3901653" indent="0">
              <a:buNone/>
              <a:defRPr sz="1300"/>
            </a:lvl7pPr>
            <a:lvl8pPr marL="4551929" indent="0">
              <a:buNone/>
              <a:defRPr sz="1300"/>
            </a:lvl8pPr>
            <a:lvl9pPr marL="5202204"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5/20/2013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7465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276" indent="0">
              <a:buNone/>
              <a:defRPr sz="4000"/>
            </a:lvl2pPr>
            <a:lvl3pPr marL="1300551" indent="0">
              <a:buNone/>
              <a:defRPr sz="3400"/>
            </a:lvl3pPr>
            <a:lvl4pPr marL="1950827" indent="0">
              <a:buNone/>
              <a:defRPr sz="2800"/>
            </a:lvl4pPr>
            <a:lvl5pPr marL="2601102" indent="0">
              <a:buNone/>
              <a:defRPr sz="2800"/>
            </a:lvl5pPr>
            <a:lvl6pPr marL="3251378" indent="0">
              <a:buNone/>
              <a:defRPr sz="2800"/>
            </a:lvl6pPr>
            <a:lvl7pPr marL="3901653" indent="0">
              <a:buNone/>
              <a:defRPr sz="2800"/>
            </a:lvl7pPr>
            <a:lvl8pPr marL="4551929" indent="0">
              <a:buNone/>
              <a:defRPr sz="2800"/>
            </a:lvl8pPr>
            <a:lvl9pPr marL="5202204"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276" indent="0">
              <a:buNone/>
              <a:defRPr sz="1700"/>
            </a:lvl2pPr>
            <a:lvl3pPr marL="1300551" indent="0">
              <a:buNone/>
              <a:defRPr sz="1400"/>
            </a:lvl3pPr>
            <a:lvl4pPr marL="1950827" indent="0">
              <a:buNone/>
              <a:defRPr sz="1300"/>
            </a:lvl4pPr>
            <a:lvl5pPr marL="2601102" indent="0">
              <a:buNone/>
              <a:defRPr sz="1300"/>
            </a:lvl5pPr>
            <a:lvl6pPr marL="3251378" indent="0">
              <a:buNone/>
              <a:defRPr sz="1300"/>
            </a:lvl6pPr>
            <a:lvl7pPr marL="3901653" indent="0">
              <a:buNone/>
              <a:defRPr sz="1300"/>
            </a:lvl7pPr>
            <a:lvl8pPr marL="4551929" indent="0">
              <a:buNone/>
              <a:defRPr sz="1300"/>
            </a:lvl8pPr>
            <a:lvl9pPr marL="5202204"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5/20/2013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1314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5/20/2013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12395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5/20/2013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2200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sson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4B0C61-100F-4665-AFEE-EBA1F51F8668}" type="datetime1">
              <a:rPr lang="en-US" smtClean="0"/>
              <a:t>5/20/2013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7" name="Text Placeholder 6"/>
          <p:cNvSpPr>
            <a:spLocks noGrp="1"/>
          </p:cNvSpPr>
          <p:nvPr>
            <p:ph type="body" sz="quarter" idx="13"/>
          </p:nvPr>
        </p:nvSpPr>
        <p:spPr>
          <a:xfrm>
            <a:off x="5309646" y="5962474"/>
            <a:ext cx="6930712" cy="2380653"/>
          </a:xfrm>
        </p:spPr>
        <p:txBody>
          <a:bodyPr/>
          <a:lstStyle>
            <a:lvl1pPr marL="0" indent="0">
              <a:buNone/>
              <a:defRPr sz="5500">
                <a:solidFill>
                  <a:schemeClr val="bg1">
                    <a:lumMod val="95000"/>
                  </a:schemeClr>
                </a:solidFill>
                <a:effectLst>
                  <a:outerShdw blurRad="38100" dist="38100" dir="2700000" algn="tl">
                    <a:srgbClr val="000000">
                      <a:alpha val="43137"/>
                    </a:srgbClr>
                  </a:outerShdw>
                </a:effectLst>
                <a:latin typeface="Segoe UI Semibold" pitchFamily="34" charset="0"/>
              </a:defRPr>
            </a:lvl1pPr>
          </a:lstStyle>
          <a:p>
            <a:pPr lvl="0"/>
            <a:r>
              <a:rPr lang="en-US" smtClean="0"/>
              <a:t>Click to edit Master text styles</a:t>
            </a:r>
          </a:p>
        </p:txBody>
      </p:sp>
      <p:sp>
        <p:nvSpPr>
          <p:cNvPr id="10" name="Text Placeholder 9"/>
          <p:cNvSpPr>
            <a:spLocks noGrp="1"/>
          </p:cNvSpPr>
          <p:nvPr>
            <p:ph type="body" sz="quarter" idx="14"/>
          </p:nvPr>
        </p:nvSpPr>
        <p:spPr>
          <a:xfrm>
            <a:off x="325081" y="4553162"/>
            <a:ext cx="4876205" cy="832578"/>
          </a:xfrm>
        </p:spPr>
        <p:txBody>
          <a:bodyPr/>
          <a:lstStyle>
            <a:lvl1pPr marL="0" indent="0">
              <a:buNone/>
              <a:defRPr>
                <a:solidFill>
                  <a:schemeClr val="bg1">
                    <a:lumMod val="50000"/>
                  </a:schemeClr>
                </a:solidFill>
                <a:latin typeface="Segoe UI Semibold" pitchFamily="34" charset="0"/>
              </a:defRPr>
            </a:lvl1pPr>
            <a:lvl2pPr marL="626273" indent="0">
              <a:buNone/>
              <a:defRPr/>
            </a:lvl2pPr>
            <a:lvl3pPr marL="1252545" indent="0">
              <a:buNone/>
              <a:defRPr/>
            </a:lvl3pPr>
            <a:lvl4pPr marL="1878818" indent="0">
              <a:buNone/>
              <a:defRPr/>
            </a:lvl4pPr>
            <a:lvl5pPr marL="2505090" indent="0">
              <a:buNone/>
              <a:defRPr/>
            </a:lvl5pPr>
          </a:lstStyle>
          <a:p>
            <a:pPr lvl="0"/>
            <a:r>
              <a:rPr lang="en-US" smtClean="0"/>
              <a:t>Click to edit Master text styles</a:t>
            </a:r>
          </a:p>
        </p:txBody>
      </p:sp>
    </p:spTree>
    <p:extLst>
      <p:ext uri="{BB962C8B-B14F-4D97-AF65-F5344CB8AC3E}">
        <p14:creationId xmlns:p14="http://schemas.microsoft.com/office/powerpoint/2010/main" val="3818697621"/>
      </p:ext>
    </p:extLst>
  </p:cSld>
  <p:clrMapOvr>
    <a:masterClrMapping/>
  </p:clrMapOvr>
  <p:transition spd="slow" advClick="0">
    <p:wipe dir="d"/>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2" y="7697789"/>
            <a:ext cx="13003212" cy="20589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300390"/>
            <a:endParaRPr lang="en-US" sz="2600">
              <a:solidFill>
                <a:prstClr val="white"/>
              </a:solidFill>
            </a:endParaRPr>
          </a:p>
        </p:txBody>
      </p:sp>
    </p:spTree>
    <p:extLst>
      <p:ext uri="{BB962C8B-B14F-4D97-AF65-F5344CB8AC3E}">
        <p14:creationId xmlns:p14="http://schemas.microsoft.com/office/powerpoint/2010/main" val="1260149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5/20/2013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90179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116" indent="0">
              <a:buNone/>
              <a:defRPr sz="2600">
                <a:solidFill>
                  <a:schemeClr val="tx1">
                    <a:tint val="75000"/>
                  </a:schemeClr>
                </a:solidFill>
              </a:defRPr>
            </a:lvl2pPr>
            <a:lvl3pPr marL="1300230" indent="0">
              <a:buNone/>
              <a:defRPr sz="2300">
                <a:solidFill>
                  <a:schemeClr val="tx1">
                    <a:tint val="75000"/>
                  </a:schemeClr>
                </a:solidFill>
              </a:defRPr>
            </a:lvl3pPr>
            <a:lvl4pPr marL="1950346" indent="0">
              <a:buNone/>
              <a:defRPr sz="2000">
                <a:solidFill>
                  <a:schemeClr val="tx1">
                    <a:tint val="75000"/>
                  </a:schemeClr>
                </a:solidFill>
              </a:defRPr>
            </a:lvl4pPr>
            <a:lvl5pPr marL="2600462" indent="0">
              <a:buNone/>
              <a:defRPr sz="2000">
                <a:solidFill>
                  <a:schemeClr val="tx1">
                    <a:tint val="75000"/>
                  </a:schemeClr>
                </a:solidFill>
              </a:defRPr>
            </a:lvl5pPr>
            <a:lvl6pPr marL="3250578" indent="0">
              <a:buNone/>
              <a:defRPr sz="2000">
                <a:solidFill>
                  <a:schemeClr val="tx1">
                    <a:tint val="75000"/>
                  </a:schemeClr>
                </a:solidFill>
              </a:defRPr>
            </a:lvl6pPr>
            <a:lvl7pPr marL="3900693" indent="0">
              <a:buNone/>
              <a:defRPr sz="2000">
                <a:solidFill>
                  <a:schemeClr val="tx1">
                    <a:tint val="75000"/>
                  </a:schemeClr>
                </a:solidFill>
              </a:defRPr>
            </a:lvl7pPr>
            <a:lvl8pPr marL="4550808" indent="0">
              <a:buNone/>
              <a:defRPr sz="2000">
                <a:solidFill>
                  <a:schemeClr val="tx1">
                    <a:tint val="75000"/>
                  </a:schemeClr>
                </a:solidFill>
              </a:defRPr>
            </a:lvl8pPr>
            <a:lvl9pPr marL="5200923"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5/20/2013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0714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4"/>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4"/>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5/20/2013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468441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116" indent="0">
              <a:buNone/>
              <a:defRPr sz="2800" b="1"/>
            </a:lvl2pPr>
            <a:lvl3pPr marL="1300230" indent="0">
              <a:buNone/>
              <a:defRPr sz="2600" b="1"/>
            </a:lvl3pPr>
            <a:lvl4pPr marL="1950346" indent="0">
              <a:buNone/>
              <a:defRPr sz="2300" b="1"/>
            </a:lvl4pPr>
            <a:lvl5pPr marL="2600462" indent="0">
              <a:buNone/>
              <a:defRPr sz="2300" b="1"/>
            </a:lvl5pPr>
            <a:lvl6pPr marL="3250578" indent="0">
              <a:buNone/>
              <a:defRPr sz="2300" b="1"/>
            </a:lvl6pPr>
            <a:lvl7pPr marL="3900693" indent="0">
              <a:buNone/>
              <a:defRPr sz="2300" b="1"/>
            </a:lvl7pPr>
            <a:lvl8pPr marL="4550808" indent="0">
              <a:buNone/>
              <a:defRPr sz="2300" b="1"/>
            </a:lvl8pPr>
            <a:lvl9pPr marL="5200923"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5" y="2183982"/>
            <a:ext cx="5747601" cy="910180"/>
          </a:xfrm>
        </p:spPr>
        <p:txBody>
          <a:bodyPr anchor="b"/>
          <a:lstStyle>
            <a:lvl1pPr marL="0" indent="0">
              <a:buNone/>
              <a:defRPr sz="3400" b="1"/>
            </a:lvl1pPr>
            <a:lvl2pPr marL="650116" indent="0">
              <a:buNone/>
              <a:defRPr sz="2800" b="1"/>
            </a:lvl2pPr>
            <a:lvl3pPr marL="1300230" indent="0">
              <a:buNone/>
              <a:defRPr sz="2600" b="1"/>
            </a:lvl3pPr>
            <a:lvl4pPr marL="1950346" indent="0">
              <a:buNone/>
              <a:defRPr sz="2300" b="1"/>
            </a:lvl4pPr>
            <a:lvl5pPr marL="2600462" indent="0">
              <a:buNone/>
              <a:defRPr sz="2300" b="1"/>
            </a:lvl5pPr>
            <a:lvl6pPr marL="3250578" indent="0">
              <a:buNone/>
              <a:defRPr sz="2300" b="1"/>
            </a:lvl6pPr>
            <a:lvl7pPr marL="3900693" indent="0">
              <a:buNone/>
              <a:defRPr sz="2300" b="1"/>
            </a:lvl7pPr>
            <a:lvl8pPr marL="4550808" indent="0">
              <a:buNone/>
              <a:defRPr sz="2300" b="1"/>
            </a:lvl8pPr>
            <a:lvl9pPr marL="5200923"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5"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5/20/2013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51645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5/20/2013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68221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5/20/2013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70785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4"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8"/>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4" y="2041696"/>
            <a:ext cx="4277967" cy="6673906"/>
          </a:xfrm>
        </p:spPr>
        <p:txBody>
          <a:bodyPr/>
          <a:lstStyle>
            <a:lvl1pPr marL="0" indent="0">
              <a:buNone/>
              <a:defRPr sz="2000"/>
            </a:lvl1pPr>
            <a:lvl2pPr marL="650116" indent="0">
              <a:buNone/>
              <a:defRPr sz="1700"/>
            </a:lvl2pPr>
            <a:lvl3pPr marL="1300230" indent="0">
              <a:buNone/>
              <a:defRPr sz="1400"/>
            </a:lvl3pPr>
            <a:lvl4pPr marL="1950346" indent="0">
              <a:buNone/>
              <a:defRPr sz="1300"/>
            </a:lvl4pPr>
            <a:lvl5pPr marL="2600462" indent="0">
              <a:buNone/>
              <a:defRPr sz="1300"/>
            </a:lvl5pPr>
            <a:lvl6pPr marL="3250578" indent="0">
              <a:buNone/>
              <a:defRPr sz="1300"/>
            </a:lvl6pPr>
            <a:lvl7pPr marL="3900693" indent="0">
              <a:buNone/>
              <a:defRPr sz="1300"/>
            </a:lvl7pPr>
            <a:lvl8pPr marL="4550808" indent="0">
              <a:buNone/>
              <a:defRPr sz="1300"/>
            </a:lvl8pPr>
            <a:lvl9pPr marL="520092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5/20/2013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8395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116" indent="0">
              <a:buNone/>
              <a:defRPr sz="4000"/>
            </a:lvl2pPr>
            <a:lvl3pPr marL="1300230" indent="0">
              <a:buNone/>
              <a:defRPr sz="3400"/>
            </a:lvl3pPr>
            <a:lvl4pPr marL="1950346" indent="0">
              <a:buNone/>
              <a:defRPr sz="2800"/>
            </a:lvl4pPr>
            <a:lvl5pPr marL="2600462" indent="0">
              <a:buNone/>
              <a:defRPr sz="2800"/>
            </a:lvl5pPr>
            <a:lvl6pPr marL="3250578" indent="0">
              <a:buNone/>
              <a:defRPr sz="2800"/>
            </a:lvl6pPr>
            <a:lvl7pPr marL="3900693" indent="0">
              <a:buNone/>
              <a:defRPr sz="2800"/>
            </a:lvl7pPr>
            <a:lvl8pPr marL="4550808" indent="0">
              <a:buNone/>
              <a:defRPr sz="2800"/>
            </a:lvl8pPr>
            <a:lvl9pPr marL="5200923"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116" indent="0">
              <a:buNone/>
              <a:defRPr sz="1700"/>
            </a:lvl2pPr>
            <a:lvl3pPr marL="1300230" indent="0">
              <a:buNone/>
              <a:defRPr sz="1400"/>
            </a:lvl3pPr>
            <a:lvl4pPr marL="1950346" indent="0">
              <a:buNone/>
              <a:defRPr sz="1300"/>
            </a:lvl4pPr>
            <a:lvl5pPr marL="2600462" indent="0">
              <a:buNone/>
              <a:defRPr sz="1300"/>
            </a:lvl5pPr>
            <a:lvl6pPr marL="3250578" indent="0">
              <a:buNone/>
              <a:defRPr sz="1300"/>
            </a:lvl6pPr>
            <a:lvl7pPr marL="3900693" indent="0">
              <a:buNone/>
              <a:defRPr sz="1300"/>
            </a:lvl7pPr>
            <a:lvl8pPr marL="4550808" indent="0">
              <a:buNone/>
              <a:defRPr sz="1300"/>
            </a:lvl8pPr>
            <a:lvl9pPr marL="520092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5/20/2013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2170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5/20/2013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38937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p:nvSpPr>
          <p:cNvPr id="22" name="Rectangle 21"/>
          <p:cNvSpPr/>
          <p:nvPr userDrawn="1"/>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Media Placeholder 9"/>
          <p:cNvSpPr>
            <a:spLocks noGrp="1"/>
          </p:cNvSpPr>
          <p:nvPr>
            <p:ph type="media" sz="quarter" idx="10"/>
          </p:nvPr>
        </p:nvSpPr>
        <p:spPr>
          <a:xfrm>
            <a:off x="2507195" y="8494776"/>
            <a:ext cx="1115568" cy="630936"/>
          </a:xfrm>
        </p:spPr>
        <p:txBody>
          <a:bodyPr/>
          <a:lstStyle>
            <a:lvl1pPr marL="0" indent="0">
              <a:buNone/>
              <a:defRPr/>
            </a:lvl1pPr>
          </a:lstStyle>
          <a:p>
            <a:r>
              <a:rPr lang="en-US" dirty="0" smtClean="0"/>
              <a:t>Click icon to add media</a:t>
            </a:r>
            <a:endParaRPr lang="en-US" dirty="0"/>
          </a:p>
        </p:txBody>
      </p:sp>
      <p:sp useBgFill="1">
        <p:nvSpPr>
          <p:cNvPr id="11" name="Media Placeholder 9"/>
          <p:cNvSpPr>
            <a:spLocks noGrp="1"/>
          </p:cNvSpPr>
          <p:nvPr>
            <p:ph type="media" sz="quarter" idx="11"/>
          </p:nvPr>
        </p:nvSpPr>
        <p:spPr>
          <a:xfrm>
            <a:off x="3885275" y="8494776"/>
            <a:ext cx="1115568" cy="630936"/>
          </a:xfrm>
        </p:spPr>
        <p:txBody>
          <a:bodyPr/>
          <a:lstStyle>
            <a:lvl1pPr marL="0" indent="0">
              <a:buNone/>
              <a:defRPr/>
            </a:lvl1pPr>
          </a:lstStyle>
          <a:p>
            <a:r>
              <a:rPr lang="en-US" dirty="0" smtClean="0"/>
              <a:t>Click icon to add media</a:t>
            </a:r>
            <a:endParaRPr lang="en-US" dirty="0"/>
          </a:p>
        </p:txBody>
      </p:sp>
      <p:sp useBgFill="1">
        <p:nvSpPr>
          <p:cNvPr id="12" name="Media Placeholder 9"/>
          <p:cNvSpPr>
            <a:spLocks noGrp="1"/>
          </p:cNvSpPr>
          <p:nvPr>
            <p:ph type="media" sz="quarter" idx="12"/>
          </p:nvPr>
        </p:nvSpPr>
        <p:spPr>
          <a:xfrm>
            <a:off x="5250395" y="8494776"/>
            <a:ext cx="1115568" cy="630936"/>
          </a:xfrm>
        </p:spPr>
        <p:txBody>
          <a:bodyPr/>
          <a:lstStyle/>
          <a:p>
            <a:r>
              <a:rPr lang="en-US" dirty="0" smtClean="0"/>
              <a:t>Click icon to add media</a:t>
            </a:r>
            <a:endParaRPr lang="en-US" dirty="0"/>
          </a:p>
        </p:txBody>
      </p:sp>
      <p:sp useBgFill="1">
        <p:nvSpPr>
          <p:cNvPr id="13" name="Media Placeholder 9"/>
          <p:cNvSpPr>
            <a:spLocks noGrp="1"/>
          </p:cNvSpPr>
          <p:nvPr>
            <p:ph type="media" sz="quarter" idx="13"/>
          </p:nvPr>
        </p:nvSpPr>
        <p:spPr>
          <a:xfrm>
            <a:off x="6627128" y="8494776"/>
            <a:ext cx="1115568" cy="630936"/>
          </a:xfrm>
        </p:spPr>
        <p:txBody>
          <a:bodyPr/>
          <a:lstStyle/>
          <a:p>
            <a:r>
              <a:rPr lang="en-US" dirty="0" smtClean="0"/>
              <a:t>Click icon to add media</a:t>
            </a:r>
            <a:endParaRPr lang="en-US" dirty="0"/>
          </a:p>
        </p:txBody>
      </p:sp>
      <p:sp useBgFill="1">
        <p:nvSpPr>
          <p:cNvPr id="15" name="Media Placeholder 9"/>
          <p:cNvSpPr>
            <a:spLocks noGrp="1"/>
          </p:cNvSpPr>
          <p:nvPr>
            <p:ph type="media" sz="quarter" idx="15"/>
          </p:nvPr>
        </p:nvSpPr>
        <p:spPr>
          <a:xfrm>
            <a:off x="7995791" y="8494776"/>
            <a:ext cx="1115568" cy="630936"/>
          </a:xfrm>
        </p:spPr>
        <p:txBody>
          <a:bodyPr/>
          <a:lstStyle/>
          <a:p>
            <a:r>
              <a:rPr lang="en-US" dirty="0" smtClean="0"/>
              <a:t>Click icon to add media</a:t>
            </a:r>
            <a:endParaRPr lang="en-US" dirty="0"/>
          </a:p>
        </p:txBody>
      </p:sp>
      <p:sp useBgFill="1">
        <p:nvSpPr>
          <p:cNvPr id="16" name="Media Placeholder 9"/>
          <p:cNvSpPr>
            <a:spLocks noGrp="1"/>
          </p:cNvSpPr>
          <p:nvPr>
            <p:ph type="media" sz="quarter" idx="16"/>
          </p:nvPr>
        </p:nvSpPr>
        <p:spPr>
          <a:xfrm>
            <a:off x="9358712" y="8494776"/>
            <a:ext cx="1115568" cy="630936"/>
          </a:xfrm>
        </p:spPr>
        <p:txBody>
          <a:bodyPr/>
          <a:lstStyle/>
          <a:p>
            <a:r>
              <a:rPr lang="en-US" dirty="0" smtClean="0"/>
              <a:t>Click icon to add media</a:t>
            </a:r>
            <a:endParaRPr lang="en-US" dirty="0"/>
          </a:p>
        </p:txBody>
      </p:sp>
      <p:sp>
        <p:nvSpPr>
          <p:cNvPr id="20" name="TextBox 19"/>
          <p:cNvSpPr txBox="1"/>
          <p:nvPr userDrawn="1"/>
        </p:nvSpPr>
        <p:spPr>
          <a:xfrm>
            <a:off x="800360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30" name="TextBox 29"/>
          <p:cNvSpPr txBox="1"/>
          <p:nvPr userDrawn="1"/>
        </p:nvSpPr>
        <p:spPr>
          <a:xfrm>
            <a:off x="9365476"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32" name="TextBox 31"/>
          <p:cNvSpPr txBox="1"/>
          <p:nvPr userDrawn="1"/>
        </p:nvSpPr>
        <p:spPr>
          <a:xfrm>
            <a:off x="250998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33" name="TextBox 32"/>
          <p:cNvSpPr txBox="1"/>
          <p:nvPr userDrawn="1"/>
        </p:nvSpPr>
        <p:spPr>
          <a:xfrm>
            <a:off x="389800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34" name="TextBox 33"/>
          <p:cNvSpPr txBox="1"/>
          <p:nvPr userDrawn="1"/>
        </p:nvSpPr>
        <p:spPr>
          <a:xfrm>
            <a:off x="525158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35" name="TextBox 34"/>
          <p:cNvSpPr txBox="1"/>
          <p:nvPr userDrawn="1"/>
        </p:nvSpPr>
        <p:spPr>
          <a:xfrm>
            <a:off x="663434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40" name="TextBox 39">
            <a:hlinkClick r:id="rId2" action="ppaction://hlinksldjump"/>
          </p:cNvPr>
          <p:cNvSpPr txBox="1"/>
          <p:nvPr userDrawn="1"/>
        </p:nvSpPr>
        <p:spPr>
          <a:xfrm>
            <a:off x="10197838" y="618148"/>
            <a:ext cx="1434334" cy="276999"/>
          </a:xfrm>
          <a:prstGeom prst="rect">
            <a:avLst/>
          </a:prstGeom>
          <a:noFill/>
        </p:spPr>
        <p:txBody>
          <a:bodyPr wrap="square" rtlCol="0">
            <a:spAutoFit/>
          </a:bodyPr>
          <a:lstStyle/>
          <a:p>
            <a:r>
              <a:rPr lang="en-US" sz="1200" dirty="0" smtClean="0">
                <a:solidFill>
                  <a:schemeClr val="bg1"/>
                </a:solidFill>
                <a:latin typeface="Segoe UI Light" pitchFamily="34" charset="0"/>
                <a:hlinkClick r:id="rId2" action="ppaction://hlinksldjump"/>
              </a:rPr>
              <a:t>Course</a:t>
            </a:r>
            <a:r>
              <a:rPr lang="en-US" sz="1200" baseline="0" dirty="0" smtClean="0">
                <a:solidFill>
                  <a:schemeClr val="bg1"/>
                </a:solidFill>
                <a:latin typeface="Segoe UI Light" pitchFamily="34" charset="0"/>
                <a:hlinkClick r:id="rId2" action="ppaction://hlinksldjump"/>
              </a:rPr>
              <a:t> summary</a:t>
            </a:r>
            <a:endParaRPr lang="en-US" sz="1200" dirty="0">
              <a:solidFill>
                <a:schemeClr val="bg1"/>
              </a:solidFill>
              <a:latin typeface="Segoe UI Light" pitchFamily="34" charset="0"/>
            </a:endParaRPr>
          </a:p>
        </p:txBody>
      </p:sp>
      <p:grpSp>
        <p:nvGrpSpPr>
          <p:cNvPr id="41" name="Group 40"/>
          <p:cNvGrpSpPr/>
          <p:nvPr userDrawn="1"/>
        </p:nvGrpSpPr>
        <p:grpSpPr>
          <a:xfrm>
            <a:off x="11451487" y="646724"/>
            <a:ext cx="208497" cy="233769"/>
            <a:chOff x="9889420" y="664799"/>
            <a:chExt cx="208497" cy="233769"/>
          </a:xfrm>
        </p:grpSpPr>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43" name="Straight Connector 4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7" name="Picture 26" descr="Screen Clipping">
            <a:hlinkClick r:id="" action="ppaction://noaction"/>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88525" y="611187"/>
            <a:ext cx="295316" cy="304843"/>
          </a:xfrm>
          <a:prstGeom prst="rect">
            <a:avLst/>
          </a:prstGeom>
        </p:spPr>
      </p:pic>
      <p:sp>
        <p:nvSpPr>
          <p:cNvPr id="28" name="Rectangle 27"/>
          <p:cNvSpPr/>
          <p:nvPr userDrawn="1"/>
        </p:nvSpPr>
        <p:spPr>
          <a:xfrm>
            <a:off x="11765076" y="618148"/>
            <a:ext cx="571107" cy="276999"/>
          </a:xfrm>
          <a:prstGeom prst="rect">
            <a:avLst/>
          </a:prstGeom>
        </p:spPr>
        <p:txBody>
          <a:bodyPr wrap="square">
            <a:spAutoFit/>
          </a:bodyPr>
          <a:lstStyle/>
          <a:p>
            <a:r>
              <a:rPr lang="en-US" sz="1200" dirty="0">
                <a:solidFill>
                  <a:schemeClr val="bg1"/>
                </a:solidFill>
                <a:latin typeface="Segoe UI Light" pitchFamily="34" charset="0"/>
                <a:hlinkClick r:id="rId5" action="ppaction://hlinksldjump"/>
              </a:rPr>
              <a:t>Help</a:t>
            </a:r>
            <a:endParaRPr lang="en-US" sz="1200" dirty="0">
              <a:solidFill>
                <a:schemeClr val="bg1"/>
              </a:solidFill>
              <a:latin typeface="Segoe UI Light" pitchFamily="34" charset="0"/>
            </a:endParaRPr>
          </a:p>
        </p:txBody>
      </p:sp>
      <p:sp>
        <p:nvSpPr>
          <p:cNvPr id="3" name="Content Placeholder 2"/>
          <p:cNvSpPr>
            <a:spLocks noGrp="1"/>
          </p:cNvSpPr>
          <p:nvPr>
            <p:ph idx="1"/>
          </p:nvPr>
        </p:nvSpPr>
        <p:spPr>
          <a:xfrm>
            <a:off x="1234440" y="1042416"/>
            <a:ext cx="10515600" cy="5916168"/>
          </a:xfrm>
        </p:spPr>
        <p:txBody>
          <a:bodyPr/>
          <a:lstStyle>
            <a:lvl1pPr marL="469704" indent="-469704">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1pPr>
            <a:lvl2pPr>
              <a:defRPr>
                <a:solidFill>
                  <a:schemeClr val="tx1">
                    <a:lumMod val="85000"/>
                    <a:lumOff val="15000"/>
                  </a:schemeClr>
                </a:solidFill>
                <a:latin typeface="Segoe UI Light" pitchFamily="34" charset="0"/>
                <a:ea typeface="Segoe UI" pitchFamily="34" charset="0"/>
                <a:cs typeface="Segoe UI" pitchFamily="34" charset="0"/>
              </a:defRPr>
            </a:lvl2pPr>
            <a:lvl3pPr marL="1565681" indent="-313136">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3pPr>
            <a:lvl4pPr>
              <a:defRPr>
                <a:solidFill>
                  <a:schemeClr val="tx1">
                    <a:lumMod val="85000"/>
                    <a:lumOff val="15000"/>
                  </a:schemeClr>
                </a:solidFill>
                <a:latin typeface="Segoe UI Light" pitchFamily="34" charset="0"/>
                <a:ea typeface="Segoe UI" pitchFamily="34" charset="0"/>
                <a:cs typeface="Segoe UI" pitchFamily="34" charset="0"/>
              </a:defRPr>
            </a:lvl4pPr>
            <a:lvl5pPr>
              <a:defRPr>
                <a:solidFill>
                  <a:schemeClr val="tx1">
                    <a:lumMod val="85000"/>
                    <a:lumOff val="15000"/>
                  </a:schemeClr>
                </a:solidFill>
                <a:latin typeface="Segoe UI Light"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17081539"/>
      </p:ext>
    </p:extLst>
  </p:cSld>
  <p:clrMapOvr>
    <a:masterClrMapping/>
  </p:clrMapOvr>
  <p:transition spd="slow" advClick="0">
    <p:wipe dir="d"/>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5/20/2013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70410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ext Placeholder 6"/>
          <p:cNvSpPr txBox="1">
            <a:spLocks/>
          </p:cNvSpPr>
          <p:nvPr userDrawn="1"/>
        </p:nvSpPr>
        <p:spPr>
          <a:xfrm>
            <a:off x="1903015" y="1246341"/>
            <a:ext cx="4352544" cy="6070446"/>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Font typeface="Wingdings" pitchFamily="2" charset="2"/>
              <a:buNone/>
            </a:pPr>
            <a:r>
              <a:rPr lang="en-US" sz="1400" dirty="0" smtClean="0">
                <a:solidFill>
                  <a:prstClr val="black">
                    <a:lumMod val="75000"/>
                    <a:lumOff val="25000"/>
                  </a:prstClr>
                </a:solidFill>
                <a:latin typeface="Segoe UI Light" pitchFamily="34" charset="0"/>
                <a:ea typeface="Segoe UI" pitchFamily="34" charset="0"/>
                <a:cs typeface="Segoe UI" pitchFamily="34" charset="0"/>
              </a:rPr>
              <a:t> </a:t>
            </a:r>
            <a:endParaRPr lang="en-US" sz="1400" dirty="0">
              <a:solidFill>
                <a:prstClr val="black">
                  <a:lumMod val="75000"/>
                  <a:lumOff val="25000"/>
                </a:prstClr>
              </a:solidFill>
              <a:latin typeface="Segoe UI Light" pitchFamily="34" charset="0"/>
              <a:ea typeface="Segoe UI" pitchFamily="34" charset="0"/>
              <a:cs typeface="Segoe UI" pitchFamily="34" charset="0"/>
            </a:endParaRPr>
          </a:p>
          <a:p>
            <a:pPr marL="0" indent="0">
              <a:buFont typeface="Wingdings" pitchFamily="2" charset="2"/>
              <a:buNone/>
            </a:pPr>
            <a:endParaRPr lang="en-US" sz="1400" dirty="0">
              <a:solidFill>
                <a:prstClr val="black">
                  <a:lumMod val="75000"/>
                  <a:lumOff val="25000"/>
                </a:prstClr>
              </a:solidFill>
              <a:latin typeface="Segoe UI Light" pitchFamily="34" charset="0"/>
              <a:ea typeface="Segoe UI" pitchFamily="34" charset="0"/>
              <a:cs typeface="Segoe UI" pitchFamily="34" charset="0"/>
            </a:endParaRPr>
          </a:p>
        </p:txBody>
      </p:sp>
      <p:sp>
        <p:nvSpPr>
          <p:cNvPr id="8" name="Text Placeholder 6"/>
          <p:cNvSpPr txBox="1">
            <a:spLocks/>
          </p:cNvSpPr>
          <p:nvPr userDrawn="1"/>
        </p:nvSpPr>
        <p:spPr>
          <a:xfrm>
            <a:off x="6744775" y="1246748"/>
            <a:ext cx="4347570" cy="5003239"/>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Font typeface="Wingdings" pitchFamily="2" charset="2"/>
              <a:buNone/>
            </a:pPr>
            <a:endParaRPr lang="en-US" sz="1400" b="1" dirty="0">
              <a:solidFill>
                <a:prstClr val="black">
                  <a:lumMod val="75000"/>
                  <a:lumOff val="25000"/>
                </a:prstClr>
              </a:solidFill>
              <a:latin typeface="Segoe UI Light" pitchFamily="34" charset="0"/>
              <a:ea typeface="Segoe UI" pitchFamily="34" charset="0"/>
              <a:cs typeface="Segoe UI" pitchFamily="34" charset="0"/>
            </a:endParaRPr>
          </a:p>
        </p:txBody>
      </p:sp>
      <p:sp>
        <p:nvSpPr>
          <p:cNvPr id="4" name="Rectangle 3"/>
          <p:cNvSpPr/>
          <p:nvPr userDrawn="1"/>
        </p:nvSpPr>
        <p:spPr>
          <a:xfrm>
            <a:off x="2" y="7697789"/>
            <a:ext cx="13003212" cy="20589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300390"/>
            <a:endParaRPr lang="en-US" sz="2600">
              <a:solidFill>
                <a:prstClr val="white"/>
              </a:solidFill>
            </a:endParaRPr>
          </a:p>
        </p:txBody>
      </p:sp>
    </p:spTree>
    <p:extLst>
      <p:ext uri="{BB962C8B-B14F-4D97-AF65-F5344CB8AC3E}">
        <p14:creationId xmlns:p14="http://schemas.microsoft.com/office/powerpoint/2010/main" val="219280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5/20/2013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67341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64" y="6269632"/>
            <a:ext cx="11052731" cy="1937804"/>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027164" y="4135338"/>
            <a:ext cx="11052731" cy="2134294"/>
          </a:xfrm>
        </p:spPr>
        <p:txBody>
          <a:bodyPr anchor="b"/>
          <a:lstStyle>
            <a:lvl1pPr marL="0" indent="0">
              <a:buNone/>
              <a:defRPr sz="2800">
                <a:solidFill>
                  <a:schemeClr val="tx1">
                    <a:tint val="75000"/>
                  </a:schemeClr>
                </a:solidFill>
              </a:defRPr>
            </a:lvl1pPr>
            <a:lvl2pPr marL="650196" indent="0">
              <a:buNone/>
              <a:defRPr sz="2600">
                <a:solidFill>
                  <a:schemeClr val="tx1">
                    <a:tint val="75000"/>
                  </a:schemeClr>
                </a:solidFill>
              </a:defRPr>
            </a:lvl2pPr>
            <a:lvl3pPr marL="1300390" indent="0">
              <a:buNone/>
              <a:defRPr sz="2300">
                <a:solidFill>
                  <a:schemeClr val="tx1">
                    <a:tint val="75000"/>
                  </a:schemeClr>
                </a:solidFill>
              </a:defRPr>
            </a:lvl3pPr>
            <a:lvl4pPr marL="1950586" indent="0">
              <a:buNone/>
              <a:defRPr sz="2000">
                <a:solidFill>
                  <a:schemeClr val="tx1">
                    <a:tint val="75000"/>
                  </a:schemeClr>
                </a:solidFill>
              </a:defRPr>
            </a:lvl4pPr>
            <a:lvl5pPr marL="2600782" indent="0">
              <a:buNone/>
              <a:defRPr sz="2000">
                <a:solidFill>
                  <a:schemeClr val="tx1">
                    <a:tint val="75000"/>
                  </a:schemeClr>
                </a:solidFill>
              </a:defRPr>
            </a:lvl5pPr>
            <a:lvl6pPr marL="3250978" indent="0">
              <a:buNone/>
              <a:defRPr sz="2000">
                <a:solidFill>
                  <a:schemeClr val="tx1">
                    <a:tint val="75000"/>
                  </a:schemeClr>
                </a:solidFill>
              </a:defRPr>
            </a:lvl6pPr>
            <a:lvl7pPr marL="3901173" indent="0">
              <a:buNone/>
              <a:defRPr sz="2000">
                <a:solidFill>
                  <a:schemeClr val="tx1">
                    <a:tint val="75000"/>
                  </a:schemeClr>
                </a:solidFill>
              </a:defRPr>
            </a:lvl7pPr>
            <a:lvl8pPr marL="4551369" indent="0">
              <a:buNone/>
              <a:defRPr sz="2000">
                <a:solidFill>
                  <a:schemeClr val="tx1">
                    <a:tint val="75000"/>
                  </a:schemeClr>
                </a:solidFill>
              </a:defRPr>
            </a:lvl8pPr>
            <a:lvl9pPr marL="5201563" indent="0">
              <a:buNone/>
              <a:defRPr sz="20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5/20/2013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87845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50161" y="2276583"/>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609966" y="2276583"/>
            <a:ext cx="5743086" cy="6439021"/>
          </a:xfrm>
        </p:spPr>
        <p:txBody>
          <a:bodyPr/>
          <a:lstStyle>
            <a:lvl1pPr>
              <a:defRPr sz="4000"/>
            </a:lvl1pPr>
            <a:lvl2pPr>
              <a:defRPr sz="3400"/>
            </a:lvl2pPr>
            <a:lvl3pPr>
              <a:defRPr sz="28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5/20/2013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2867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161" y="2183982"/>
            <a:ext cx="5745344" cy="910180"/>
          </a:xfrm>
        </p:spPr>
        <p:txBody>
          <a:bodyPr anchor="b"/>
          <a:lstStyle>
            <a:lvl1pPr marL="0" indent="0">
              <a:buNone/>
              <a:defRPr sz="3400" b="1"/>
            </a:lvl1pPr>
            <a:lvl2pPr marL="650196" indent="0">
              <a:buNone/>
              <a:defRPr sz="2800" b="1"/>
            </a:lvl2pPr>
            <a:lvl3pPr marL="1300390" indent="0">
              <a:buNone/>
              <a:defRPr sz="2600" b="1"/>
            </a:lvl3pPr>
            <a:lvl4pPr marL="1950586" indent="0">
              <a:buNone/>
              <a:defRPr sz="2300" b="1"/>
            </a:lvl4pPr>
            <a:lvl5pPr marL="2600782" indent="0">
              <a:buNone/>
              <a:defRPr sz="2300" b="1"/>
            </a:lvl5pPr>
            <a:lvl6pPr marL="3250978" indent="0">
              <a:buNone/>
              <a:defRPr sz="2300" b="1"/>
            </a:lvl6pPr>
            <a:lvl7pPr marL="3901173" indent="0">
              <a:buNone/>
              <a:defRPr sz="2300" b="1"/>
            </a:lvl7pPr>
            <a:lvl8pPr marL="4551369" indent="0">
              <a:buNone/>
              <a:defRPr sz="2300" b="1"/>
            </a:lvl8pPr>
            <a:lvl9pPr marL="5201563"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650161" y="3094162"/>
            <a:ext cx="5745344"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454" y="2183982"/>
            <a:ext cx="5747601" cy="910180"/>
          </a:xfrm>
        </p:spPr>
        <p:txBody>
          <a:bodyPr anchor="b"/>
          <a:lstStyle>
            <a:lvl1pPr marL="0" indent="0">
              <a:buNone/>
              <a:defRPr sz="3400" b="1"/>
            </a:lvl1pPr>
            <a:lvl2pPr marL="650196" indent="0">
              <a:buNone/>
              <a:defRPr sz="2800" b="1"/>
            </a:lvl2pPr>
            <a:lvl3pPr marL="1300390" indent="0">
              <a:buNone/>
              <a:defRPr sz="2600" b="1"/>
            </a:lvl3pPr>
            <a:lvl4pPr marL="1950586" indent="0">
              <a:buNone/>
              <a:defRPr sz="2300" b="1"/>
            </a:lvl4pPr>
            <a:lvl5pPr marL="2600782" indent="0">
              <a:buNone/>
              <a:defRPr sz="2300" b="1"/>
            </a:lvl5pPr>
            <a:lvl6pPr marL="3250978" indent="0">
              <a:buNone/>
              <a:defRPr sz="2300" b="1"/>
            </a:lvl6pPr>
            <a:lvl7pPr marL="3901173" indent="0">
              <a:buNone/>
              <a:defRPr sz="2300" b="1"/>
            </a:lvl7pPr>
            <a:lvl8pPr marL="4551369" indent="0">
              <a:buNone/>
              <a:defRPr sz="2300" b="1"/>
            </a:lvl8pPr>
            <a:lvl9pPr marL="5201563"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6605454" y="3094162"/>
            <a:ext cx="5747601" cy="5621439"/>
          </a:xfrm>
        </p:spPr>
        <p:txBody>
          <a:bodyPr/>
          <a:lstStyle>
            <a:lvl1pPr>
              <a:defRPr sz="3400"/>
            </a:lvl1pPr>
            <a:lvl2pPr>
              <a:defRPr sz="28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526E0C7-F014-4852-9F61-A65190519EF1}" type="datetimeFigureOut">
              <a:rPr lang="en-US" smtClean="0">
                <a:solidFill>
                  <a:prstClr val="black">
                    <a:tint val="75000"/>
                  </a:prstClr>
                </a:solidFill>
              </a:rPr>
              <a:pPr/>
              <a:t>5/20/2013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7476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526E0C7-F014-4852-9F61-A65190519EF1}" type="datetimeFigureOut">
              <a:rPr lang="en-US" smtClean="0">
                <a:solidFill>
                  <a:prstClr val="black">
                    <a:tint val="75000"/>
                  </a:prstClr>
                </a:solidFill>
              </a:rPr>
              <a:pPr/>
              <a:t>5/20/2013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11670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526E0C7-F014-4852-9F61-A65190519EF1}" type="datetimeFigureOut">
              <a:rPr lang="en-US" smtClean="0">
                <a:solidFill>
                  <a:prstClr val="black">
                    <a:tint val="75000"/>
                  </a:prstClr>
                </a:solidFill>
              </a:rPr>
              <a:pPr/>
              <a:t>5/20/2013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4054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3" y="388464"/>
            <a:ext cx="4277967" cy="1653231"/>
          </a:xfrm>
        </p:spPr>
        <p:txBody>
          <a:bodyPr anchor="b"/>
          <a:lstStyle>
            <a:lvl1pPr algn="l">
              <a:defRPr sz="2800" b="1"/>
            </a:lvl1pPr>
          </a:lstStyle>
          <a:p>
            <a:r>
              <a:rPr lang="en-US" smtClean="0"/>
              <a:t>Click to edit Master title style</a:t>
            </a:r>
            <a:endParaRPr lang="en-US"/>
          </a:p>
        </p:txBody>
      </p:sp>
      <p:sp>
        <p:nvSpPr>
          <p:cNvPr id="3" name="Content Placeholder 2"/>
          <p:cNvSpPr>
            <a:spLocks noGrp="1"/>
          </p:cNvSpPr>
          <p:nvPr>
            <p:ph idx="1"/>
          </p:nvPr>
        </p:nvSpPr>
        <p:spPr>
          <a:xfrm>
            <a:off x="5083895" y="388466"/>
            <a:ext cx="7269157" cy="8327137"/>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163" y="2041696"/>
            <a:ext cx="4277967" cy="6673906"/>
          </a:xfrm>
        </p:spPr>
        <p:txBody>
          <a:bodyPr/>
          <a:lstStyle>
            <a:lvl1pPr marL="0" indent="0">
              <a:buNone/>
              <a:defRPr sz="2000"/>
            </a:lvl1pPr>
            <a:lvl2pPr marL="650196" indent="0">
              <a:buNone/>
              <a:defRPr sz="1700"/>
            </a:lvl2pPr>
            <a:lvl3pPr marL="1300390" indent="0">
              <a:buNone/>
              <a:defRPr sz="1400"/>
            </a:lvl3pPr>
            <a:lvl4pPr marL="1950586" indent="0">
              <a:buNone/>
              <a:defRPr sz="1300"/>
            </a:lvl4pPr>
            <a:lvl5pPr marL="2600782" indent="0">
              <a:buNone/>
              <a:defRPr sz="1300"/>
            </a:lvl5pPr>
            <a:lvl6pPr marL="3250978" indent="0">
              <a:buNone/>
              <a:defRPr sz="1300"/>
            </a:lvl6pPr>
            <a:lvl7pPr marL="3901173" indent="0">
              <a:buNone/>
              <a:defRPr sz="1300"/>
            </a:lvl7pPr>
            <a:lvl8pPr marL="4551369" indent="0">
              <a:buNone/>
              <a:defRPr sz="1300"/>
            </a:lvl8pPr>
            <a:lvl9pPr marL="520156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5/20/2013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4212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p:spPr>
        <p:txBody>
          <a:bodyPr anchor="b"/>
          <a:lstStyle>
            <a:lvl1pPr algn="l">
              <a:defRPr sz="2800" b="1"/>
            </a:lvl1pPr>
          </a:lstStyle>
          <a:p>
            <a:r>
              <a:rPr lang="en-US" smtClean="0"/>
              <a:t>Click to edit Master title style</a:t>
            </a:r>
            <a:endParaRPr lang="en-US"/>
          </a:p>
        </p:txBody>
      </p:sp>
      <p:sp>
        <p:nvSpPr>
          <p:cNvPr id="3" name="Picture Placeholder 2"/>
          <p:cNvSpPr>
            <a:spLocks noGrp="1"/>
          </p:cNvSpPr>
          <p:nvPr>
            <p:ph type="pic" idx="1"/>
          </p:nvPr>
        </p:nvSpPr>
        <p:spPr>
          <a:xfrm>
            <a:off x="2548721" y="871786"/>
            <a:ext cx="7801928" cy="5854065"/>
          </a:xfrm>
        </p:spPr>
        <p:txBody>
          <a:bodyPr/>
          <a:lstStyle>
            <a:lvl1pPr marL="0" indent="0">
              <a:buNone/>
              <a:defRPr sz="4600"/>
            </a:lvl1pPr>
            <a:lvl2pPr marL="650196" indent="0">
              <a:buNone/>
              <a:defRPr sz="4000"/>
            </a:lvl2pPr>
            <a:lvl3pPr marL="1300390" indent="0">
              <a:buNone/>
              <a:defRPr sz="3400"/>
            </a:lvl3pPr>
            <a:lvl4pPr marL="1950586" indent="0">
              <a:buNone/>
              <a:defRPr sz="2800"/>
            </a:lvl4pPr>
            <a:lvl5pPr marL="2600782" indent="0">
              <a:buNone/>
              <a:defRPr sz="2800"/>
            </a:lvl5pPr>
            <a:lvl6pPr marL="3250978" indent="0">
              <a:buNone/>
              <a:defRPr sz="2800"/>
            </a:lvl6pPr>
            <a:lvl7pPr marL="3901173" indent="0">
              <a:buNone/>
              <a:defRPr sz="2800"/>
            </a:lvl7pPr>
            <a:lvl8pPr marL="4551369" indent="0">
              <a:buNone/>
              <a:defRPr sz="2800"/>
            </a:lvl8pPr>
            <a:lvl9pPr marL="5201563" indent="0">
              <a:buNone/>
              <a:defRPr sz="2800"/>
            </a:lvl9pPr>
          </a:lstStyle>
          <a:p>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2000"/>
            </a:lvl1pPr>
            <a:lvl2pPr marL="650196" indent="0">
              <a:buNone/>
              <a:defRPr sz="1700"/>
            </a:lvl2pPr>
            <a:lvl3pPr marL="1300390" indent="0">
              <a:buNone/>
              <a:defRPr sz="1400"/>
            </a:lvl3pPr>
            <a:lvl4pPr marL="1950586" indent="0">
              <a:buNone/>
              <a:defRPr sz="1300"/>
            </a:lvl4pPr>
            <a:lvl5pPr marL="2600782" indent="0">
              <a:buNone/>
              <a:defRPr sz="1300"/>
            </a:lvl5pPr>
            <a:lvl6pPr marL="3250978" indent="0">
              <a:buNone/>
              <a:defRPr sz="1300"/>
            </a:lvl6pPr>
            <a:lvl7pPr marL="3901173" indent="0">
              <a:buNone/>
              <a:defRPr sz="1300"/>
            </a:lvl7pPr>
            <a:lvl8pPr marL="4551369" indent="0">
              <a:buNone/>
              <a:defRPr sz="1300"/>
            </a:lvl8pPr>
            <a:lvl9pPr marL="5201563" indent="0">
              <a:buNone/>
              <a:defRPr sz="13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26E0C7-F014-4852-9F61-A65190519EF1}" type="datetimeFigureOut">
              <a:rPr lang="en-US" smtClean="0">
                <a:solidFill>
                  <a:prstClr val="black">
                    <a:tint val="75000"/>
                  </a:prstClr>
                </a:solidFill>
              </a:rPr>
              <a:pPr/>
              <a:t>5/20/2013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6650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rt and text ">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16F6EB-EDE0-4853-B9ED-EF555EDDF86F}" type="datetime1">
              <a:rPr lang="en-US" smtClean="0"/>
              <a:t>5/20/2013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7371786"/>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1451864800"/>
      </p:ext>
    </p:extLst>
  </p:cSld>
  <p:clrMapOvr>
    <a:masterClrMapping/>
  </p:clrMapOvr>
  <p:transition spd="slow" advClick="0">
    <p:wipe dir="d"/>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5/20/2013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1163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7329" y="390724"/>
            <a:ext cx="2925723" cy="832487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160" y="390724"/>
            <a:ext cx="8560449" cy="832487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526E0C7-F014-4852-9F61-A65190519EF1}" type="datetimeFigureOut">
              <a:rPr lang="en-US" smtClean="0">
                <a:solidFill>
                  <a:prstClr val="black">
                    <a:tint val="75000"/>
                  </a:prstClr>
                </a:solidFill>
              </a:rPr>
              <a:pPr/>
              <a:t>5/20/2013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BE57E0A-C3ED-4295-9866-469A177775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72663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8688388"/>
            <a:ext cx="13003213" cy="10683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828007900"/>
      </p:ext>
    </p:extLst>
  </p:cSld>
  <p:clrMapOvr>
    <a:masterClrMapping/>
  </p:clrMapOvr>
  <p:transition spd="slow" advClick="0">
    <p:wipe dir="d"/>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Course contents and goal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08444"/>
            <a:ext cx="11702892" cy="6439021"/>
          </a:xfrm>
        </p:spPr>
        <p:txBody>
          <a:bodyPr vert="horz" lIns="125255" tIns="62627" rIns="125255" bIns="62627" rtlCol="0">
            <a:normAutofit/>
          </a:bodyPr>
          <a:lstStyle>
            <a:lvl1pPr>
              <a:spcBef>
                <a:spcPts val="822"/>
              </a:spcBef>
              <a:spcAft>
                <a:spcPts val="1644"/>
              </a:spcAft>
              <a:buClr>
                <a:schemeClr val="accent6"/>
              </a:buClr>
              <a:defRPr lang="en-US" sz="3800" dirty="0" smtClean="0">
                <a:solidFill>
                  <a:schemeClr val="tx1">
                    <a:lumMod val="85000"/>
                    <a:lumOff val="15000"/>
                  </a:schemeClr>
                </a:solidFill>
                <a:latin typeface="Segoe UI" pitchFamily="34" charset="0"/>
                <a:ea typeface="Segoe UI" pitchFamily="34" charset="0"/>
                <a:cs typeface="Segoe UI" pitchFamily="34" charset="0"/>
              </a:defRPr>
            </a:lvl1pPr>
            <a:lvl2pPr>
              <a:spcBef>
                <a:spcPts val="548"/>
              </a:spcBef>
              <a:spcAft>
                <a:spcPts val="1370"/>
              </a:spcAft>
              <a:buClr>
                <a:schemeClr val="accent6"/>
              </a:buClr>
              <a:defRPr lang="en-US" sz="3300" dirty="0" smtClean="0">
                <a:solidFill>
                  <a:schemeClr val="tx1">
                    <a:lumMod val="85000"/>
                    <a:lumOff val="15000"/>
                  </a:schemeClr>
                </a:solidFill>
                <a:latin typeface="Segoe UI" pitchFamily="34" charset="0"/>
                <a:ea typeface="Segoe UI" pitchFamily="34" charset="0"/>
                <a:cs typeface="Segoe UI" pitchFamily="34" charset="0"/>
              </a:defRPr>
            </a:lvl2pPr>
            <a:lvl3pPr>
              <a:spcBef>
                <a:spcPts val="274"/>
              </a:spcBef>
              <a:spcAft>
                <a:spcPts val="1096"/>
              </a:spcAft>
              <a:buClr>
                <a:schemeClr val="accent6"/>
              </a:buClr>
              <a:defRPr lang="en-US" sz="27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Arial" pitchFamily="34" charset="0"/>
              <a:buChar char="•"/>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818227" indent="-313136">
              <a:spcBef>
                <a:spcPts val="274"/>
              </a:spcBef>
              <a:spcAft>
                <a:spcPts val="0"/>
              </a:spcAft>
              <a:buClr>
                <a:schemeClr val="accent6"/>
              </a:buClr>
              <a:buFont typeface="Arial" pitchFamily="34" charset="0"/>
              <a:buChar char="•"/>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D65D0B08-D52D-4387-A88A-6183E824577A}" type="datetime1">
              <a:rPr lang="en-US" smtClean="0">
                <a:solidFill>
                  <a:prstClr val="black">
                    <a:tint val="75000"/>
                  </a:prstClr>
                </a:solidFill>
              </a:rPr>
              <a:pPr/>
              <a:t>5/20/2013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5284397"/>
      </p:ext>
    </p:extLst>
  </p:cSld>
  <p:clrMapOvr>
    <a:masterClrMapping/>
  </p:clrMapOvr>
  <p:transition spd="slow" advClick="0">
    <p:wipe dir="d"/>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Overview picture and text ">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F56B9F20-D52D-4D20-B9C4-813536D6A0C2}" type="datetime1">
              <a:rPr lang="en-US" smtClean="0">
                <a:solidFill>
                  <a:prstClr val="black">
                    <a:tint val="75000"/>
                  </a:prstClr>
                </a:solidFill>
              </a:rPr>
              <a:pPr/>
              <a:t>5/20/2013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10" name="Picture Placeholder 9"/>
          <p:cNvSpPr>
            <a:spLocks noGrp="1"/>
          </p:cNvSpPr>
          <p:nvPr>
            <p:ph type="pic" sz="quarter" idx="13"/>
          </p:nvPr>
        </p:nvSpPr>
        <p:spPr>
          <a:xfrm>
            <a:off x="1480921" y="2493398"/>
            <a:ext cx="1950482" cy="1951355"/>
          </a:xfrm>
          <a:effectLst>
            <a:outerShdw blurRad="50800" dist="38100" dir="8100000" algn="tr" rotWithShape="0">
              <a:prstClr val="black">
                <a:alpha val="40000"/>
              </a:prstClr>
            </a:outerShdw>
          </a:effectLst>
        </p:spPr>
        <p:txBody>
          <a:bodyPr/>
          <a:lstStyle>
            <a:lvl1pPr marL="0" indent="0">
              <a:buFontTx/>
              <a:buNone/>
              <a:defRPr/>
            </a:lvl1pPr>
          </a:lstStyle>
          <a:p>
            <a:r>
              <a:rPr lang="en-US" smtClean="0"/>
              <a:t>Click icon to add picture</a:t>
            </a:r>
            <a:endParaRPr lang="en-US"/>
          </a:p>
        </p:txBody>
      </p:sp>
      <p:sp>
        <p:nvSpPr>
          <p:cNvPr id="12" name="Text Placeholder 11"/>
          <p:cNvSpPr>
            <a:spLocks noGrp="1"/>
          </p:cNvSpPr>
          <p:nvPr>
            <p:ph type="body" sz="quarter" idx="14"/>
          </p:nvPr>
        </p:nvSpPr>
        <p:spPr>
          <a:xfrm>
            <a:off x="4334406" y="2346728"/>
            <a:ext cx="7910287" cy="6179291"/>
          </a:xfrm>
        </p:spPr>
        <p:txBody>
          <a:bodyPr>
            <a:normAutofit/>
          </a:bodyPr>
          <a:lstStyle>
            <a:lvl1pPr marL="0" indent="0">
              <a:spcBef>
                <a:spcPts val="685"/>
              </a:spcBef>
              <a:spcAft>
                <a:spcPts val="2740"/>
              </a:spcAft>
              <a:buNone/>
              <a:defRPr sz="3300">
                <a:latin typeface="Segoe UI" pitchFamily="34" charset="0"/>
                <a:ea typeface="Segoe UI" pitchFamily="34" charset="0"/>
                <a:cs typeface="Segoe UI" pitchFamily="34" charset="0"/>
              </a:defRPr>
            </a:lvl1pPr>
            <a:lvl2pPr indent="0">
              <a:spcBef>
                <a:spcPts val="685"/>
              </a:spcBef>
              <a:spcAft>
                <a:spcPts val="2740"/>
              </a:spcAft>
              <a:buNone/>
              <a:defRPr/>
            </a:lvl2pPr>
            <a:lvl3pPr indent="0">
              <a:spcBef>
                <a:spcPts val="685"/>
              </a:spcBef>
              <a:spcAft>
                <a:spcPts val="2740"/>
              </a:spcAft>
              <a:buNone/>
              <a:defRPr/>
            </a:lvl3pPr>
            <a:lvl4pPr indent="0">
              <a:spcBef>
                <a:spcPts val="685"/>
              </a:spcBef>
              <a:spcAft>
                <a:spcPts val="2740"/>
              </a:spcAft>
              <a:buNone/>
              <a:defRPr/>
            </a:lvl4pPr>
            <a:lvl5pPr indent="0">
              <a:spcBef>
                <a:spcPts val="685"/>
              </a:spcBef>
              <a:spcAft>
                <a:spcPts val="2740"/>
              </a:spcAft>
              <a:buNone/>
              <a:defRPr/>
            </a:lvl5pPr>
          </a:lstStyle>
          <a:p>
            <a:pPr lvl="0"/>
            <a:r>
              <a:rPr lang="en-US" smtClean="0"/>
              <a:t>Click to edit Master text styles</a:t>
            </a:r>
          </a:p>
        </p:txBody>
      </p:sp>
    </p:spTree>
    <p:extLst>
      <p:ext uri="{BB962C8B-B14F-4D97-AF65-F5344CB8AC3E}">
        <p14:creationId xmlns:p14="http://schemas.microsoft.com/office/powerpoint/2010/main" val="2639480337"/>
      </p:ext>
    </p:extLst>
  </p:cSld>
  <p:clrMapOvr>
    <a:masterClrMapping/>
  </p:clrMapOvr>
  <p:transition spd="slow" advClick="0">
    <p:wipe dir="d"/>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Lesson 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4C4B0C61-100F-4665-AFEE-EBA1F51F8668}" type="datetime1">
              <a:rPr lang="en-US" smtClean="0">
                <a:solidFill>
                  <a:prstClr val="black">
                    <a:tint val="75000"/>
                  </a:prstClr>
                </a:solidFill>
              </a:rPr>
              <a:pPr/>
              <a:t>5/20/2013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7" name="Text Placeholder 6"/>
          <p:cNvSpPr>
            <a:spLocks noGrp="1"/>
          </p:cNvSpPr>
          <p:nvPr>
            <p:ph type="body" sz="quarter" idx="13"/>
          </p:nvPr>
        </p:nvSpPr>
        <p:spPr>
          <a:xfrm>
            <a:off x="5309646" y="5962474"/>
            <a:ext cx="6930712" cy="2380653"/>
          </a:xfrm>
        </p:spPr>
        <p:txBody>
          <a:bodyPr/>
          <a:lstStyle>
            <a:lvl1pPr marL="0" indent="0">
              <a:buNone/>
              <a:defRPr sz="5500">
                <a:solidFill>
                  <a:schemeClr val="bg1">
                    <a:lumMod val="95000"/>
                  </a:schemeClr>
                </a:solidFill>
                <a:effectLst>
                  <a:outerShdw blurRad="38100" dist="38100" dir="2700000" algn="tl">
                    <a:srgbClr val="000000">
                      <a:alpha val="43137"/>
                    </a:srgbClr>
                  </a:outerShdw>
                </a:effectLst>
                <a:latin typeface="Segoe UI Semibold" pitchFamily="34" charset="0"/>
              </a:defRPr>
            </a:lvl1pPr>
          </a:lstStyle>
          <a:p>
            <a:pPr lvl="0"/>
            <a:r>
              <a:rPr lang="en-US" smtClean="0"/>
              <a:t>Click to edit Master text styles</a:t>
            </a:r>
          </a:p>
        </p:txBody>
      </p:sp>
      <p:sp>
        <p:nvSpPr>
          <p:cNvPr id="10" name="Text Placeholder 9"/>
          <p:cNvSpPr>
            <a:spLocks noGrp="1"/>
          </p:cNvSpPr>
          <p:nvPr>
            <p:ph type="body" sz="quarter" idx="14"/>
          </p:nvPr>
        </p:nvSpPr>
        <p:spPr>
          <a:xfrm>
            <a:off x="325081" y="4553162"/>
            <a:ext cx="4876205" cy="832578"/>
          </a:xfrm>
        </p:spPr>
        <p:txBody>
          <a:bodyPr/>
          <a:lstStyle>
            <a:lvl1pPr marL="0" indent="0">
              <a:buNone/>
              <a:defRPr>
                <a:solidFill>
                  <a:schemeClr val="bg1">
                    <a:lumMod val="50000"/>
                  </a:schemeClr>
                </a:solidFill>
                <a:latin typeface="Segoe UI Semibold" pitchFamily="34" charset="0"/>
              </a:defRPr>
            </a:lvl1pPr>
            <a:lvl2pPr marL="626273" indent="0">
              <a:buNone/>
              <a:defRPr/>
            </a:lvl2pPr>
            <a:lvl3pPr marL="1252545" indent="0">
              <a:buNone/>
              <a:defRPr/>
            </a:lvl3pPr>
            <a:lvl4pPr marL="1878818" indent="0">
              <a:buNone/>
              <a:defRPr/>
            </a:lvl4pPr>
            <a:lvl5pPr marL="2505090" indent="0">
              <a:buNone/>
              <a:defRPr/>
            </a:lvl5pPr>
          </a:lstStyle>
          <a:p>
            <a:pPr lvl="0"/>
            <a:r>
              <a:rPr lang="en-US" smtClean="0"/>
              <a:t>Click to edit Master text styles</a:t>
            </a:r>
          </a:p>
        </p:txBody>
      </p:sp>
    </p:spTree>
    <p:extLst>
      <p:ext uri="{BB962C8B-B14F-4D97-AF65-F5344CB8AC3E}">
        <p14:creationId xmlns:p14="http://schemas.microsoft.com/office/powerpoint/2010/main" val="877795624"/>
      </p:ext>
    </p:extLst>
  </p:cSld>
  <p:clrMapOvr>
    <a:masterClrMapping/>
  </p:clrMapOvr>
  <p:transition spd="slow" advClick="0">
    <p:wipe dir="d"/>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Video and caption">
    <p:spTree>
      <p:nvGrpSpPr>
        <p:cNvPr id="1" name=""/>
        <p:cNvGrpSpPr/>
        <p:nvPr/>
      </p:nvGrpSpPr>
      <p:grpSpPr>
        <a:xfrm>
          <a:off x="0" y="0"/>
          <a:ext cx="0" cy="0"/>
          <a:chOff x="0" y="0"/>
          <a:chExt cx="0" cy="0"/>
        </a:xfrm>
      </p:grpSpPr>
      <p:sp useBgFill="1">
        <p:nvSpPr>
          <p:cNvPr id="10" name="Media Placeholder 9"/>
          <p:cNvSpPr>
            <a:spLocks noGrp="1"/>
          </p:cNvSpPr>
          <p:nvPr>
            <p:ph type="media" sz="quarter" idx="10"/>
          </p:nvPr>
        </p:nvSpPr>
        <p:spPr>
          <a:xfrm>
            <a:off x="1207844" y="8494776"/>
            <a:ext cx="1115568" cy="630936"/>
          </a:xfrm>
        </p:spPr>
        <p:txBody>
          <a:bodyPr/>
          <a:lstStyle>
            <a:lvl1pPr marL="0" indent="0">
              <a:buNone/>
              <a:defRPr/>
            </a:lvl1pPr>
          </a:lstStyle>
          <a:p>
            <a:r>
              <a:rPr lang="en-US" dirty="0" smtClean="0"/>
              <a:t>Click icon to add media</a:t>
            </a:r>
            <a:endParaRPr lang="en-US" dirty="0"/>
          </a:p>
        </p:txBody>
      </p:sp>
      <p:sp useBgFill="1">
        <p:nvSpPr>
          <p:cNvPr id="11" name="Media Placeholder 9"/>
          <p:cNvSpPr>
            <a:spLocks noGrp="1"/>
          </p:cNvSpPr>
          <p:nvPr>
            <p:ph type="media" sz="quarter" idx="11"/>
          </p:nvPr>
        </p:nvSpPr>
        <p:spPr>
          <a:xfrm>
            <a:off x="2564423" y="8494776"/>
            <a:ext cx="1115568" cy="630936"/>
          </a:xfrm>
        </p:spPr>
        <p:txBody>
          <a:bodyPr/>
          <a:lstStyle>
            <a:lvl1pPr marL="0" indent="0">
              <a:buNone/>
              <a:defRPr/>
            </a:lvl1pPr>
          </a:lstStyle>
          <a:p>
            <a:r>
              <a:rPr lang="en-US" dirty="0" smtClean="0"/>
              <a:t>Click icon to add media</a:t>
            </a:r>
            <a:endParaRPr lang="en-US" dirty="0"/>
          </a:p>
        </p:txBody>
      </p:sp>
      <p:sp useBgFill="1">
        <p:nvSpPr>
          <p:cNvPr id="12" name="Media Placeholder 9"/>
          <p:cNvSpPr>
            <a:spLocks noGrp="1"/>
          </p:cNvSpPr>
          <p:nvPr>
            <p:ph type="media" sz="quarter" idx="12"/>
          </p:nvPr>
        </p:nvSpPr>
        <p:spPr>
          <a:xfrm>
            <a:off x="3911823" y="8494776"/>
            <a:ext cx="1115568" cy="630936"/>
          </a:xfrm>
        </p:spPr>
        <p:txBody>
          <a:bodyPr/>
          <a:lstStyle/>
          <a:p>
            <a:r>
              <a:rPr lang="en-US" dirty="0" smtClean="0"/>
              <a:t>Click icon to add media</a:t>
            </a:r>
            <a:endParaRPr lang="en-US" dirty="0"/>
          </a:p>
        </p:txBody>
      </p:sp>
      <p:sp useBgFill="1">
        <p:nvSpPr>
          <p:cNvPr id="13" name="Media Placeholder 9"/>
          <p:cNvSpPr>
            <a:spLocks noGrp="1"/>
          </p:cNvSpPr>
          <p:nvPr>
            <p:ph type="media" sz="quarter" idx="13"/>
          </p:nvPr>
        </p:nvSpPr>
        <p:spPr>
          <a:xfrm>
            <a:off x="5260880" y="8494776"/>
            <a:ext cx="1115568" cy="630936"/>
          </a:xfrm>
        </p:spPr>
        <p:txBody>
          <a:bodyPr/>
          <a:lstStyle/>
          <a:p>
            <a:r>
              <a:rPr lang="en-US" dirty="0" smtClean="0"/>
              <a:t>Click icon to add media</a:t>
            </a:r>
            <a:endParaRPr lang="en-US" dirty="0"/>
          </a:p>
        </p:txBody>
      </p:sp>
      <p:sp useBgFill="1">
        <p:nvSpPr>
          <p:cNvPr id="14" name="Media Placeholder 9"/>
          <p:cNvSpPr>
            <a:spLocks noGrp="1"/>
          </p:cNvSpPr>
          <p:nvPr>
            <p:ph type="media" sz="quarter" idx="14"/>
          </p:nvPr>
        </p:nvSpPr>
        <p:spPr>
          <a:xfrm>
            <a:off x="6614461" y="8494776"/>
            <a:ext cx="1115568" cy="630936"/>
          </a:xfrm>
        </p:spPr>
        <p:txBody>
          <a:bodyPr/>
          <a:lstStyle/>
          <a:p>
            <a:r>
              <a:rPr lang="en-US" dirty="0" smtClean="0"/>
              <a:t>Click icon to add media</a:t>
            </a:r>
            <a:endParaRPr lang="en-US" dirty="0"/>
          </a:p>
        </p:txBody>
      </p:sp>
      <p:sp useBgFill="1">
        <p:nvSpPr>
          <p:cNvPr id="15" name="Media Placeholder 9"/>
          <p:cNvSpPr>
            <a:spLocks noGrp="1"/>
          </p:cNvSpPr>
          <p:nvPr>
            <p:ph type="media" sz="quarter" idx="15"/>
          </p:nvPr>
        </p:nvSpPr>
        <p:spPr>
          <a:xfrm>
            <a:off x="7966017" y="8494776"/>
            <a:ext cx="1115568" cy="630936"/>
          </a:xfrm>
        </p:spPr>
        <p:txBody>
          <a:bodyPr/>
          <a:lstStyle/>
          <a:p>
            <a:r>
              <a:rPr lang="en-US" smtClean="0"/>
              <a:t>Click icon to add media</a:t>
            </a:r>
            <a:endParaRPr lang="en-US" dirty="0"/>
          </a:p>
        </p:txBody>
      </p:sp>
      <p:sp useBgFill="1">
        <p:nvSpPr>
          <p:cNvPr id="16" name="Media Placeholder 9"/>
          <p:cNvSpPr>
            <a:spLocks noGrp="1"/>
          </p:cNvSpPr>
          <p:nvPr>
            <p:ph type="media" sz="quarter" idx="16"/>
          </p:nvPr>
        </p:nvSpPr>
        <p:spPr>
          <a:xfrm>
            <a:off x="9319719" y="8494776"/>
            <a:ext cx="1115568" cy="630936"/>
          </a:xfrm>
        </p:spPr>
        <p:txBody>
          <a:bodyPr/>
          <a:lstStyle/>
          <a:p>
            <a:r>
              <a:rPr lang="en-US" smtClean="0"/>
              <a:t>Click icon to add media</a:t>
            </a:r>
            <a:endParaRPr lang="en-US" dirty="0"/>
          </a:p>
        </p:txBody>
      </p:sp>
      <p:sp>
        <p:nvSpPr>
          <p:cNvPr id="20" name="TextBox 19"/>
          <p:cNvSpPr txBox="1"/>
          <p:nvPr userDrawn="1"/>
        </p:nvSpPr>
        <p:spPr>
          <a:xfrm>
            <a:off x="6625699"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29" name="TextBox 28"/>
          <p:cNvSpPr txBox="1"/>
          <p:nvPr userDrawn="1"/>
        </p:nvSpPr>
        <p:spPr>
          <a:xfrm>
            <a:off x="9325850" y="8068154"/>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7</a:t>
            </a:r>
          </a:p>
        </p:txBody>
      </p:sp>
      <p:sp>
        <p:nvSpPr>
          <p:cNvPr id="30" name="TextBox 29"/>
          <p:cNvSpPr txBox="1"/>
          <p:nvPr userDrawn="1"/>
        </p:nvSpPr>
        <p:spPr>
          <a:xfrm>
            <a:off x="7970720"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32" name="TextBox 31"/>
          <p:cNvSpPr txBox="1"/>
          <p:nvPr userDrawn="1"/>
        </p:nvSpPr>
        <p:spPr>
          <a:xfrm>
            <a:off x="1199356"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33" name="TextBox 32"/>
          <p:cNvSpPr txBox="1"/>
          <p:nvPr userDrawn="1"/>
        </p:nvSpPr>
        <p:spPr>
          <a:xfrm>
            <a:off x="2570758"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a:t>2</a:t>
            </a:r>
          </a:p>
        </p:txBody>
      </p:sp>
      <p:sp>
        <p:nvSpPr>
          <p:cNvPr id="34" name="TextBox 33"/>
          <p:cNvSpPr txBox="1"/>
          <p:nvPr userDrawn="1"/>
        </p:nvSpPr>
        <p:spPr>
          <a:xfrm>
            <a:off x="3915792"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a:t>3</a:t>
            </a:r>
          </a:p>
        </p:txBody>
      </p:sp>
      <p:sp>
        <p:nvSpPr>
          <p:cNvPr id="35" name="TextBox 34"/>
          <p:cNvSpPr txBox="1"/>
          <p:nvPr userDrawn="1"/>
        </p:nvSpPr>
        <p:spPr>
          <a:xfrm>
            <a:off x="5274391"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40" name="TextBox 39">
            <a:hlinkClick r:id="rId2" action="ppaction://hlinksldjump"/>
          </p:cNvPr>
          <p:cNvSpPr txBox="1"/>
          <p:nvPr userDrawn="1"/>
        </p:nvSpPr>
        <p:spPr>
          <a:xfrm>
            <a:off x="10197838" y="618148"/>
            <a:ext cx="1434334" cy="276999"/>
          </a:xfrm>
          <a:prstGeom prst="rect">
            <a:avLst/>
          </a:prstGeom>
          <a:noFill/>
        </p:spPr>
        <p:txBody>
          <a:bodyPr wrap="square" rtlCol="0">
            <a:spAutoFit/>
          </a:bodyPr>
          <a:lstStyle/>
          <a:p>
            <a:r>
              <a:rPr lang="en-US" sz="1200" dirty="0" smtClean="0">
                <a:solidFill>
                  <a:prstClr val="white"/>
                </a:solidFill>
                <a:latin typeface="Segoe UI Light" pitchFamily="34" charset="0"/>
                <a:hlinkClick r:id="rId2" action="ppaction://hlinksldjump"/>
              </a:rPr>
              <a:t>Course summary</a:t>
            </a:r>
            <a:endParaRPr lang="en-US" sz="1200" dirty="0">
              <a:solidFill>
                <a:prstClr val="white"/>
              </a:solidFill>
              <a:latin typeface="Segoe UI Light" pitchFamily="34" charset="0"/>
            </a:endParaRPr>
          </a:p>
        </p:txBody>
      </p:sp>
      <p:grpSp>
        <p:nvGrpSpPr>
          <p:cNvPr id="41" name="Group 40"/>
          <p:cNvGrpSpPr/>
          <p:nvPr userDrawn="1"/>
        </p:nvGrpSpPr>
        <p:grpSpPr>
          <a:xfrm>
            <a:off x="11451487" y="646724"/>
            <a:ext cx="208497" cy="233769"/>
            <a:chOff x="9889420" y="664799"/>
            <a:chExt cx="208497" cy="233769"/>
          </a:xfrm>
        </p:grpSpPr>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43" name="Straight Connector 4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useBgFill="1">
        <p:nvSpPr>
          <p:cNvPr id="22" name="Media Placeholder 9"/>
          <p:cNvSpPr>
            <a:spLocks noGrp="1"/>
          </p:cNvSpPr>
          <p:nvPr>
            <p:ph type="media" sz="quarter" idx="17"/>
          </p:nvPr>
        </p:nvSpPr>
        <p:spPr>
          <a:xfrm>
            <a:off x="10663577" y="8494776"/>
            <a:ext cx="1115568" cy="630936"/>
          </a:xfrm>
        </p:spPr>
        <p:txBody>
          <a:bodyPr/>
          <a:lstStyle/>
          <a:p>
            <a:r>
              <a:rPr lang="en-US" dirty="0" smtClean="0"/>
              <a:t>Click icon to add media</a:t>
            </a:r>
            <a:endParaRPr lang="en-US" dirty="0"/>
          </a:p>
        </p:txBody>
      </p:sp>
      <p:sp>
        <p:nvSpPr>
          <p:cNvPr id="23" name="TextBox 22"/>
          <p:cNvSpPr txBox="1"/>
          <p:nvPr userDrawn="1"/>
        </p:nvSpPr>
        <p:spPr>
          <a:xfrm>
            <a:off x="10677130" y="8078787"/>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8</a:t>
            </a:r>
          </a:p>
        </p:txBody>
      </p:sp>
      <p:pic>
        <p:nvPicPr>
          <p:cNvPr id="27" name="Picture 26" descr="Screen Clipping">
            <a:hlinkClick r:id="" action="ppaction://noaction"/>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2188525" y="611187"/>
            <a:ext cx="295316" cy="304843"/>
          </a:xfrm>
          <a:prstGeom prst="rect">
            <a:avLst/>
          </a:prstGeom>
        </p:spPr>
      </p:pic>
      <p:sp>
        <p:nvSpPr>
          <p:cNvPr id="28" name="Rectangle 27"/>
          <p:cNvSpPr/>
          <p:nvPr userDrawn="1"/>
        </p:nvSpPr>
        <p:spPr>
          <a:xfrm>
            <a:off x="11765076" y="618148"/>
            <a:ext cx="571107" cy="276999"/>
          </a:xfrm>
          <a:prstGeom prst="rect">
            <a:avLst/>
          </a:prstGeom>
        </p:spPr>
        <p:txBody>
          <a:bodyPr wrap="square">
            <a:spAutoFit/>
          </a:bodyPr>
          <a:lstStyle/>
          <a:p>
            <a:r>
              <a:rPr lang="en-US" sz="1200" dirty="0">
                <a:solidFill>
                  <a:prstClr val="white"/>
                </a:solidFill>
                <a:latin typeface="Segoe UI Light" pitchFamily="34" charset="0"/>
                <a:hlinkClick r:id="rId5" action="ppaction://hlinksldjump"/>
              </a:rPr>
              <a:t>Help</a:t>
            </a:r>
            <a:endParaRPr lang="en-US" sz="1200" dirty="0">
              <a:solidFill>
                <a:prstClr val="white"/>
              </a:solidFill>
              <a:latin typeface="Segoe UI Light" pitchFamily="34" charset="0"/>
            </a:endParaRPr>
          </a:p>
        </p:txBody>
      </p:sp>
      <p:sp>
        <p:nvSpPr>
          <p:cNvPr id="3" name="Content Placeholder 2"/>
          <p:cNvSpPr>
            <a:spLocks noGrp="1"/>
          </p:cNvSpPr>
          <p:nvPr>
            <p:ph idx="1"/>
          </p:nvPr>
        </p:nvSpPr>
        <p:spPr>
          <a:xfrm>
            <a:off x="1234440" y="1042416"/>
            <a:ext cx="10515600" cy="6867144"/>
          </a:xfrm>
        </p:spPr>
        <p:txBody>
          <a:bodyPr/>
          <a:lstStyle>
            <a:lvl1pPr marL="469704" indent="-469704">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1pPr>
            <a:lvl2pPr>
              <a:defRPr>
                <a:solidFill>
                  <a:schemeClr val="tx1">
                    <a:lumMod val="85000"/>
                    <a:lumOff val="15000"/>
                  </a:schemeClr>
                </a:solidFill>
                <a:latin typeface="Segoe UI Light" pitchFamily="34" charset="0"/>
                <a:ea typeface="Segoe UI" pitchFamily="34" charset="0"/>
                <a:cs typeface="Segoe UI" pitchFamily="34" charset="0"/>
              </a:defRPr>
            </a:lvl2pPr>
            <a:lvl3pPr marL="1565681" indent="-313136">
              <a:buFont typeface="Wingdings" pitchFamily="2" charset="2"/>
              <a:buChar char="§"/>
              <a:defRPr>
                <a:solidFill>
                  <a:schemeClr val="tx1">
                    <a:lumMod val="85000"/>
                    <a:lumOff val="15000"/>
                  </a:schemeClr>
                </a:solidFill>
                <a:latin typeface="Segoe UI Light" pitchFamily="34" charset="0"/>
                <a:ea typeface="Segoe UI" pitchFamily="34" charset="0"/>
                <a:cs typeface="Segoe UI" pitchFamily="34" charset="0"/>
              </a:defRPr>
            </a:lvl3pPr>
            <a:lvl4pPr>
              <a:defRPr>
                <a:solidFill>
                  <a:schemeClr val="tx1">
                    <a:lumMod val="85000"/>
                    <a:lumOff val="15000"/>
                  </a:schemeClr>
                </a:solidFill>
                <a:latin typeface="Segoe UI Light" pitchFamily="34" charset="0"/>
                <a:ea typeface="Segoe UI" pitchFamily="34" charset="0"/>
                <a:cs typeface="Segoe UI" pitchFamily="34" charset="0"/>
              </a:defRPr>
            </a:lvl4pPr>
            <a:lvl5pPr>
              <a:defRPr>
                <a:solidFill>
                  <a:schemeClr val="tx1">
                    <a:lumMod val="85000"/>
                    <a:lumOff val="15000"/>
                  </a:schemeClr>
                </a:solidFill>
                <a:latin typeface="Segoe UI Light" pitchFamily="34" charset="0"/>
                <a:ea typeface="Segoe UI" pitchFamily="34" charset="0"/>
                <a:cs typeface="Segoe UI"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697495506"/>
      </p:ext>
    </p:extLst>
  </p:cSld>
  <p:clrMapOvr>
    <a:masterClrMapping/>
  </p:clrMapOvr>
  <p:transition spd="slow" advClick="0">
    <p:wipe dir="d"/>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rt and text ">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16F6EB-EDE0-4853-B9ED-EF555EDDF86F}" type="datetime1">
              <a:rPr lang="en-US" smtClean="0">
                <a:solidFill>
                  <a:prstClr val="black">
                    <a:tint val="75000"/>
                  </a:prstClr>
                </a:solidFill>
              </a:rPr>
              <a:pPr/>
              <a:t>5/20/2013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7371786"/>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869618484"/>
      </p:ext>
    </p:extLst>
  </p:cSld>
  <p:clrMapOvr>
    <a:masterClrMapping/>
  </p:clrMapOvr>
  <p:transition spd="slow" advClick="0">
    <p:wipe dir="d"/>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rt and text, list">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4102D9-3D1B-4ECE-B10F-51297C10DD53}" type="datetime1">
              <a:rPr lang="en-US" smtClean="0">
                <a:solidFill>
                  <a:prstClr val="black">
                    <a:tint val="75000"/>
                  </a:prstClr>
                </a:solidFill>
              </a:rPr>
              <a:pPr/>
              <a:t>5/20/2013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2059764"/>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8"/>
          <p:cNvSpPr>
            <a:spLocks noGrp="1"/>
          </p:cNvSpPr>
          <p:nvPr>
            <p:ph type="body" sz="quarter" idx="15"/>
          </p:nvPr>
        </p:nvSpPr>
        <p:spPr>
          <a:xfrm>
            <a:off x="8885529" y="3766325"/>
            <a:ext cx="3792604" cy="501477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3387905740"/>
      </p:ext>
    </p:extLst>
  </p:cSld>
  <p:clrMapOvr>
    <a:masterClrMapping/>
  </p:clrMapOvr>
  <p:transition spd="slow" advClick="0">
    <p:wipe dir="d"/>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rt and text, callouts">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129E71-ECB8-4806-B1CF-C027CFEDC963}" type="datetime1">
              <a:rPr lang="en-US" smtClean="0">
                <a:solidFill>
                  <a:prstClr val="black">
                    <a:tint val="75000"/>
                  </a:prstClr>
                </a:solidFill>
              </a:rPr>
              <a:pPr/>
              <a:t>5/20/2013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130090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9"/>
          <p:cNvSpPr>
            <a:spLocks noGrp="1"/>
          </p:cNvSpPr>
          <p:nvPr>
            <p:ph type="body" sz="quarter" idx="15"/>
          </p:nvPr>
        </p:nvSpPr>
        <p:spPr>
          <a:xfrm>
            <a:off x="8885529" y="2927033"/>
            <a:ext cx="3792604" cy="5854065"/>
          </a:xfrm>
        </p:spPr>
        <p:txBody>
          <a:bodyPr>
            <a:normAutofit/>
          </a:bodyPr>
          <a:lstStyle>
            <a:lvl1pPr marL="313136" indent="0">
              <a:spcAft>
                <a:spcPts val="411"/>
              </a:spcAft>
              <a:buClr>
                <a:schemeClr val="accent6"/>
              </a:buClr>
              <a:buFont typeface="Arial" pitchFamily="34" charset="0"/>
              <a:buNone/>
              <a:defRPr sz="2200">
                <a:latin typeface="Segoe UI" pitchFamily="34" charset="0"/>
                <a:ea typeface="Segoe UI" pitchFamily="34" charset="0"/>
                <a:cs typeface="Segoe UI" pitchFamily="34" charset="0"/>
              </a:defRPr>
            </a:lvl1pPr>
            <a:lvl2pPr marL="626273" indent="0">
              <a:buClr>
                <a:schemeClr val="accent6"/>
              </a:buClr>
              <a:buFont typeface="Arial" pitchFamily="34" charset="0"/>
              <a:buNone/>
              <a:defRPr sz="2200"/>
            </a:lvl2pPr>
            <a:lvl3pPr marL="1252545" indent="0">
              <a:buClr>
                <a:schemeClr val="accent6"/>
              </a:buClr>
              <a:buFont typeface="Arial" pitchFamily="34" charset="0"/>
              <a:buNone/>
              <a:defRPr sz="2200"/>
            </a:lvl3pPr>
            <a:lvl4pPr marL="1878818" indent="0">
              <a:buClr>
                <a:schemeClr val="accent6"/>
              </a:buClr>
              <a:buFont typeface="Arial" pitchFamily="34" charset="0"/>
              <a:buNone/>
              <a:defRPr sz="2200"/>
            </a:lvl4pPr>
            <a:lvl5pPr marL="2505090" indent="0">
              <a:buClr>
                <a:schemeClr val="accent6"/>
              </a:buClr>
              <a:buFont typeface="Arial" pitchFamily="34" charset="0"/>
              <a:buNone/>
              <a:defRPr sz="2200"/>
            </a:lvl5pPr>
          </a:lstStyle>
          <a:p>
            <a:pPr lvl="0"/>
            <a:r>
              <a:rPr lang="en-US" smtClean="0"/>
              <a:t>Click to edit Master text styles</a:t>
            </a:r>
          </a:p>
        </p:txBody>
      </p:sp>
    </p:spTree>
    <p:extLst>
      <p:ext uri="{BB962C8B-B14F-4D97-AF65-F5344CB8AC3E}">
        <p14:creationId xmlns:p14="http://schemas.microsoft.com/office/powerpoint/2010/main" val="2068080706"/>
      </p:ext>
    </p:extLst>
  </p:cSld>
  <p:clrMapOvr>
    <a:masterClrMapping/>
  </p:clrMapOvr>
  <p:transition spd="slow" advClick="0">
    <p:wipe di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rt and text, list">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D4102D9-3D1B-4ECE-B10F-51297C10DD53}" type="datetime1">
              <a:rPr lang="en-US" smtClean="0"/>
              <a:t>5/20/2013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2059764"/>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8"/>
          <p:cNvSpPr>
            <a:spLocks noGrp="1"/>
          </p:cNvSpPr>
          <p:nvPr>
            <p:ph type="body" sz="quarter" idx="15"/>
          </p:nvPr>
        </p:nvSpPr>
        <p:spPr>
          <a:xfrm>
            <a:off x="8885529" y="3766325"/>
            <a:ext cx="3792604" cy="501477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Tree>
    <p:extLst>
      <p:ext uri="{BB962C8B-B14F-4D97-AF65-F5344CB8AC3E}">
        <p14:creationId xmlns:p14="http://schemas.microsoft.com/office/powerpoint/2010/main" val="4213350281"/>
      </p:ext>
    </p:extLst>
  </p:cSld>
  <p:clrMapOvr>
    <a:masterClrMapping/>
  </p:clrMapOvr>
  <p:transition spd="slow" advClick="0">
    <p:wipe dir="d"/>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5D94DBF2-E27A-4B13-96CA-F1FCA16AA7E0}" type="datetime1">
              <a:rPr lang="en-US" smtClean="0">
                <a:solidFill>
                  <a:prstClr val="black">
                    <a:tint val="75000"/>
                  </a:prstClr>
                </a:solidFill>
              </a:rPr>
              <a:pPr/>
              <a:t>5/20/2013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9" name="Text Placeholder 8"/>
          <p:cNvSpPr>
            <a:spLocks noGrp="1"/>
          </p:cNvSpPr>
          <p:nvPr>
            <p:ph type="body" sz="quarter" idx="14"/>
          </p:nvPr>
        </p:nvSpPr>
        <p:spPr>
          <a:xfrm>
            <a:off x="758521" y="1409312"/>
            <a:ext cx="11594532" cy="7154968"/>
          </a:xfrm>
        </p:spPr>
        <p:txBody>
          <a:bodyPr>
            <a:normAutofit/>
          </a:bodyPr>
          <a:lstStyle>
            <a:lvl1pPr marL="469704" indent="-469704">
              <a:buClr>
                <a:schemeClr val="accent6"/>
              </a:buClr>
              <a:buFont typeface="Arial" pitchFamily="34" charset="0"/>
              <a:buChar char="•"/>
              <a:defRPr sz="3300">
                <a:latin typeface="Segoe UI" pitchFamily="34" charset="0"/>
                <a:ea typeface="Segoe UI" pitchFamily="34" charset="0"/>
                <a:cs typeface="Segoe UI" pitchFamily="34" charset="0"/>
              </a:defRPr>
            </a:lvl1pPr>
            <a:lvl2pPr marL="1017693" indent="-391420">
              <a:buClr>
                <a:schemeClr val="accent6"/>
              </a:buClr>
              <a:buFont typeface="Arial" pitchFamily="34" charset="0"/>
              <a:buChar char="•"/>
              <a:defRPr sz="2700">
                <a:latin typeface="Segoe UI" pitchFamily="34" charset="0"/>
                <a:ea typeface="Segoe UI" pitchFamily="34" charset="0"/>
                <a:cs typeface="Segoe UI" pitchFamily="34" charset="0"/>
              </a:defRPr>
            </a:lvl2pPr>
            <a:lvl3pPr marL="1565681" indent="-313136">
              <a:spcBef>
                <a:spcPts val="822"/>
              </a:spcBef>
              <a:buClr>
                <a:schemeClr val="accent6"/>
              </a:buClr>
              <a:buFont typeface="Arial" pitchFamily="34" charset="0"/>
              <a:buChar cha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2955896018"/>
      </p:ext>
    </p:extLst>
  </p:cSld>
  <p:clrMapOvr>
    <a:masterClrMapping/>
  </p:clrMapOvr>
  <p:transition spd="slow" advClick="0">
    <p:wipe dir="d"/>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uggestions for practice">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5521161"/>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1174261" indent="-626273">
              <a:spcBef>
                <a:spcPts val="548"/>
              </a:spcBef>
              <a:spcAft>
                <a:spcPts val="1370"/>
              </a:spcAft>
              <a:buClr>
                <a:schemeClr val="accent6"/>
              </a:buClr>
              <a:buFont typeface="+mj-lt"/>
              <a:buAutoNum type="arabicPeriod"/>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722250" indent="-469704">
              <a:spcBef>
                <a:spcPts val="274"/>
              </a:spcBef>
              <a:spcAft>
                <a:spcPts val="1096"/>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2348522" indent="-469704">
              <a:spcBef>
                <a:spcPts val="137"/>
              </a:spcBef>
              <a:spcAft>
                <a:spcPts val="822"/>
              </a:spcAft>
              <a:buClr>
                <a:schemeClr val="accent6"/>
              </a:buClr>
              <a:buFont typeface="+mj-lt"/>
              <a:buAutoNum type="arabicPeriod"/>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974795" indent="-469704">
              <a:spcBef>
                <a:spcPts val="274"/>
              </a:spcBef>
              <a:spcAft>
                <a:spcPts val="0"/>
              </a:spcAft>
              <a:buClr>
                <a:schemeClr val="accent6"/>
              </a:buClr>
              <a:buFont typeface="+mj-lt"/>
              <a:buAutoNum type="arabicPeriod"/>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a:p>
            <a:pPr marL="378373" lvl="1" indent="-378373">
              <a:spcBef>
                <a:spcPts val="822"/>
              </a:spcBef>
              <a:spcAft>
                <a:spcPts val="1644"/>
              </a:spcAft>
              <a:buClr>
                <a:srgbClr val="FF9900"/>
              </a:buClr>
              <a:buFontTx/>
            </a:pPr>
            <a:r>
              <a:rPr lang="en-US" smtClean="0"/>
              <a:t>Second level</a:t>
            </a:r>
          </a:p>
          <a:p>
            <a:pPr marL="378373" lvl="2" indent="-378373">
              <a:spcBef>
                <a:spcPts val="822"/>
              </a:spcBef>
              <a:spcAft>
                <a:spcPts val="1644"/>
              </a:spcAft>
              <a:buClr>
                <a:srgbClr val="FF9900"/>
              </a:buClr>
              <a:buFontTx/>
            </a:pPr>
            <a:r>
              <a:rPr lang="en-US" smtClean="0"/>
              <a:t>Third level</a:t>
            </a:r>
          </a:p>
          <a:p>
            <a:pPr marL="378373" lvl="3" indent="-378373">
              <a:spcBef>
                <a:spcPts val="822"/>
              </a:spcBef>
              <a:spcAft>
                <a:spcPts val="1644"/>
              </a:spcAft>
              <a:buClr>
                <a:srgbClr val="FF9900"/>
              </a:buClr>
              <a:buFontTx/>
            </a:pPr>
            <a:r>
              <a:rPr lang="en-US" smtClean="0"/>
              <a:t>Fourth level</a:t>
            </a:r>
          </a:p>
          <a:p>
            <a:pPr marL="378373" lvl="4" indent="-378373">
              <a:spcBef>
                <a:spcPts val="822"/>
              </a:spcBef>
              <a:spcAft>
                <a:spcPts val="1644"/>
              </a:spcAft>
              <a:buClr>
                <a:srgbClr val="FF9900"/>
              </a:buClr>
              <a:buFontTx/>
            </a:pPr>
            <a:r>
              <a:rPr lang="en-US" smtClean="0"/>
              <a:t>Fifth level</a:t>
            </a:r>
            <a:endParaRPr lang="en-US" dirty="0"/>
          </a:p>
        </p:txBody>
      </p:sp>
      <p:sp>
        <p:nvSpPr>
          <p:cNvPr id="4" name="Date Placeholder 3"/>
          <p:cNvSpPr>
            <a:spLocks noGrp="1"/>
          </p:cNvSpPr>
          <p:nvPr>
            <p:ph type="dt" sz="half" idx="10"/>
          </p:nvPr>
        </p:nvSpPr>
        <p:spPr/>
        <p:txBody>
          <a:bodyPr/>
          <a:lstStyle/>
          <a:p>
            <a:fld id="{C3F91A10-A591-43B9-A509-26A67752FF10}" type="datetime1">
              <a:rPr lang="en-US" smtClean="0">
                <a:solidFill>
                  <a:prstClr val="black">
                    <a:tint val="75000"/>
                  </a:prstClr>
                </a:solidFill>
              </a:rPr>
              <a:pPr/>
              <a:t>5/20/2013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9" name="Text Placeholder 8"/>
          <p:cNvSpPr>
            <a:spLocks noGrp="1"/>
          </p:cNvSpPr>
          <p:nvPr>
            <p:ph type="body" sz="quarter" idx="13"/>
          </p:nvPr>
        </p:nvSpPr>
        <p:spPr>
          <a:xfrm>
            <a:off x="758521" y="7697011"/>
            <a:ext cx="11594532" cy="1084086"/>
          </a:xfrm>
        </p:spPr>
        <p:txBody>
          <a:bodyPr/>
          <a:lstStyle>
            <a:lvl1pPr marL="0" indent="0">
              <a:buNone/>
              <a:defRPr sz="3300">
                <a:latin typeface="Segoe UI" pitchFamily="34" charset="0"/>
                <a:ea typeface="Segoe UI" pitchFamily="34" charset="0"/>
                <a:cs typeface="Segoe UI" pitchFamily="34" charset="0"/>
              </a:defRPr>
            </a:lvl1pPr>
          </a:lstStyle>
          <a:p>
            <a:pPr lvl="0"/>
            <a:r>
              <a:rPr lang="en-US" smtClean="0"/>
              <a:t>Click to edit Master text styles</a:t>
            </a:r>
          </a:p>
        </p:txBody>
      </p:sp>
    </p:spTree>
    <p:extLst>
      <p:ext uri="{BB962C8B-B14F-4D97-AF65-F5344CB8AC3E}">
        <p14:creationId xmlns:p14="http://schemas.microsoft.com/office/powerpoint/2010/main" val="2851983862"/>
      </p:ext>
    </p:extLst>
  </p:cSld>
  <p:clrMapOvr>
    <a:masterClrMapping/>
  </p:clrMapOvr>
  <p:transition spd="slow" advClick="0">
    <p:wipe dir="d"/>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est question, optional answers">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6BF26DB4-9CE9-4540-9921-68ABBB6E5689}" type="datetime1">
              <a:rPr lang="en-US" smtClean="0">
                <a:solidFill>
                  <a:prstClr val="black">
                    <a:tint val="75000"/>
                  </a:prstClr>
                </a:solidFill>
              </a:rPr>
              <a:pPr/>
              <a:t>5/20/2013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2"/>
          <p:cNvSpPr>
            <a:spLocks noGrp="1"/>
          </p:cNvSpPr>
          <p:nvPr>
            <p:ph idx="13"/>
          </p:nvPr>
        </p:nvSpPr>
        <p:spPr>
          <a:xfrm>
            <a:off x="736849" y="3577484"/>
            <a:ext cx="11702892" cy="5095205"/>
          </a:xfrm>
        </p:spPr>
        <p:txBody>
          <a:bodyPr vert="horz" lIns="125255" tIns="62627" rIns="125255" bIns="62627" rtlCol="0">
            <a:normAutofit/>
          </a:bodyPr>
          <a:lstStyle>
            <a:lvl1pPr marL="626273" indent="-626273">
              <a:spcBef>
                <a:spcPts val="822"/>
              </a:spcBef>
              <a:spcAft>
                <a:spcPts val="1644"/>
              </a:spcAft>
              <a:buClr>
                <a:schemeClr val="accent6"/>
              </a:buClr>
              <a:buFont typeface="+mj-lt"/>
              <a:buAutoNum type="arabicPeriod"/>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4002668792"/>
      </p:ext>
    </p:extLst>
  </p:cSld>
  <p:clrMapOvr>
    <a:masterClrMapping/>
  </p:clrMapOvr>
  <p:transition spd="slow" advClick="0">
    <p:wipe dir="d"/>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st answer, explana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Semibold"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4" name="Date Placeholder 3"/>
          <p:cNvSpPr>
            <a:spLocks noGrp="1"/>
          </p:cNvSpPr>
          <p:nvPr>
            <p:ph type="dt" sz="half" idx="10"/>
          </p:nvPr>
        </p:nvSpPr>
        <p:spPr/>
        <p:txBody>
          <a:bodyPr/>
          <a:lstStyle/>
          <a:p>
            <a:fld id="{DE196F42-A0DE-4C12-AA21-F4391873529D}" type="datetime1">
              <a:rPr lang="en-US" smtClean="0">
                <a:solidFill>
                  <a:prstClr val="black">
                    <a:tint val="75000"/>
                  </a:prstClr>
                </a:solidFill>
              </a:rPr>
              <a:pPr/>
              <a:t>5/20/2013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
        <p:nvSpPr>
          <p:cNvPr id="8" name="Content Placeholder 2"/>
          <p:cNvSpPr>
            <a:spLocks noGrp="1"/>
          </p:cNvSpPr>
          <p:nvPr>
            <p:ph idx="13"/>
          </p:nvPr>
        </p:nvSpPr>
        <p:spPr>
          <a:xfrm>
            <a:off x="722401" y="3577484"/>
            <a:ext cx="11702892" cy="5095205"/>
          </a:xfrm>
        </p:spPr>
        <p:txBody>
          <a:bodyPr vert="horz" lIns="125255" tIns="62627" rIns="125255" bIns="62627" rtlCol="0">
            <a:normAutofit/>
          </a:bodyPr>
          <a:lstStyle>
            <a:lvl1pPr marL="0" indent="0">
              <a:spcBef>
                <a:spcPts val="822"/>
              </a:spcBef>
              <a:spcAft>
                <a:spcPts val="1644"/>
              </a:spcAft>
              <a:buClr>
                <a:schemeClr val="accent6"/>
              </a:buClr>
              <a:buFont typeface="+mj-lt"/>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Tree>
    <p:extLst>
      <p:ext uri="{BB962C8B-B14F-4D97-AF65-F5344CB8AC3E}">
        <p14:creationId xmlns:p14="http://schemas.microsoft.com/office/powerpoint/2010/main" val="1634158179"/>
      </p:ext>
    </p:extLst>
  </p:cSld>
  <p:clrMapOvr>
    <a:masterClrMapping/>
  </p:clrMapOvr>
  <p:transition spd="slow" advClick="0">
    <p:wipe dir="d"/>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QRC">
    <p:spTree>
      <p:nvGrpSpPr>
        <p:cNvPr id="1" name=""/>
        <p:cNvGrpSpPr/>
        <p:nvPr/>
      </p:nvGrpSpPr>
      <p:grpSpPr>
        <a:xfrm>
          <a:off x="0" y="0"/>
          <a:ext cx="0" cy="0"/>
          <a:chOff x="0" y="0"/>
          <a:chExt cx="0" cy="0"/>
        </a:xfrm>
      </p:grpSpPr>
      <p:sp>
        <p:nvSpPr>
          <p:cNvPr id="2" name="Title 1"/>
          <p:cNvSpPr>
            <a:spLocks noGrp="1"/>
          </p:cNvSpPr>
          <p:nvPr>
            <p:ph type="title"/>
          </p:nvPr>
        </p:nvSpPr>
        <p:spPr>
          <a:xfrm>
            <a:off x="650161" y="484651"/>
            <a:ext cx="11702892" cy="1300903"/>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701154" y="1959035"/>
            <a:ext cx="11702892" cy="1076408"/>
          </a:xfrm>
        </p:spPr>
        <p:txBody>
          <a:bodyPr vert="horz" lIns="125255" tIns="62627" rIns="125255" bIns="62627" rtlCol="0">
            <a:normAutofit/>
          </a:bodyPr>
          <a:lstStyle>
            <a:lvl1pPr marL="0" indent="0">
              <a:spcBef>
                <a:spcPts val="822"/>
              </a:spcBef>
              <a:spcAft>
                <a:spcPts val="1644"/>
              </a:spcAft>
              <a:buClr>
                <a:schemeClr val="accent6"/>
              </a:buClr>
              <a:buFontTx/>
              <a:buNone/>
              <a:defRPr lang="en-US" sz="3300" dirty="0" smtClean="0">
                <a:solidFill>
                  <a:schemeClr val="tx1">
                    <a:lumMod val="85000"/>
                    <a:lumOff val="15000"/>
                  </a:schemeClr>
                </a:solidFill>
                <a:latin typeface="Segoe UI" pitchFamily="34" charset="0"/>
                <a:ea typeface="Segoe UI" pitchFamily="34" charset="0"/>
                <a:cs typeface="Segoe UI" pitchFamily="34" charset="0"/>
              </a:defRPr>
            </a:lvl1pPr>
            <a:lvl2pPr marL="547988" indent="0">
              <a:spcBef>
                <a:spcPts val="548"/>
              </a:spcBef>
              <a:spcAft>
                <a:spcPts val="1370"/>
              </a:spcAft>
              <a:buClr>
                <a:schemeClr val="accent6"/>
              </a:buClr>
              <a:buFontTx/>
              <a:buNone/>
              <a:defRPr lang="en-US" sz="2700" dirty="0" smtClean="0">
                <a:solidFill>
                  <a:schemeClr val="tx1">
                    <a:lumMod val="85000"/>
                    <a:lumOff val="15000"/>
                  </a:schemeClr>
                </a:solidFill>
                <a:latin typeface="Segoe UI" pitchFamily="34" charset="0"/>
                <a:ea typeface="Segoe UI" pitchFamily="34" charset="0"/>
                <a:cs typeface="Segoe UI" pitchFamily="34" charset="0"/>
              </a:defRPr>
            </a:lvl2pPr>
            <a:lvl3pPr marL="1252545" indent="0">
              <a:spcBef>
                <a:spcPts val="274"/>
              </a:spcBef>
              <a:spcAft>
                <a:spcPts val="1096"/>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3pPr>
            <a:lvl4pPr marL="1878818" indent="0">
              <a:spcBef>
                <a:spcPts val="137"/>
              </a:spcBef>
              <a:spcAft>
                <a:spcPts val="822"/>
              </a:spcAft>
              <a:buClr>
                <a:schemeClr val="accent6"/>
              </a:buClr>
              <a:buFontTx/>
              <a:buNone/>
              <a:defRPr lang="en-US" sz="2500" dirty="0" smtClean="0">
                <a:solidFill>
                  <a:schemeClr val="tx1">
                    <a:lumMod val="85000"/>
                    <a:lumOff val="15000"/>
                  </a:schemeClr>
                </a:solidFill>
                <a:latin typeface="Segoe UI" pitchFamily="34" charset="0"/>
                <a:ea typeface="Segoe UI" pitchFamily="34" charset="0"/>
                <a:cs typeface="Segoe UI" pitchFamily="34" charset="0"/>
              </a:defRPr>
            </a:lvl4pPr>
            <a:lvl5pPr marL="2505090" indent="0">
              <a:spcBef>
                <a:spcPts val="274"/>
              </a:spcBef>
              <a:spcAft>
                <a:spcPts val="0"/>
              </a:spcAft>
              <a:buClr>
                <a:schemeClr val="accent6"/>
              </a:buClr>
              <a:buFontTx/>
              <a:buNone/>
              <a:defRPr lang="en-US" sz="2500" dirty="0">
                <a:solidFill>
                  <a:schemeClr val="tx1">
                    <a:lumMod val="85000"/>
                    <a:lumOff val="15000"/>
                  </a:schemeClr>
                </a:solidFill>
                <a:latin typeface="Segoe UI" pitchFamily="34" charset="0"/>
                <a:ea typeface="Segoe UI" pitchFamily="34" charset="0"/>
                <a:cs typeface="Segoe UI" pitchFamily="34" charset="0"/>
              </a:defRPr>
            </a:lvl5pPr>
          </a:lstStyle>
          <a:p>
            <a:pPr marL="378373" lvl="0" indent="-378373">
              <a:spcBef>
                <a:spcPts val="822"/>
              </a:spcBef>
              <a:spcAft>
                <a:spcPts val="1644"/>
              </a:spcAft>
              <a:buClr>
                <a:srgbClr val="FF9900"/>
              </a:buClr>
              <a:buFontTx/>
            </a:pPr>
            <a:r>
              <a:rPr lang="en-US" smtClean="0"/>
              <a:t>Click to edit Master text styles</a:t>
            </a:r>
          </a:p>
        </p:txBody>
      </p:sp>
      <p:sp>
        <p:nvSpPr>
          <p:cNvPr id="7" name="Media Placeholder 1"/>
          <p:cNvSpPr>
            <a:spLocks noGrp="1"/>
          </p:cNvSpPr>
          <p:nvPr>
            <p:ph type="media" sz="quarter" idx="10"/>
          </p:nvPr>
        </p:nvSpPr>
        <p:spPr>
          <a:xfrm>
            <a:off x="1968468" y="8494776"/>
            <a:ext cx="1115568" cy="630936"/>
          </a:xfrm>
        </p:spPr>
      </p:sp>
    </p:spTree>
    <p:extLst>
      <p:ext uri="{BB962C8B-B14F-4D97-AF65-F5344CB8AC3E}">
        <p14:creationId xmlns:p14="http://schemas.microsoft.com/office/powerpoint/2010/main" val="2321754185"/>
      </p:ext>
    </p:extLst>
  </p:cSld>
  <p:clrMapOvr>
    <a:masterClrMapping/>
  </p:clrMapOvr>
  <p:transition spd="slow" advClick="0">
    <p:wipe dir="d"/>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90723"/>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sz="half" idx="1"/>
          </p:nvPr>
        </p:nvSpPr>
        <p:spPr>
          <a:xfrm>
            <a:off x="650161"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609967" y="2276583"/>
            <a:ext cx="5743085" cy="6439021"/>
          </a:xfrm>
        </p:spPr>
        <p:txBody>
          <a:bodyPr/>
          <a:lstStyle>
            <a:lvl1pPr>
              <a:defRPr sz="3800">
                <a:solidFill>
                  <a:schemeClr val="tx1">
                    <a:lumMod val="85000"/>
                    <a:lumOff val="15000"/>
                  </a:schemeClr>
                </a:solidFill>
                <a:latin typeface="Segoe UI" pitchFamily="34" charset="0"/>
                <a:ea typeface="Segoe UI" pitchFamily="34" charset="0"/>
                <a:cs typeface="Segoe UI" pitchFamily="34" charset="0"/>
              </a:defRPr>
            </a:lvl1pPr>
            <a:lvl2pPr>
              <a:defRPr sz="3300">
                <a:solidFill>
                  <a:schemeClr val="tx1">
                    <a:lumMod val="85000"/>
                    <a:lumOff val="15000"/>
                  </a:schemeClr>
                </a:solidFill>
                <a:latin typeface="Segoe UI" pitchFamily="34" charset="0"/>
                <a:ea typeface="Segoe UI" pitchFamily="34" charset="0"/>
                <a:cs typeface="Segoe UI" pitchFamily="34" charset="0"/>
              </a:defRPr>
            </a:lvl2pPr>
            <a:lvl3pPr>
              <a:defRPr sz="2700">
                <a:solidFill>
                  <a:schemeClr val="tx1">
                    <a:lumMod val="85000"/>
                    <a:lumOff val="15000"/>
                  </a:schemeClr>
                </a:solidFill>
                <a:latin typeface="Segoe UI" pitchFamily="34" charset="0"/>
                <a:ea typeface="Segoe UI" pitchFamily="34" charset="0"/>
                <a:cs typeface="Segoe UI" pitchFamily="34" charset="0"/>
              </a:defRPr>
            </a:lvl3pPr>
            <a:lvl4pPr>
              <a:defRPr sz="2500">
                <a:solidFill>
                  <a:schemeClr val="tx1">
                    <a:lumMod val="85000"/>
                    <a:lumOff val="15000"/>
                  </a:schemeClr>
                </a:solidFill>
                <a:latin typeface="Segoe UI" pitchFamily="34" charset="0"/>
                <a:ea typeface="Segoe UI" pitchFamily="34" charset="0"/>
                <a:cs typeface="Segoe UI" pitchFamily="34" charset="0"/>
              </a:defRPr>
            </a:lvl4pPr>
            <a:lvl5pPr>
              <a:defRPr sz="2500">
                <a:solidFill>
                  <a:schemeClr val="tx1">
                    <a:lumMod val="85000"/>
                    <a:lumOff val="15000"/>
                  </a:schemeClr>
                </a:solidFill>
                <a:latin typeface="Segoe UI" pitchFamily="34" charset="0"/>
                <a:ea typeface="Segoe UI" pitchFamily="34" charset="0"/>
                <a:cs typeface="Segoe UI" pitchFamily="34" charset="0"/>
              </a:defRPr>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F5266B5-9510-435A-9402-DF3CCC811C65}" type="datetime1">
              <a:rPr lang="en-US" smtClean="0">
                <a:solidFill>
                  <a:prstClr val="black">
                    <a:tint val="75000"/>
                  </a:prstClr>
                </a:solidFill>
              </a:rPr>
              <a:pPr/>
              <a:t>5/20/2013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4881110"/>
      </p:ext>
    </p:extLst>
  </p:cSld>
  <p:clrMapOvr>
    <a:masterClrMapping/>
  </p:clrMapOvr>
  <p:transition spd="slow" advClick="0">
    <p:wipe dir="d"/>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161" y="388464"/>
            <a:ext cx="4277968" cy="1653231"/>
          </a:xfrm>
          <a:prstGeom prst="rect">
            <a:avLst/>
          </a:prstGeom>
        </p:spPr>
        <p:txBody>
          <a:bodyPr anchor="b"/>
          <a:lstStyle>
            <a:lvl1pPr algn="l">
              <a:defRPr sz="2700" b="1">
                <a:solidFill>
                  <a:schemeClr val="tx1">
                    <a:lumMod val="50000"/>
                    <a:lumOff val="50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5083895" y="388466"/>
            <a:ext cx="7269157" cy="8327137"/>
          </a:xfrm>
        </p:spPr>
        <p:txBody>
          <a:bodyPr/>
          <a:lstStyle>
            <a:lvl1pPr>
              <a:defRPr sz="4400">
                <a:solidFill>
                  <a:schemeClr val="tx1">
                    <a:lumMod val="85000"/>
                    <a:lumOff val="15000"/>
                  </a:schemeClr>
                </a:solidFill>
                <a:latin typeface="Segoe UI" pitchFamily="34" charset="0"/>
                <a:ea typeface="Segoe UI" pitchFamily="34" charset="0"/>
                <a:cs typeface="Segoe UI" pitchFamily="34" charset="0"/>
              </a:defRPr>
            </a:lvl1pPr>
            <a:lvl2pPr>
              <a:defRPr sz="3800">
                <a:solidFill>
                  <a:schemeClr val="tx1">
                    <a:lumMod val="85000"/>
                    <a:lumOff val="15000"/>
                  </a:schemeClr>
                </a:solidFill>
                <a:latin typeface="Segoe UI" pitchFamily="34" charset="0"/>
                <a:ea typeface="Segoe UI" pitchFamily="34" charset="0"/>
                <a:cs typeface="Segoe UI" pitchFamily="34" charset="0"/>
              </a:defRPr>
            </a:lvl2pPr>
            <a:lvl3pPr>
              <a:defRPr sz="3300">
                <a:solidFill>
                  <a:schemeClr val="tx1">
                    <a:lumMod val="85000"/>
                    <a:lumOff val="15000"/>
                  </a:schemeClr>
                </a:solidFill>
                <a:latin typeface="Segoe UI" pitchFamily="34" charset="0"/>
                <a:ea typeface="Segoe UI" pitchFamily="34" charset="0"/>
                <a:cs typeface="Segoe UI" pitchFamily="34" charset="0"/>
              </a:defRPr>
            </a:lvl3pPr>
            <a:lvl4pPr>
              <a:defRPr sz="2700">
                <a:solidFill>
                  <a:schemeClr val="tx1">
                    <a:lumMod val="85000"/>
                    <a:lumOff val="15000"/>
                  </a:schemeClr>
                </a:solidFill>
                <a:latin typeface="Segoe UI" pitchFamily="34" charset="0"/>
                <a:ea typeface="Segoe UI" pitchFamily="34" charset="0"/>
                <a:cs typeface="Segoe UI" pitchFamily="34" charset="0"/>
              </a:defRPr>
            </a:lvl4pPr>
            <a:lvl5pPr>
              <a:defRPr sz="2700">
                <a:solidFill>
                  <a:schemeClr val="tx1">
                    <a:lumMod val="85000"/>
                    <a:lumOff val="15000"/>
                  </a:schemeClr>
                </a:solidFill>
                <a:latin typeface="Segoe UI" pitchFamily="34" charset="0"/>
                <a:ea typeface="Segoe UI" pitchFamily="34" charset="0"/>
                <a:cs typeface="Segoe UI" pitchFamily="34" charset="0"/>
              </a:defRPr>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50161" y="2041698"/>
            <a:ext cx="4277968" cy="6673906"/>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0CA3AA-4C40-483B-AA7A-81CDC9C32DD9}" type="datetime1">
              <a:rPr lang="en-US" smtClean="0">
                <a:solidFill>
                  <a:prstClr val="black">
                    <a:tint val="75000"/>
                  </a:prstClr>
                </a:solidFill>
              </a:rPr>
              <a:pPr/>
              <a:t>5/20/2013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3562423"/>
      </p:ext>
    </p:extLst>
  </p:cSld>
  <p:clrMapOvr>
    <a:masterClrMapping/>
  </p:clrMapOvr>
  <p:transition spd="slow" advClick="0">
    <p:wipe dir="d"/>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8721" y="6829742"/>
            <a:ext cx="7801928" cy="806290"/>
          </a:xfrm>
          <a:prstGeom prst="rect">
            <a:avLst/>
          </a:prstGeom>
        </p:spPr>
        <p:txBody>
          <a:bodyPr anchor="b"/>
          <a:lstStyle>
            <a:lvl1pPr algn="l">
              <a:defRPr sz="2700" b="1">
                <a:solidFill>
                  <a:schemeClr val="tx1">
                    <a:lumMod val="85000"/>
                    <a:lumOff val="15000"/>
                  </a:schemeClr>
                </a:soli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
        <p:nvSpPr>
          <p:cNvPr id="3" name="Picture Placeholder 2"/>
          <p:cNvSpPr>
            <a:spLocks noGrp="1"/>
          </p:cNvSpPr>
          <p:nvPr>
            <p:ph type="pic" idx="1"/>
          </p:nvPr>
        </p:nvSpPr>
        <p:spPr>
          <a:xfrm>
            <a:off x="2548721" y="871786"/>
            <a:ext cx="7801928" cy="5854065"/>
          </a:xfrm>
        </p:spPr>
        <p:txBody>
          <a:bodyPr/>
          <a:lstStyle>
            <a:lvl1pPr marL="0" indent="0">
              <a:buNone/>
              <a:defRPr sz="44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3800"/>
            </a:lvl2pPr>
            <a:lvl3pPr marL="1252545" indent="0">
              <a:buNone/>
              <a:defRPr sz="3300"/>
            </a:lvl3pPr>
            <a:lvl4pPr marL="1878818" indent="0">
              <a:buNone/>
              <a:defRPr sz="2700"/>
            </a:lvl4pPr>
            <a:lvl5pPr marL="2505090" indent="0">
              <a:buNone/>
              <a:defRPr sz="2700"/>
            </a:lvl5pPr>
            <a:lvl6pPr marL="3131363" indent="0">
              <a:buNone/>
              <a:defRPr sz="2700"/>
            </a:lvl6pPr>
            <a:lvl7pPr marL="3757635" indent="0">
              <a:buNone/>
              <a:defRPr sz="2700"/>
            </a:lvl7pPr>
            <a:lvl8pPr marL="4383908" indent="0">
              <a:buNone/>
              <a:defRPr sz="2700"/>
            </a:lvl8pPr>
            <a:lvl9pPr marL="5010180" indent="0">
              <a:buNone/>
              <a:defRPr sz="2700"/>
            </a:lvl9pPr>
          </a:lstStyle>
          <a:p>
            <a:r>
              <a:rPr lang="en-US" smtClean="0"/>
              <a:t>Click icon to add picture</a:t>
            </a:r>
            <a:endParaRPr lang="en-US"/>
          </a:p>
        </p:txBody>
      </p:sp>
      <p:sp>
        <p:nvSpPr>
          <p:cNvPr id="4" name="Text Placeholder 3"/>
          <p:cNvSpPr>
            <a:spLocks noGrp="1"/>
          </p:cNvSpPr>
          <p:nvPr>
            <p:ph type="body" sz="half" idx="2"/>
          </p:nvPr>
        </p:nvSpPr>
        <p:spPr>
          <a:xfrm>
            <a:off x="2548721" y="7636032"/>
            <a:ext cx="7801928" cy="1145065"/>
          </a:xfrm>
        </p:spPr>
        <p:txBody>
          <a:bodyPr/>
          <a:lstStyle>
            <a:lvl1pPr marL="0" indent="0">
              <a:buNone/>
              <a:defRPr sz="1900">
                <a:solidFill>
                  <a:schemeClr val="tx1">
                    <a:lumMod val="85000"/>
                    <a:lumOff val="15000"/>
                  </a:schemeClr>
                </a:solidFill>
                <a:latin typeface="Segoe UI" pitchFamily="34" charset="0"/>
                <a:ea typeface="Segoe UI" pitchFamily="34" charset="0"/>
                <a:cs typeface="Segoe UI" pitchFamily="34" charset="0"/>
              </a:defRPr>
            </a:lvl1pPr>
            <a:lvl2pPr marL="626273" indent="0">
              <a:buNone/>
              <a:defRPr sz="1600"/>
            </a:lvl2pPr>
            <a:lvl3pPr marL="1252545" indent="0">
              <a:buNone/>
              <a:defRPr sz="1400"/>
            </a:lvl3pPr>
            <a:lvl4pPr marL="1878818" indent="0">
              <a:buNone/>
              <a:defRPr sz="1200"/>
            </a:lvl4pPr>
            <a:lvl5pPr marL="2505090" indent="0">
              <a:buNone/>
              <a:defRPr sz="1200"/>
            </a:lvl5pPr>
            <a:lvl6pPr marL="3131363" indent="0">
              <a:buNone/>
              <a:defRPr sz="1200"/>
            </a:lvl6pPr>
            <a:lvl7pPr marL="3757635" indent="0">
              <a:buNone/>
              <a:defRPr sz="1200"/>
            </a:lvl7pPr>
            <a:lvl8pPr marL="4383908" indent="0">
              <a:buNone/>
              <a:defRPr sz="1200"/>
            </a:lvl8pPr>
            <a:lvl9pPr marL="5010180"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A5CC0C7-3AB7-489B-BFFA-B8BBCA6D94D2}" type="datetime1">
              <a:rPr lang="en-US" smtClean="0">
                <a:solidFill>
                  <a:prstClr val="black">
                    <a:tint val="75000"/>
                  </a:prstClr>
                </a:solidFill>
              </a:rPr>
              <a:pPr/>
              <a:t>5/20/2013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4017642"/>
      </p:ext>
    </p:extLst>
  </p:cSld>
  <p:clrMapOvr>
    <a:masterClrMapping/>
  </p:clrMapOvr>
  <p:transition spd="slow" advClick="0">
    <p:wipe dir="d"/>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161" y="306095"/>
            <a:ext cx="11702892" cy="1626129"/>
          </a:xfrm>
          <a:prstGeom prst="rect">
            <a:avLst/>
          </a:prstGeom>
        </p:spPr>
        <p:txBody>
          <a:bodyPr/>
          <a:lstStyle>
            <a:lvl1pPr>
              <a:defRPr>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lvl1pPr>
              <a:defRPr lang="en-US" sz="3800" kern="1200" dirty="0" smtClean="0">
                <a:solidFill>
                  <a:schemeClr val="tx1">
                    <a:lumMod val="85000"/>
                    <a:lumOff val="15000"/>
                  </a:schemeClr>
                </a:solidFill>
                <a:latin typeface="Segoe UI Semibold"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4DA22DD-D5D8-4365-A63D-444B15A34CF5}" type="datetime1">
              <a:rPr lang="en-US" smtClean="0">
                <a:solidFill>
                  <a:prstClr val="black">
                    <a:tint val="75000"/>
                  </a:prstClr>
                </a:solidFill>
              </a:rPr>
              <a:pPr/>
              <a:t>5/20/2013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19791561"/>
      </p:ext>
    </p:extLst>
  </p:cSld>
  <p:clrMapOvr>
    <a:masterClrMapping/>
  </p:clrMapOvr>
  <p:transition spd="slow" advClick="0">
    <p:wipe dir="d"/>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rt and text, callouts">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3" name="Content Placeholder 2"/>
          <p:cNvSpPr>
            <a:spLocks noGrp="1"/>
          </p:cNvSpPr>
          <p:nvPr>
            <p:ph idx="1"/>
          </p:nvPr>
        </p:nvSpPr>
        <p:spPr>
          <a:xfrm>
            <a:off x="433441" y="1409312"/>
            <a:ext cx="8114005" cy="6088228"/>
          </a:xfrm>
        </p:spPr>
        <p:txBody>
          <a:bodyPr/>
          <a:lstStyle>
            <a:lvl1pPr>
              <a:defRPr>
                <a:solidFill>
                  <a:schemeClr val="tx1">
                    <a:lumMod val="85000"/>
                    <a:lumOff val="15000"/>
                  </a:schemeClr>
                </a:solidFill>
                <a:latin typeface="Segoe UI" pitchFamily="34" charset="0"/>
                <a:ea typeface="Segoe UI" pitchFamily="34" charset="0"/>
                <a:cs typeface="Segoe UI" pitchFamily="34" charset="0"/>
              </a:defRPr>
            </a:lvl1pPr>
            <a:lvl2pPr>
              <a:defRPr>
                <a:solidFill>
                  <a:schemeClr val="tx1">
                    <a:lumMod val="85000"/>
                    <a:lumOff val="15000"/>
                  </a:schemeClr>
                </a:solidFill>
                <a:latin typeface="Segoe UI" pitchFamily="34" charset="0"/>
                <a:ea typeface="Segoe UI" pitchFamily="34" charset="0"/>
                <a:cs typeface="Segoe UI" pitchFamily="34" charset="0"/>
              </a:defRPr>
            </a:lvl2pPr>
            <a:lvl3pPr>
              <a:defRPr>
                <a:solidFill>
                  <a:schemeClr val="tx1">
                    <a:lumMod val="85000"/>
                    <a:lumOff val="15000"/>
                  </a:schemeClr>
                </a:solidFill>
                <a:latin typeface="Segoe UI" pitchFamily="34" charset="0"/>
                <a:ea typeface="Segoe UI" pitchFamily="34" charset="0"/>
                <a:cs typeface="Segoe UI" pitchFamily="34" charset="0"/>
              </a:defRPr>
            </a:lvl3pPr>
            <a:lvl4pPr>
              <a:defRPr>
                <a:solidFill>
                  <a:schemeClr val="tx1">
                    <a:lumMod val="85000"/>
                    <a:lumOff val="15000"/>
                  </a:schemeClr>
                </a:solidFill>
                <a:latin typeface="Segoe UI" pitchFamily="34" charset="0"/>
                <a:ea typeface="Segoe UI" pitchFamily="34" charset="0"/>
                <a:cs typeface="Segoe UI" pitchFamily="34" charset="0"/>
              </a:defRPr>
            </a:lvl4pPr>
            <a:lvl5pPr>
              <a:defRPr>
                <a:solidFill>
                  <a:schemeClr val="tx1">
                    <a:lumMod val="85000"/>
                    <a:lumOff val="15000"/>
                  </a:schemeClr>
                </a:solidFill>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3129E71-ECB8-4806-B1CF-C027CFEDC963}" type="datetime1">
              <a:rPr lang="en-US" smtClean="0"/>
              <a:t>5/20/2013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8" name="Text Placeholder 7"/>
          <p:cNvSpPr>
            <a:spLocks noGrp="1"/>
          </p:cNvSpPr>
          <p:nvPr>
            <p:ph type="body" sz="quarter" idx="13"/>
          </p:nvPr>
        </p:nvSpPr>
        <p:spPr>
          <a:xfrm>
            <a:off x="433440" y="8022237"/>
            <a:ext cx="8127008" cy="758860"/>
          </a:xfrm>
        </p:spPr>
        <p:txBody>
          <a:bodyPr>
            <a:noAutofit/>
          </a:bodyPr>
          <a:lstStyle>
            <a:lvl1pPr marL="0" indent="0">
              <a:buNone/>
              <a:defRPr sz="2500">
                <a:solidFill>
                  <a:schemeClr val="accent6">
                    <a:lumMod val="75000"/>
                  </a:schemeClr>
                </a:solidFill>
                <a:latin typeface="Segoe UI" pitchFamily="34" charset="0"/>
                <a:ea typeface="Segoe UI" pitchFamily="34" charset="0"/>
                <a:cs typeface="Segoe UI" pitchFamily="34" charset="0"/>
              </a:defRPr>
            </a:lvl1pPr>
            <a:lvl2pPr marL="626273" indent="0">
              <a:buNone/>
              <a:defRPr sz="2500"/>
            </a:lvl2pPr>
            <a:lvl3pPr marL="1252545" indent="0">
              <a:buNone/>
              <a:defRPr sz="2500"/>
            </a:lvl3pPr>
            <a:lvl4pPr marL="1878818" indent="0">
              <a:buNone/>
              <a:defRPr sz="2500"/>
            </a:lvl4pPr>
            <a:lvl5pPr marL="2505090" indent="0">
              <a:buNone/>
              <a:defRPr sz="2500"/>
            </a:lvl5pPr>
          </a:lstStyle>
          <a:p>
            <a:pPr lvl="0"/>
            <a:r>
              <a:rPr lang="en-US" smtClean="0"/>
              <a:t>Click to edit Master text styles</a:t>
            </a:r>
          </a:p>
        </p:txBody>
      </p:sp>
      <p:sp>
        <p:nvSpPr>
          <p:cNvPr id="9" name="Text Placeholder 8"/>
          <p:cNvSpPr>
            <a:spLocks noGrp="1"/>
          </p:cNvSpPr>
          <p:nvPr>
            <p:ph type="body" sz="quarter" idx="14"/>
          </p:nvPr>
        </p:nvSpPr>
        <p:spPr>
          <a:xfrm>
            <a:off x="8885529" y="1409312"/>
            <a:ext cx="3792604" cy="1300903"/>
          </a:xfrm>
        </p:spPr>
        <p:txBody>
          <a:bodyPr>
            <a:normAutofit/>
          </a:bodyPr>
          <a:lstStyle>
            <a:lvl1pPr marL="0" indent="0">
              <a:buClr>
                <a:schemeClr val="accent6"/>
              </a:buClr>
              <a:buFont typeface="Arial" pitchFamily="34" charset="0"/>
              <a:buNone/>
              <a:defRPr sz="2500">
                <a:latin typeface="Segoe UI" pitchFamily="34" charset="0"/>
                <a:ea typeface="Segoe UI" pitchFamily="34" charset="0"/>
                <a:cs typeface="Segoe UI" pitchFamily="34" charset="0"/>
              </a:defRPr>
            </a:lvl1pPr>
            <a:lvl2pPr>
              <a:defRPr sz="2500">
                <a:latin typeface="Segoe UI" pitchFamily="34" charset="0"/>
                <a:ea typeface="Segoe UI" pitchFamily="34" charset="0"/>
                <a:cs typeface="Segoe UI" pitchFamily="34" charset="0"/>
              </a:defRPr>
            </a:lvl2pPr>
            <a:lvl3pP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p:txBody>
      </p:sp>
      <p:sp>
        <p:nvSpPr>
          <p:cNvPr id="10" name="Text Placeholder 9"/>
          <p:cNvSpPr>
            <a:spLocks noGrp="1"/>
          </p:cNvSpPr>
          <p:nvPr>
            <p:ph type="body" sz="quarter" idx="15"/>
          </p:nvPr>
        </p:nvSpPr>
        <p:spPr>
          <a:xfrm>
            <a:off x="8885529" y="2927033"/>
            <a:ext cx="3792604" cy="5854065"/>
          </a:xfrm>
        </p:spPr>
        <p:txBody>
          <a:bodyPr>
            <a:normAutofit/>
          </a:bodyPr>
          <a:lstStyle>
            <a:lvl1pPr marL="313136" indent="0">
              <a:spcAft>
                <a:spcPts val="411"/>
              </a:spcAft>
              <a:buClr>
                <a:schemeClr val="accent6"/>
              </a:buClr>
              <a:buFont typeface="Arial" pitchFamily="34" charset="0"/>
              <a:buNone/>
              <a:defRPr sz="2200">
                <a:latin typeface="Segoe UI" pitchFamily="34" charset="0"/>
                <a:ea typeface="Segoe UI" pitchFamily="34" charset="0"/>
                <a:cs typeface="Segoe UI" pitchFamily="34" charset="0"/>
              </a:defRPr>
            </a:lvl1pPr>
            <a:lvl2pPr marL="626273" indent="0">
              <a:buClr>
                <a:schemeClr val="accent6"/>
              </a:buClr>
              <a:buFont typeface="Arial" pitchFamily="34" charset="0"/>
              <a:buNone/>
              <a:defRPr sz="2200"/>
            </a:lvl2pPr>
            <a:lvl3pPr marL="1252545" indent="0">
              <a:buClr>
                <a:schemeClr val="accent6"/>
              </a:buClr>
              <a:buFont typeface="Arial" pitchFamily="34" charset="0"/>
              <a:buNone/>
              <a:defRPr sz="2200"/>
            </a:lvl3pPr>
            <a:lvl4pPr marL="1878818" indent="0">
              <a:buClr>
                <a:schemeClr val="accent6"/>
              </a:buClr>
              <a:buFont typeface="Arial" pitchFamily="34" charset="0"/>
              <a:buNone/>
              <a:defRPr sz="2200"/>
            </a:lvl4pPr>
            <a:lvl5pPr marL="2505090" indent="0">
              <a:buClr>
                <a:schemeClr val="accent6"/>
              </a:buClr>
              <a:buFont typeface="Arial" pitchFamily="34" charset="0"/>
              <a:buNone/>
              <a:defRPr sz="2200"/>
            </a:lvl5pPr>
          </a:lstStyle>
          <a:p>
            <a:pPr lvl="0"/>
            <a:r>
              <a:rPr lang="en-US" smtClean="0"/>
              <a:t>Click to edit Master text styles</a:t>
            </a:r>
          </a:p>
        </p:txBody>
      </p:sp>
    </p:spTree>
    <p:extLst>
      <p:ext uri="{BB962C8B-B14F-4D97-AF65-F5344CB8AC3E}">
        <p14:creationId xmlns:p14="http://schemas.microsoft.com/office/powerpoint/2010/main" val="656147605"/>
      </p:ext>
    </p:extLst>
  </p:cSld>
  <p:clrMapOvr>
    <a:masterClrMapping/>
  </p:clrMapOvr>
  <p:transition spd="slow" advClick="0">
    <p:wipe dir="d"/>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p:nvPr>
        </p:nvSpPr>
        <p:spPr>
          <a:xfrm>
            <a:off x="758521" y="216817"/>
            <a:ext cx="11486172" cy="867269"/>
          </a:xfrm>
          <a:prstGeom prst="rect">
            <a:avLst/>
          </a:prstGeom>
        </p:spPr>
        <p:txBody>
          <a:bodyPr>
            <a:normAutofit/>
          </a:bodyPr>
          <a:lstStyle>
            <a:lvl1pPr>
              <a:defRPr sz="4400">
                <a:solidFill>
                  <a:schemeClr val="tx1">
                    <a:lumMod val="50000"/>
                    <a:lumOff val="50000"/>
                  </a:schemeClr>
                </a:solidFill>
                <a:latin typeface="Segoe Light"/>
              </a:defRPr>
            </a:lvl1pPr>
          </a:lstStyle>
          <a:p>
            <a:r>
              <a:rPr lang="en-US" smtClean="0"/>
              <a:t>Click to edit Master title style</a:t>
            </a:r>
            <a:endParaRPr lang="en-US" dirty="0"/>
          </a:p>
        </p:txBody>
      </p:sp>
      <p:sp>
        <p:nvSpPr>
          <p:cNvPr id="4" name="Date Placeholder 3"/>
          <p:cNvSpPr>
            <a:spLocks noGrp="1"/>
          </p:cNvSpPr>
          <p:nvPr>
            <p:ph type="dt" sz="half" idx="10"/>
          </p:nvPr>
        </p:nvSpPr>
        <p:spPr/>
        <p:txBody>
          <a:bodyPr/>
          <a:lstStyle/>
          <a:p>
            <a:fld id="{5D94DBF2-E27A-4B13-96CA-F1FCA16AA7E0}" type="datetime1">
              <a:rPr lang="en-US" smtClean="0"/>
              <a:t>5/20/2013</a:t>
            </a:fld>
            <a:endParaRPr lang="en-US"/>
          </a:p>
        </p:txBody>
      </p:sp>
      <p:sp>
        <p:nvSpPr>
          <p:cNvPr id="5" name="Footer Placeholder 4"/>
          <p:cNvSpPr>
            <a:spLocks noGrp="1"/>
          </p:cNvSpPr>
          <p:nvPr>
            <p:ph type="ftr" sz="quarter" idx="11"/>
          </p:nvPr>
        </p:nvSpPr>
        <p:spPr/>
        <p:txBody>
          <a:bodyPr/>
          <a:lstStyle/>
          <a:p>
            <a:r>
              <a:rPr lang="en-US" smtClean="0"/>
              <a:t>Make the switch to Excel 2010</a:t>
            </a:r>
            <a:endParaRPr lang="en-US"/>
          </a:p>
        </p:txBody>
      </p:sp>
      <p:sp>
        <p:nvSpPr>
          <p:cNvPr id="6" name="Slide Number Placeholder 5"/>
          <p:cNvSpPr>
            <a:spLocks noGrp="1"/>
          </p:cNvSpPr>
          <p:nvPr>
            <p:ph type="sldNum" sz="quarter" idx="12"/>
          </p:nvPr>
        </p:nvSpPr>
        <p:spPr/>
        <p:txBody>
          <a:bodyPr/>
          <a:lstStyle/>
          <a:p>
            <a:fld id="{D736C25D-E660-4766-A9D8-2DB735710ABD}" type="slidenum">
              <a:rPr lang="en-US" smtClean="0"/>
              <a:t>‹#›</a:t>
            </a:fld>
            <a:endParaRPr lang="en-US"/>
          </a:p>
        </p:txBody>
      </p:sp>
      <p:sp>
        <p:nvSpPr>
          <p:cNvPr id="9" name="Text Placeholder 8"/>
          <p:cNvSpPr>
            <a:spLocks noGrp="1"/>
          </p:cNvSpPr>
          <p:nvPr>
            <p:ph type="body" sz="quarter" idx="14"/>
          </p:nvPr>
        </p:nvSpPr>
        <p:spPr>
          <a:xfrm>
            <a:off x="758521" y="1409312"/>
            <a:ext cx="11594532" cy="7154968"/>
          </a:xfrm>
        </p:spPr>
        <p:txBody>
          <a:bodyPr>
            <a:normAutofit/>
          </a:bodyPr>
          <a:lstStyle>
            <a:lvl1pPr marL="469704" indent="-469704">
              <a:buClr>
                <a:schemeClr val="accent6"/>
              </a:buClr>
              <a:buFont typeface="Arial" pitchFamily="34" charset="0"/>
              <a:buChar char="•"/>
              <a:defRPr sz="3300">
                <a:latin typeface="Segoe UI" pitchFamily="34" charset="0"/>
                <a:ea typeface="Segoe UI" pitchFamily="34" charset="0"/>
                <a:cs typeface="Segoe UI" pitchFamily="34" charset="0"/>
              </a:defRPr>
            </a:lvl1pPr>
            <a:lvl2pPr marL="1017693" indent="-391420">
              <a:buClr>
                <a:schemeClr val="accent6"/>
              </a:buClr>
              <a:buFont typeface="Arial" pitchFamily="34" charset="0"/>
              <a:buChar char="•"/>
              <a:defRPr sz="2700">
                <a:latin typeface="Segoe UI" pitchFamily="34" charset="0"/>
                <a:ea typeface="Segoe UI" pitchFamily="34" charset="0"/>
                <a:cs typeface="Segoe UI" pitchFamily="34" charset="0"/>
              </a:defRPr>
            </a:lvl2pPr>
            <a:lvl3pPr marL="1565681" indent="-313136">
              <a:spcBef>
                <a:spcPts val="822"/>
              </a:spcBef>
              <a:buClr>
                <a:schemeClr val="accent6"/>
              </a:buClr>
              <a:buFont typeface="Arial" pitchFamily="34" charset="0"/>
              <a:buChar char="•"/>
              <a:defRPr sz="2500">
                <a:latin typeface="Segoe UI" pitchFamily="34" charset="0"/>
                <a:ea typeface="Segoe UI" pitchFamily="34" charset="0"/>
                <a:cs typeface="Segoe UI" pitchFamily="34" charset="0"/>
              </a:defRPr>
            </a:lvl3pPr>
            <a:lvl4pPr>
              <a:defRPr sz="2500">
                <a:latin typeface="Segoe UI" pitchFamily="34" charset="0"/>
                <a:ea typeface="Segoe UI" pitchFamily="34" charset="0"/>
                <a:cs typeface="Segoe UI" pitchFamily="34" charset="0"/>
              </a:defRPr>
            </a:lvl4pPr>
            <a:lvl5pPr>
              <a:defRPr sz="2500">
                <a:latin typeface="Segoe UI" pitchFamily="34" charset="0"/>
                <a:ea typeface="Segoe UI" pitchFamily="34" charset="0"/>
                <a:cs typeface="Segoe UI" pitchFamily="34" charset="0"/>
              </a:defRPr>
            </a:lvl5pPr>
          </a:lstStyle>
          <a:p>
            <a:pPr lvl="0"/>
            <a:r>
              <a:rPr lang="en-US" smtClean="0"/>
              <a:t>Click to edit Master text styles</a:t>
            </a:r>
          </a:p>
          <a:p>
            <a:pPr lvl="1"/>
            <a:r>
              <a:rPr lang="en-US" smtClean="0"/>
              <a:t>Second level</a:t>
            </a:r>
          </a:p>
          <a:p>
            <a:pPr lvl="2"/>
            <a:r>
              <a:rPr lang="en-US" smtClean="0"/>
              <a:t>Third level</a:t>
            </a:r>
          </a:p>
        </p:txBody>
      </p:sp>
    </p:spTree>
    <p:extLst>
      <p:ext uri="{BB962C8B-B14F-4D97-AF65-F5344CB8AC3E}">
        <p14:creationId xmlns:p14="http://schemas.microsoft.com/office/powerpoint/2010/main" val="1202230150"/>
      </p:ext>
    </p:extLst>
  </p:cSld>
  <p:clrMapOvr>
    <a:masterClrMapping/>
  </p:clrMapOvr>
  <p:transition spd="slow" advClick="0">
    <p:wipe dir="d"/>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pn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1.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1.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image" Target="../media/image1.png"/><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18" name="Rectangle 17"/>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650161" y="2276583"/>
            <a:ext cx="11702892" cy="6439021"/>
          </a:xfrm>
          <a:prstGeom prst="rect">
            <a:avLst/>
          </a:prstGeom>
        </p:spPr>
        <p:txBody>
          <a:bodyPr vert="horz" lIns="125255" tIns="62627" rIns="125255" bIns="626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0162" y="9043087"/>
            <a:ext cx="3034083" cy="519458"/>
          </a:xfrm>
          <a:prstGeom prst="rect">
            <a:avLst/>
          </a:prstGeom>
        </p:spPr>
        <p:txBody>
          <a:bodyPr vert="horz" lIns="125255" tIns="62627" rIns="125255" bIns="62627" rtlCol="0" anchor="ctr"/>
          <a:lstStyle>
            <a:lvl1pPr algn="l">
              <a:defRPr sz="1600">
                <a:solidFill>
                  <a:schemeClr val="tx1">
                    <a:tint val="75000"/>
                  </a:schemeClr>
                </a:solidFill>
                <a:latin typeface="Segoe UI" pitchFamily="34" charset="0"/>
                <a:ea typeface="Segoe UI" pitchFamily="34" charset="0"/>
                <a:cs typeface="Segoe UI" pitchFamily="34" charset="0"/>
              </a:defRPr>
            </a:lvl1pPr>
          </a:lstStyle>
          <a:p>
            <a:fld id="{EBE3D5E8-F0A0-49CF-96BB-192B0833AADB}" type="datetime1">
              <a:rPr lang="en-US" smtClean="0"/>
              <a:t>5/20/2013</a:t>
            </a:fld>
            <a:endParaRPr lang="en-US"/>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25255" tIns="62627" rIns="125255" bIns="62627" rtlCol="0" anchor="ctr"/>
          <a:lstStyle>
            <a:lvl1pPr algn="ctr">
              <a:defRPr sz="1600">
                <a:solidFill>
                  <a:schemeClr val="tx1">
                    <a:tint val="75000"/>
                  </a:schemeClr>
                </a:solidFill>
                <a:latin typeface="Segoe UI" pitchFamily="34" charset="0"/>
                <a:ea typeface="Segoe UI" pitchFamily="34" charset="0"/>
                <a:cs typeface="Segoe UI" pitchFamily="34" charset="0"/>
              </a:defRPr>
            </a:lvl1pPr>
          </a:lstStyle>
          <a:p>
            <a:r>
              <a:rPr lang="en-US" smtClean="0"/>
              <a:t>Make the switch to Excel 2010</a:t>
            </a:r>
            <a:endParaRPr lang="en-US"/>
          </a:p>
        </p:txBody>
      </p:sp>
      <p:sp>
        <p:nvSpPr>
          <p:cNvPr id="6" name="Slide Number Placeholder 5"/>
          <p:cNvSpPr>
            <a:spLocks noGrp="1"/>
          </p:cNvSpPr>
          <p:nvPr>
            <p:ph type="sldNum" sz="quarter" idx="4"/>
          </p:nvPr>
        </p:nvSpPr>
        <p:spPr>
          <a:xfrm>
            <a:off x="9318970" y="9043087"/>
            <a:ext cx="3034083" cy="519458"/>
          </a:xfrm>
          <a:prstGeom prst="rect">
            <a:avLst/>
          </a:prstGeom>
        </p:spPr>
        <p:txBody>
          <a:bodyPr vert="horz" lIns="125255" tIns="62627" rIns="125255" bIns="62627" rtlCol="0" anchor="ctr"/>
          <a:lstStyle>
            <a:lvl1pPr algn="r">
              <a:defRPr sz="1600">
                <a:solidFill>
                  <a:schemeClr val="tx1">
                    <a:tint val="75000"/>
                  </a:schemeClr>
                </a:solidFill>
                <a:latin typeface="Segoe UI" pitchFamily="34" charset="0"/>
                <a:ea typeface="Segoe UI" pitchFamily="34" charset="0"/>
                <a:cs typeface="Segoe UI" pitchFamily="34" charset="0"/>
              </a:defRPr>
            </a:lvl1pPr>
          </a:lstStyle>
          <a:p>
            <a:fld id="{D736C25D-E660-4766-A9D8-2DB735710ABD}" type="slidenum">
              <a:rPr lang="en-US" smtClean="0"/>
              <a:pPr/>
              <a:t>‹#›</a:t>
            </a:fld>
            <a:endParaRPr lang="en-US"/>
          </a:p>
        </p:txBody>
      </p:sp>
      <p:pic>
        <p:nvPicPr>
          <p:cNvPr id="10" name="Picture 9"/>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3059656857"/>
      </p:ext>
    </p:extLst>
  </p:cSld>
  <p:clrMap bg1="lt1" tx1="dk1" bg2="lt2" tx2="dk2" accent1="accent1" accent2="accent2" accent3="accent3" accent4="accent4" accent5="accent5" accent6="accent6" hlink="hlink" folHlink="folHlink"/>
  <p:sldLayoutIdLst>
    <p:sldLayoutId id="2147483649" r:id="rId1"/>
    <p:sldLayoutId id="2147483663" r:id="rId2"/>
    <p:sldLayoutId id="2147483660" r:id="rId3"/>
    <p:sldLayoutId id="2147483651" r:id="rId4"/>
    <p:sldLayoutId id="2147483658" r:id="rId5"/>
    <p:sldLayoutId id="2147483661" r:id="rId6"/>
    <p:sldLayoutId id="2147483668" r:id="rId7"/>
    <p:sldLayoutId id="2147483662" r:id="rId8"/>
    <p:sldLayoutId id="2147483667" r:id="rId9"/>
    <p:sldLayoutId id="2147483659" r:id="rId10"/>
    <p:sldLayoutId id="2147483664" r:id="rId11"/>
    <p:sldLayoutId id="2147483665" r:id="rId12"/>
    <p:sldLayoutId id="2147483666" r:id="rId13"/>
    <p:sldLayoutId id="2147483652" r:id="rId14"/>
    <p:sldLayoutId id="2147483656" r:id="rId15"/>
    <p:sldLayoutId id="2147483657" r:id="rId16"/>
    <p:sldLayoutId id="2147483650" r:id="rId17"/>
  </p:sldLayoutIdLst>
  <p:transition spd="slow" advClick="0">
    <p:wipe dir="d"/>
  </p:transition>
  <p:timing>
    <p:tnLst>
      <p:par>
        <p:cTn id="1" dur="indefinite" restart="never" nodeType="tmRoot"/>
      </p:par>
    </p:tnLst>
  </p:timing>
  <p:hf sldNum="0" hdr="0" dt="0"/>
  <p:txStyles>
    <p:titleStyle>
      <a:lvl1pPr algn="ctr" defTabSz="1252545" rtl="0" eaLnBrk="1" latinLnBrk="0" hangingPunct="1">
        <a:spcBef>
          <a:spcPct val="0"/>
        </a:spcBef>
        <a:buNone/>
        <a:defRPr sz="6000" kern="1200">
          <a:solidFill>
            <a:schemeClr val="tx1"/>
          </a:solidFill>
          <a:latin typeface="+mj-lt"/>
          <a:ea typeface="+mj-ea"/>
          <a:cs typeface="+mj-cs"/>
        </a:defRPr>
      </a:lvl1pPr>
    </p:titleStyle>
    <p:body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875" y="390525"/>
            <a:ext cx="11701463" cy="16256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50875" y="2276475"/>
            <a:ext cx="11701463" cy="6438900"/>
          </a:xfrm>
          <a:prstGeom prst="rect">
            <a:avLst/>
          </a:prstGeom>
        </p:spPr>
        <p:txBody>
          <a:bodyPr vert="horz" lIns="91440" tIns="45720" rIns="91440" bIns="45720" rtlCol="0">
            <a:normAutofit/>
          </a:bodyPr>
          <a:lstStyle/>
          <a:p>
            <a:pPr marL="469704" marR="0" lvl="0" indent="-469704"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4400" b="0" i="0" u="none" strike="noStrike" kern="1200" cap="none" spc="0" normalizeH="0" baseline="0" noProof="0" dirty="0" smtClean="0">
                <a:ln>
                  <a:noFill/>
                </a:ln>
                <a:solidFill>
                  <a:prstClr val="black"/>
                </a:solidFill>
                <a:effectLst/>
                <a:uLnTx/>
                <a:uFillTx/>
                <a:latin typeface="+mn-lt"/>
                <a:ea typeface="+mn-ea"/>
                <a:cs typeface="+mn-cs"/>
              </a:rPr>
              <a:t>Click to edit Master text styles</a:t>
            </a:r>
          </a:p>
          <a:p>
            <a:pPr marL="1017693" marR="0" lvl="1" indent="-391420"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3800" b="0" i="0" u="none" strike="noStrike" kern="1200" cap="none" spc="0" normalizeH="0" baseline="0" noProof="0" dirty="0" smtClean="0">
                <a:ln>
                  <a:noFill/>
                </a:ln>
                <a:solidFill>
                  <a:prstClr val="black"/>
                </a:solidFill>
                <a:effectLst/>
                <a:uLnTx/>
                <a:uFillTx/>
                <a:latin typeface="+mn-lt"/>
                <a:ea typeface="+mn-ea"/>
                <a:cs typeface="+mn-cs"/>
              </a:rPr>
              <a:t>Second level</a:t>
            </a:r>
          </a:p>
          <a:p>
            <a:pPr marL="1565681" marR="0" lvl="2"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3300" b="0" i="0" u="none" strike="noStrike" kern="1200" cap="none" spc="0" normalizeH="0" baseline="0" noProof="0" dirty="0" smtClean="0">
                <a:ln>
                  <a:noFill/>
                </a:ln>
                <a:solidFill>
                  <a:prstClr val="black"/>
                </a:solidFill>
                <a:effectLst/>
                <a:uLnTx/>
                <a:uFillTx/>
                <a:latin typeface="+mn-lt"/>
                <a:ea typeface="+mn-ea"/>
                <a:cs typeface="+mn-cs"/>
              </a:rPr>
              <a:t>Third level</a:t>
            </a:r>
          </a:p>
          <a:p>
            <a:pPr marL="2191954" marR="0" lvl="3"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2700" b="0" i="0" u="none" strike="noStrike" kern="1200" cap="none" spc="0" normalizeH="0" baseline="0" noProof="0" dirty="0" smtClean="0">
                <a:ln>
                  <a:noFill/>
                </a:ln>
                <a:solidFill>
                  <a:prstClr val="black"/>
                </a:solidFill>
                <a:effectLst/>
                <a:uLnTx/>
                <a:uFillTx/>
                <a:latin typeface="+mn-lt"/>
                <a:ea typeface="+mn-ea"/>
                <a:cs typeface="+mn-cs"/>
              </a:rPr>
              <a:t>Fourth level</a:t>
            </a:r>
          </a:p>
          <a:p>
            <a:pPr marL="2818227" marR="0" lvl="4" indent="-313136" algn="l" defTabSz="1252545" rtl="0" eaLnBrk="1" fontAlgn="auto" latinLnBrk="0" hangingPunct="1">
              <a:lnSpc>
                <a:spcPct val="100000"/>
              </a:lnSpc>
              <a:spcBef>
                <a:spcPct val="20000"/>
              </a:spcBef>
              <a:spcAft>
                <a:spcPts val="0"/>
              </a:spcAft>
              <a:buClrTx/>
              <a:buSzTx/>
              <a:buFont typeface="Wingdings" pitchFamily="2" charset="2"/>
              <a:buChar char="§"/>
              <a:tabLst/>
              <a:defRPr/>
            </a:pPr>
            <a:r>
              <a:rPr kumimoji="0" lang="en-US" sz="2700" b="0" i="0" u="none" strike="noStrike" kern="1200" cap="none" spc="0" normalizeH="0" baseline="0" noProof="0" dirty="0" smtClean="0">
                <a:ln>
                  <a:noFill/>
                </a:ln>
                <a:solidFill>
                  <a:prstClr val="black"/>
                </a:solidFill>
                <a:effectLst/>
                <a:uLnTx/>
                <a:uFillTx/>
                <a:latin typeface="+mn-lt"/>
                <a:ea typeface="+mn-ea"/>
                <a:cs typeface="+mn-cs"/>
              </a:rPr>
              <a:t>Fifth level</a:t>
            </a:r>
            <a:endParaRPr kumimoji="0" lang="en-US" sz="2700" b="0" i="0" u="none" strike="noStrike" kern="1200" cap="none" spc="0" normalizeH="0" baseline="0" noProof="0" dirty="0">
              <a:ln>
                <a:noFill/>
              </a:ln>
              <a:solidFill>
                <a:prstClr val="black"/>
              </a:solidFill>
              <a:effectLst/>
              <a:uLnTx/>
              <a:uFillTx/>
              <a:latin typeface="+mn-lt"/>
              <a:ea typeface="+mn-ea"/>
              <a:cs typeface="+mn-cs"/>
            </a:endParaRPr>
          </a:p>
        </p:txBody>
      </p:sp>
      <p:sp>
        <p:nvSpPr>
          <p:cNvPr id="4" name="Date Placeholder 3"/>
          <p:cNvSpPr>
            <a:spLocks noGrp="1"/>
          </p:cNvSpPr>
          <p:nvPr>
            <p:ph type="dt" sz="half" idx="2"/>
          </p:nvPr>
        </p:nvSpPr>
        <p:spPr>
          <a:xfrm>
            <a:off x="650875" y="9042400"/>
            <a:ext cx="3033713" cy="520700"/>
          </a:xfrm>
          <a:prstGeom prst="rect">
            <a:avLst/>
          </a:prstGeom>
        </p:spPr>
        <p:txBody>
          <a:bodyPr vert="horz" lIns="91440" tIns="45720" rIns="91440" bIns="45720" rtlCol="0" anchor="ctr"/>
          <a:lstStyle>
            <a:lvl1pPr algn="l">
              <a:defRPr sz="1200">
                <a:solidFill>
                  <a:schemeClr val="tx1">
                    <a:tint val="75000"/>
                  </a:schemeClr>
                </a:solidFill>
              </a:defRPr>
            </a:lvl1pPr>
          </a:lstStyle>
          <a:p>
            <a:fld id="{5A28F74E-77E6-4B09-8894-36113D4DC580}" type="datetimeFigureOut">
              <a:rPr lang="en-US" smtClean="0"/>
              <a:t>5/20/2013</a:t>
            </a:fld>
            <a:endParaRPr lang="en-US"/>
          </a:p>
        </p:txBody>
      </p:sp>
      <p:sp>
        <p:nvSpPr>
          <p:cNvPr id="5" name="Footer Placeholder 4"/>
          <p:cNvSpPr>
            <a:spLocks noGrp="1"/>
          </p:cNvSpPr>
          <p:nvPr>
            <p:ph type="ftr" sz="quarter" idx="3"/>
          </p:nvPr>
        </p:nvSpPr>
        <p:spPr>
          <a:xfrm>
            <a:off x="4443413" y="9042400"/>
            <a:ext cx="4116387" cy="52070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318625" y="9042400"/>
            <a:ext cx="3033713" cy="520700"/>
          </a:xfrm>
          <a:prstGeom prst="rect">
            <a:avLst/>
          </a:prstGeom>
        </p:spPr>
        <p:txBody>
          <a:bodyPr vert="horz" lIns="91440" tIns="45720" rIns="91440" bIns="45720" rtlCol="0" anchor="ctr"/>
          <a:lstStyle>
            <a:lvl1pPr algn="r">
              <a:defRPr sz="1200">
                <a:solidFill>
                  <a:schemeClr val="tx1">
                    <a:tint val="75000"/>
                  </a:schemeClr>
                </a:solidFill>
              </a:defRPr>
            </a:lvl1pPr>
          </a:lstStyle>
          <a:p>
            <a:fld id="{F744FB2E-F914-4DC8-B8F2-95BCFCF33253}" type="slidenum">
              <a:rPr lang="en-US" smtClean="0"/>
              <a:t>‹#›</a:t>
            </a:fld>
            <a:endParaRPr lang="en-US"/>
          </a:p>
        </p:txBody>
      </p:sp>
      <p:sp>
        <p:nvSpPr>
          <p:cNvPr id="7" name="Rectangle 6"/>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7696199"/>
            <a:ext cx="13003213" cy="2060575"/>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827156764"/>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469704" marR="0" indent="-469704" algn="l" defTabSz="1252545" rtl="0" eaLnBrk="1" fontAlgn="auto" latinLnBrk="0" hangingPunct="1">
        <a:lnSpc>
          <a:spcPct val="100000"/>
        </a:lnSpc>
        <a:spcBef>
          <a:spcPct val="20000"/>
        </a:spcBef>
        <a:spcAft>
          <a:spcPts val="0"/>
        </a:spcAft>
        <a:buClrTx/>
        <a:buSzTx/>
        <a:buFont typeface="Wingdings" pitchFamily="2" charset="2"/>
        <a:buChar char="§"/>
        <a:tabLst/>
        <a:defRPr sz="3200" kern="1200">
          <a:solidFill>
            <a:schemeClr val="tx1"/>
          </a:solidFill>
          <a:latin typeface="+mn-lt"/>
          <a:ea typeface="+mn-ea"/>
          <a:cs typeface="+mn-cs"/>
        </a:defRPr>
      </a:lvl1pPr>
      <a:lvl2pPr marL="1017693" marR="0" indent="-391420" algn="l" defTabSz="1252545" rtl="0" eaLnBrk="1" fontAlgn="auto" latinLnBrk="0" hangingPunct="1">
        <a:lnSpc>
          <a:spcPct val="100000"/>
        </a:lnSpc>
        <a:spcBef>
          <a:spcPct val="20000"/>
        </a:spcBef>
        <a:spcAft>
          <a:spcPts val="0"/>
        </a:spcAft>
        <a:buClrTx/>
        <a:buSzTx/>
        <a:buFont typeface="Wingdings" pitchFamily="2" charset="2"/>
        <a:buChar char="§"/>
        <a:tabLst/>
        <a:defRPr sz="2800" kern="1200">
          <a:solidFill>
            <a:schemeClr val="tx1"/>
          </a:solidFill>
          <a:latin typeface="+mn-lt"/>
          <a:ea typeface="+mn-ea"/>
          <a:cs typeface="+mn-cs"/>
        </a:defRPr>
      </a:lvl2pPr>
      <a:lvl3pPr marL="1565681"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400" kern="1200">
          <a:solidFill>
            <a:schemeClr val="tx1"/>
          </a:solidFill>
          <a:latin typeface="+mn-lt"/>
          <a:ea typeface="+mn-ea"/>
          <a:cs typeface="+mn-cs"/>
        </a:defRPr>
      </a:lvl3pPr>
      <a:lvl4pPr marL="2191954"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000" kern="1200">
          <a:solidFill>
            <a:schemeClr val="tx1"/>
          </a:solidFill>
          <a:latin typeface="+mn-lt"/>
          <a:ea typeface="+mn-ea"/>
          <a:cs typeface="+mn-cs"/>
        </a:defRPr>
      </a:lvl4pPr>
      <a:lvl5pPr marL="2818227" marR="0" indent="-313136" algn="l" defTabSz="1252545" rtl="0" eaLnBrk="1" fontAlgn="auto" latinLnBrk="0" hangingPunct="1">
        <a:lnSpc>
          <a:spcPct val="100000"/>
        </a:lnSpc>
        <a:spcBef>
          <a:spcPct val="20000"/>
        </a:spcBef>
        <a:spcAft>
          <a:spcPts val="0"/>
        </a:spcAft>
        <a:buClrTx/>
        <a:buSzTx/>
        <a:buFont typeface="Wingdings" pitchFamily="2" charset="2"/>
        <a:buChar char="§"/>
        <a:tabLst/>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55" tIns="65028" rIns="130055" bIns="6502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1"/>
            <a:ext cx="11702892" cy="6439021"/>
          </a:xfrm>
          <a:prstGeom prst="rect">
            <a:avLst/>
          </a:prstGeom>
        </p:spPr>
        <p:txBody>
          <a:bodyPr vert="horz" lIns="130055" tIns="65028" rIns="130055" bIns="6502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1" y="9043086"/>
            <a:ext cx="3034083" cy="519458"/>
          </a:xfrm>
          <a:prstGeom prst="rect">
            <a:avLst/>
          </a:prstGeom>
        </p:spPr>
        <p:txBody>
          <a:bodyPr vert="horz" lIns="130055" tIns="65028" rIns="130055" bIns="65028" rtlCol="0" anchor="ctr"/>
          <a:lstStyle>
            <a:lvl1pPr algn="l">
              <a:defRPr sz="1700">
                <a:solidFill>
                  <a:schemeClr val="tx1">
                    <a:tint val="75000"/>
                  </a:schemeClr>
                </a:solidFill>
              </a:defRPr>
            </a:lvl1pPr>
          </a:lstStyle>
          <a:p>
            <a:pPr defTabSz="1300551"/>
            <a:fld id="{5526E0C7-F014-4852-9F61-A65190519EF1}" type="datetimeFigureOut">
              <a:rPr lang="en-US" smtClean="0">
                <a:solidFill>
                  <a:prstClr val="black">
                    <a:tint val="75000"/>
                  </a:prstClr>
                </a:solidFill>
              </a:rPr>
              <a:pPr defTabSz="1300551"/>
              <a:t>5/20/2013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6"/>
            <a:ext cx="4117684" cy="519458"/>
          </a:xfrm>
          <a:prstGeom prst="rect">
            <a:avLst/>
          </a:prstGeom>
        </p:spPr>
        <p:txBody>
          <a:bodyPr vert="horz" lIns="130055" tIns="65028" rIns="130055" bIns="65028" rtlCol="0" anchor="ctr"/>
          <a:lstStyle>
            <a:lvl1pPr algn="ctr">
              <a:defRPr sz="1700">
                <a:solidFill>
                  <a:schemeClr val="tx1">
                    <a:tint val="75000"/>
                  </a:schemeClr>
                </a:solidFill>
              </a:defRPr>
            </a:lvl1pPr>
          </a:lstStyle>
          <a:p>
            <a:pPr defTabSz="1300551"/>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6"/>
            <a:ext cx="3034083" cy="519458"/>
          </a:xfrm>
          <a:prstGeom prst="rect">
            <a:avLst/>
          </a:prstGeom>
        </p:spPr>
        <p:txBody>
          <a:bodyPr vert="horz" lIns="130055" tIns="65028" rIns="130055" bIns="65028" rtlCol="0" anchor="ctr"/>
          <a:lstStyle>
            <a:lvl1pPr algn="r">
              <a:defRPr sz="1700">
                <a:solidFill>
                  <a:schemeClr val="tx1">
                    <a:tint val="75000"/>
                  </a:schemeClr>
                </a:solidFill>
              </a:defRPr>
            </a:lvl1pPr>
          </a:lstStyle>
          <a:p>
            <a:pPr defTabSz="1300551"/>
            <a:fld id="{DBE57E0A-C3ED-4295-9866-469A17777502}" type="slidenum">
              <a:rPr lang="en-US" smtClean="0">
                <a:solidFill>
                  <a:prstClr val="black">
                    <a:tint val="75000"/>
                  </a:prstClr>
                </a:solidFill>
              </a:rPr>
              <a:pPr defTabSz="1300551"/>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205264566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1300551" rtl="0" eaLnBrk="1" latinLnBrk="0" hangingPunct="1">
        <a:spcBef>
          <a:spcPct val="0"/>
        </a:spcBef>
        <a:buNone/>
        <a:defRPr sz="6300" kern="1200">
          <a:solidFill>
            <a:schemeClr val="tx1"/>
          </a:solidFill>
          <a:latin typeface="+mj-lt"/>
          <a:ea typeface="+mj-ea"/>
          <a:cs typeface="+mj-cs"/>
        </a:defRPr>
      </a:lvl1pPr>
    </p:titleStyle>
    <p:bodyStyle>
      <a:lvl1pPr marL="487707" indent="-487707" algn="l" defTabSz="1300551"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698" indent="-406422" algn="l" defTabSz="1300551"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689" indent="-325138" algn="l" defTabSz="1300551"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964"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6240"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516"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791"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7067"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7342" indent="-325138" algn="l" defTabSz="1300551"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551" rtl="0" eaLnBrk="1" latinLnBrk="0" hangingPunct="1">
        <a:defRPr sz="2600" kern="1200">
          <a:solidFill>
            <a:schemeClr val="tx1"/>
          </a:solidFill>
          <a:latin typeface="+mn-lt"/>
          <a:ea typeface="+mn-ea"/>
          <a:cs typeface="+mn-cs"/>
        </a:defRPr>
      </a:lvl1pPr>
      <a:lvl2pPr marL="650276" algn="l" defTabSz="1300551" rtl="0" eaLnBrk="1" latinLnBrk="0" hangingPunct="1">
        <a:defRPr sz="2600" kern="1200">
          <a:solidFill>
            <a:schemeClr val="tx1"/>
          </a:solidFill>
          <a:latin typeface="+mn-lt"/>
          <a:ea typeface="+mn-ea"/>
          <a:cs typeface="+mn-cs"/>
        </a:defRPr>
      </a:lvl2pPr>
      <a:lvl3pPr marL="1300551" algn="l" defTabSz="1300551" rtl="0" eaLnBrk="1" latinLnBrk="0" hangingPunct="1">
        <a:defRPr sz="2600" kern="1200">
          <a:solidFill>
            <a:schemeClr val="tx1"/>
          </a:solidFill>
          <a:latin typeface="+mn-lt"/>
          <a:ea typeface="+mn-ea"/>
          <a:cs typeface="+mn-cs"/>
        </a:defRPr>
      </a:lvl3pPr>
      <a:lvl4pPr marL="1950827" algn="l" defTabSz="1300551" rtl="0" eaLnBrk="1" latinLnBrk="0" hangingPunct="1">
        <a:defRPr sz="2600" kern="1200">
          <a:solidFill>
            <a:schemeClr val="tx1"/>
          </a:solidFill>
          <a:latin typeface="+mn-lt"/>
          <a:ea typeface="+mn-ea"/>
          <a:cs typeface="+mn-cs"/>
        </a:defRPr>
      </a:lvl4pPr>
      <a:lvl5pPr marL="2601102" algn="l" defTabSz="1300551" rtl="0" eaLnBrk="1" latinLnBrk="0" hangingPunct="1">
        <a:defRPr sz="2600" kern="1200">
          <a:solidFill>
            <a:schemeClr val="tx1"/>
          </a:solidFill>
          <a:latin typeface="+mn-lt"/>
          <a:ea typeface="+mn-ea"/>
          <a:cs typeface="+mn-cs"/>
        </a:defRPr>
      </a:lvl5pPr>
      <a:lvl6pPr marL="3251378" algn="l" defTabSz="1300551" rtl="0" eaLnBrk="1" latinLnBrk="0" hangingPunct="1">
        <a:defRPr sz="2600" kern="1200">
          <a:solidFill>
            <a:schemeClr val="tx1"/>
          </a:solidFill>
          <a:latin typeface="+mn-lt"/>
          <a:ea typeface="+mn-ea"/>
          <a:cs typeface="+mn-cs"/>
        </a:defRPr>
      </a:lvl6pPr>
      <a:lvl7pPr marL="3901653" algn="l" defTabSz="1300551" rtl="0" eaLnBrk="1" latinLnBrk="0" hangingPunct="1">
        <a:defRPr sz="2600" kern="1200">
          <a:solidFill>
            <a:schemeClr val="tx1"/>
          </a:solidFill>
          <a:latin typeface="+mn-lt"/>
          <a:ea typeface="+mn-ea"/>
          <a:cs typeface="+mn-cs"/>
        </a:defRPr>
      </a:lvl7pPr>
      <a:lvl8pPr marL="4551929" algn="l" defTabSz="1300551" rtl="0" eaLnBrk="1" latinLnBrk="0" hangingPunct="1">
        <a:defRPr sz="2600" kern="1200">
          <a:solidFill>
            <a:schemeClr val="tx1"/>
          </a:solidFill>
          <a:latin typeface="+mn-lt"/>
          <a:ea typeface="+mn-ea"/>
          <a:cs typeface="+mn-cs"/>
        </a:defRPr>
      </a:lvl8pPr>
      <a:lvl9pPr marL="5202204" algn="l" defTabSz="1300551" rtl="0" eaLnBrk="1" latinLnBrk="0" hangingPunct="1">
        <a:defRPr sz="2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22" tIns="65012" rIns="130022" bIns="6501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4"/>
            <a:ext cx="11702892" cy="6439021"/>
          </a:xfrm>
          <a:prstGeom prst="rect">
            <a:avLst/>
          </a:prstGeom>
        </p:spPr>
        <p:txBody>
          <a:bodyPr vert="horz" lIns="130022" tIns="65012" rIns="130022" bIns="6501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2" y="9043087"/>
            <a:ext cx="3034083" cy="519458"/>
          </a:xfrm>
          <a:prstGeom prst="rect">
            <a:avLst/>
          </a:prstGeom>
        </p:spPr>
        <p:txBody>
          <a:bodyPr vert="horz" lIns="130022" tIns="65012" rIns="130022" bIns="65012" rtlCol="0" anchor="ctr"/>
          <a:lstStyle>
            <a:lvl1pPr algn="l">
              <a:defRPr sz="1700">
                <a:solidFill>
                  <a:schemeClr val="tx1">
                    <a:tint val="75000"/>
                  </a:schemeClr>
                </a:solidFill>
              </a:defRPr>
            </a:lvl1pPr>
          </a:lstStyle>
          <a:p>
            <a:pPr defTabSz="1300230"/>
            <a:fld id="{5526E0C7-F014-4852-9F61-A65190519EF1}" type="datetimeFigureOut">
              <a:rPr lang="en-US" smtClean="0">
                <a:solidFill>
                  <a:prstClr val="black">
                    <a:tint val="75000"/>
                  </a:prstClr>
                </a:solidFill>
              </a:rPr>
              <a:pPr defTabSz="1300230"/>
              <a:t>5/20/2013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30022" tIns="65012" rIns="130022" bIns="65012" rtlCol="0" anchor="ctr"/>
          <a:lstStyle>
            <a:lvl1pPr algn="ctr">
              <a:defRPr sz="1700">
                <a:solidFill>
                  <a:schemeClr val="tx1">
                    <a:tint val="75000"/>
                  </a:schemeClr>
                </a:solidFill>
              </a:defRPr>
            </a:lvl1pPr>
          </a:lstStyle>
          <a:p>
            <a:pPr defTabSz="1300230"/>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7"/>
            <a:ext cx="3034083" cy="519458"/>
          </a:xfrm>
          <a:prstGeom prst="rect">
            <a:avLst/>
          </a:prstGeom>
        </p:spPr>
        <p:txBody>
          <a:bodyPr vert="horz" lIns="130022" tIns="65012" rIns="130022" bIns="65012" rtlCol="0" anchor="ctr"/>
          <a:lstStyle>
            <a:lvl1pPr algn="r">
              <a:defRPr sz="1700">
                <a:solidFill>
                  <a:schemeClr val="tx1">
                    <a:tint val="75000"/>
                  </a:schemeClr>
                </a:solidFill>
              </a:defRPr>
            </a:lvl1pPr>
          </a:lstStyle>
          <a:p>
            <a:pPr defTabSz="1300230"/>
            <a:fld id="{DBE57E0A-C3ED-4295-9866-469A17777502}" type="slidenum">
              <a:rPr lang="en-US" smtClean="0">
                <a:solidFill>
                  <a:prstClr val="black">
                    <a:tint val="75000"/>
                  </a:prstClr>
                </a:solidFill>
              </a:rPr>
              <a:pPr defTabSz="1300230"/>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369869479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1300230" rtl="0" eaLnBrk="1" latinLnBrk="0" hangingPunct="1">
        <a:spcBef>
          <a:spcPct val="0"/>
        </a:spcBef>
        <a:buNone/>
        <a:defRPr sz="6300" kern="1200">
          <a:solidFill>
            <a:schemeClr val="tx1"/>
          </a:solidFill>
          <a:latin typeface="+mj-lt"/>
          <a:ea typeface="+mj-ea"/>
          <a:cs typeface="+mj-cs"/>
        </a:defRPr>
      </a:lvl1pPr>
    </p:titleStyle>
    <p:bodyStyle>
      <a:lvl1pPr marL="487587" indent="-487587" algn="l" defTabSz="130023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438" indent="-406323" algn="l" defTabSz="130023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288" indent="-325058" algn="l" defTabSz="130023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404"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520"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5635"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575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5866"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598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230" rtl="0" eaLnBrk="1" latinLnBrk="0" hangingPunct="1">
        <a:defRPr sz="2600" kern="1200">
          <a:solidFill>
            <a:schemeClr val="tx1"/>
          </a:solidFill>
          <a:latin typeface="+mn-lt"/>
          <a:ea typeface="+mn-ea"/>
          <a:cs typeface="+mn-cs"/>
        </a:defRPr>
      </a:lvl1pPr>
      <a:lvl2pPr marL="650116" algn="l" defTabSz="1300230" rtl="0" eaLnBrk="1" latinLnBrk="0" hangingPunct="1">
        <a:defRPr sz="2600" kern="1200">
          <a:solidFill>
            <a:schemeClr val="tx1"/>
          </a:solidFill>
          <a:latin typeface="+mn-lt"/>
          <a:ea typeface="+mn-ea"/>
          <a:cs typeface="+mn-cs"/>
        </a:defRPr>
      </a:lvl2pPr>
      <a:lvl3pPr marL="1300230" algn="l" defTabSz="1300230" rtl="0" eaLnBrk="1" latinLnBrk="0" hangingPunct="1">
        <a:defRPr sz="2600" kern="1200">
          <a:solidFill>
            <a:schemeClr val="tx1"/>
          </a:solidFill>
          <a:latin typeface="+mn-lt"/>
          <a:ea typeface="+mn-ea"/>
          <a:cs typeface="+mn-cs"/>
        </a:defRPr>
      </a:lvl3pPr>
      <a:lvl4pPr marL="1950346" algn="l" defTabSz="1300230" rtl="0" eaLnBrk="1" latinLnBrk="0" hangingPunct="1">
        <a:defRPr sz="2600" kern="1200">
          <a:solidFill>
            <a:schemeClr val="tx1"/>
          </a:solidFill>
          <a:latin typeface="+mn-lt"/>
          <a:ea typeface="+mn-ea"/>
          <a:cs typeface="+mn-cs"/>
        </a:defRPr>
      </a:lvl4pPr>
      <a:lvl5pPr marL="2600462" algn="l" defTabSz="1300230" rtl="0" eaLnBrk="1" latinLnBrk="0" hangingPunct="1">
        <a:defRPr sz="2600" kern="1200">
          <a:solidFill>
            <a:schemeClr val="tx1"/>
          </a:solidFill>
          <a:latin typeface="+mn-lt"/>
          <a:ea typeface="+mn-ea"/>
          <a:cs typeface="+mn-cs"/>
        </a:defRPr>
      </a:lvl5pPr>
      <a:lvl6pPr marL="3250578" algn="l" defTabSz="1300230" rtl="0" eaLnBrk="1" latinLnBrk="0" hangingPunct="1">
        <a:defRPr sz="2600" kern="1200">
          <a:solidFill>
            <a:schemeClr val="tx1"/>
          </a:solidFill>
          <a:latin typeface="+mn-lt"/>
          <a:ea typeface="+mn-ea"/>
          <a:cs typeface="+mn-cs"/>
        </a:defRPr>
      </a:lvl6pPr>
      <a:lvl7pPr marL="3900693" algn="l" defTabSz="1300230" rtl="0" eaLnBrk="1" latinLnBrk="0" hangingPunct="1">
        <a:defRPr sz="2600" kern="1200">
          <a:solidFill>
            <a:schemeClr val="tx1"/>
          </a:solidFill>
          <a:latin typeface="+mn-lt"/>
          <a:ea typeface="+mn-ea"/>
          <a:cs typeface="+mn-cs"/>
        </a:defRPr>
      </a:lvl7pPr>
      <a:lvl8pPr marL="4550808" algn="l" defTabSz="1300230" rtl="0" eaLnBrk="1" latinLnBrk="0" hangingPunct="1">
        <a:defRPr sz="2600" kern="1200">
          <a:solidFill>
            <a:schemeClr val="tx1"/>
          </a:solidFill>
          <a:latin typeface="+mn-lt"/>
          <a:ea typeface="+mn-ea"/>
          <a:cs typeface="+mn-cs"/>
        </a:defRPr>
      </a:lvl8pPr>
      <a:lvl9pPr marL="5200923" algn="l" defTabSz="1300230" rtl="0" eaLnBrk="1" latinLnBrk="0" hangingPunct="1">
        <a:defRPr sz="2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161" y="390723"/>
            <a:ext cx="11702892" cy="1626129"/>
          </a:xfrm>
          <a:prstGeom prst="rect">
            <a:avLst/>
          </a:prstGeom>
        </p:spPr>
        <p:txBody>
          <a:bodyPr vert="horz" lIns="130039" tIns="65020" rIns="130039" bIns="650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50161" y="2276583"/>
            <a:ext cx="11702892" cy="6439021"/>
          </a:xfrm>
          <a:prstGeom prst="rect">
            <a:avLst/>
          </a:prstGeom>
        </p:spPr>
        <p:txBody>
          <a:bodyPr vert="horz" lIns="130039" tIns="65020" rIns="130039" bIns="650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50162" y="9043087"/>
            <a:ext cx="3034083" cy="519458"/>
          </a:xfrm>
          <a:prstGeom prst="rect">
            <a:avLst/>
          </a:prstGeom>
        </p:spPr>
        <p:txBody>
          <a:bodyPr vert="horz" lIns="130039" tIns="65020" rIns="130039" bIns="65020" rtlCol="0" anchor="ctr"/>
          <a:lstStyle>
            <a:lvl1pPr algn="l">
              <a:defRPr sz="1700">
                <a:solidFill>
                  <a:schemeClr val="tx1">
                    <a:tint val="75000"/>
                  </a:schemeClr>
                </a:solidFill>
              </a:defRPr>
            </a:lvl1pPr>
          </a:lstStyle>
          <a:p>
            <a:pPr defTabSz="1300390"/>
            <a:fld id="{5526E0C7-F014-4852-9F61-A65190519EF1}" type="datetimeFigureOut">
              <a:rPr lang="en-US" smtClean="0">
                <a:solidFill>
                  <a:prstClr val="black">
                    <a:tint val="75000"/>
                  </a:prstClr>
                </a:solidFill>
              </a:rPr>
              <a:pPr defTabSz="1300390"/>
              <a:t>5/20/2013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30039" tIns="65020" rIns="130039" bIns="65020" rtlCol="0" anchor="ctr"/>
          <a:lstStyle>
            <a:lvl1pPr algn="ctr">
              <a:defRPr sz="1700">
                <a:solidFill>
                  <a:schemeClr val="tx1">
                    <a:tint val="75000"/>
                  </a:schemeClr>
                </a:solidFill>
              </a:defRPr>
            </a:lvl1pPr>
          </a:lstStyle>
          <a:p>
            <a:pPr defTabSz="1300390"/>
            <a:endParaRPr lang="en-US">
              <a:solidFill>
                <a:prstClr val="black">
                  <a:tint val="75000"/>
                </a:prstClr>
              </a:solidFill>
            </a:endParaRPr>
          </a:p>
        </p:txBody>
      </p:sp>
      <p:sp>
        <p:nvSpPr>
          <p:cNvPr id="6" name="Slide Number Placeholder 5"/>
          <p:cNvSpPr>
            <a:spLocks noGrp="1"/>
          </p:cNvSpPr>
          <p:nvPr>
            <p:ph type="sldNum" sz="quarter" idx="4"/>
          </p:nvPr>
        </p:nvSpPr>
        <p:spPr>
          <a:xfrm>
            <a:off x="9318969" y="9043087"/>
            <a:ext cx="3034083" cy="519458"/>
          </a:xfrm>
          <a:prstGeom prst="rect">
            <a:avLst/>
          </a:prstGeom>
        </p:spPr>
        <p:txBody>
          <a:bodyPr vert="horz" lIns="130039" tIns="65020" rIns="130039" bIns="65020" rtlCol="0" anchor="ctr"/>
          <a:lstStyle>
            <a:lvl1pPr algn="r">
              <a:defRPr sz="1700">
                <a:solidFill>
                  <a:schemeClr val="tx1">
                    <a:tint val="75000"/>
                  </a:schemeClr>
                </a:solidFill>
              </a:defRPr>
            </a:lvl1pPr>
          </a:lstStyle>
          <a:p>
            <a:pPr defTabSz="1300390"/>
            <a:fld id="{DBE57E0A-C3ED-4295-9866-469A17777502}" type="slidenum">
              <a:rPr lang="en-US" smtClean="0">
                <a:solidFill>
                  <a:prstClr val="black">
                    <a:tint val="75000"/>
                  </a:prstClr>
                </a:solidFill>
              </a:rPr>
              <a:pPr defTabSz="1300390"/>
              <a:t>‹#›</a:t>
            </a:fld>
            <a:endParaRPr lang="en-US">
              <a:solidFill>
                <a:prstClr val="black">
                  <a:tint val="75000"/>
                </a:prstClr>
              </a:solidFill>
            </a:endParaRPr>
          </a:p>
        </p:txBody>
      </p:sp>
      <p:pic>
        <p:nvPicPr>
          <p:cNvPr id="7" name="Picture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188486325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1300390" rtl="0" eaLnBrk="1" latinLnBrk="0" hangingPunct="1">
        <a:spcBef>
          <a:spcPct val="0"/>
        </a:spcBef>
        <a:buNone/>
        <a:defRPr sz="6300" kern="1200">
          <a:solidFill>
            <a:schemeClr val="tx1"/>
          </a:solidFill>
          <a:latin typeface="+mj-lt"/>
          <a:ea typeface="+mj-ea"/>
          <a:cs typeface="+mj-cs"/>
        </a:defRPr>
      </a:lvl1pPr>
    </p:titleStyle>
    <p:bodyStyle>
      <a:lvl1pPr marL="487647" indent="-487647" algn="l" defTabSz="130039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568" indent="-406372" algn="l" defTabSz="130039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488" indent="-325098" algn="l" defTabSz="130039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684"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880"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076"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271"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6466"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6661"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en-US"/>
      </a:defPPr>
      <a:lvl1pPr marL="0" algn="l" defTabSz="1300390" rtl="0" eaLnBrk="1" latinLnBrk="0" hangingPunct="1">
        <a:defRPr sz="2600" kern="1200">
          <a:solidFill>
            <a:schemeClr val="tx1"/>
          </a:solidFill>
          <a:latin typeface="+mn-lt"/>
          <a:ea typeface="+mn-ea"/>
          <a:cs typeface="+mn-cs"/>
        </a:defRPr>
      </a:lvl1pPr>
      <a:lvl2pPr marL="650196" algn="l" defTabSz="1300390" rtl="0" eaLnBrk="1" latinLnBrk="0" hangingPunct="1">
        <a:defRPr sz="2600" kern="1200">
          <a:solidFill>
            <a:schemeClr val="tx1"/>
          </a:solidFill>
          <a:latin typeface="+mn-lt"/>
          <a:ea typeface="+mn-ea"/>
          <a:cs typeface="+mn-cs"/>
        </a:defRPr>
      </a:lvl2pPr>
      <a:lvl3pPr marL="1300390" algn="l" defTabSz="1300390" rtl="0" eaLnBrk="1" latinLnBrk="0" hangingPunct="1">
        <a:defRPr sz="2600" kern="1200">
          <a:solidFill>
            <a:schemeClr val="tx1"/>
          </a:solidFill>
          <a:latin typeface="+mn-lt"/>
          <a:ea typeface="+mn-ea"/>
          <a:cs typeface="+mn-cs"/>
        </a:defRPr>
      </a:lvl3pPr>
      <a:lvl4pPr marL="1950586" algn="l" defTabSz="1300390" rtl="0" eaLnBrk="1" latinLnBrk="0" hangingPunct="1">
        <a:defRPr sz="2600" kern="1200">
          <a:solidFill>
            <a:schemeClr val="tx1"/>
          </a:solidFill>
          <a:latin typeface="+mn-lt"/>
          <a:ea typeface="+mn-ea"/>
          <a:cs typeface="+mn-cs"/>
        </a:defRPr>
      </a:lvl4pPr>
      <a:lvl5pPr marL="2600782" algn="l" defTabSz="1300390" rtl="0" eaLnBrk="1" latinLnBrk="0" hangingPunct="1">
        <a:defRPr sz="2600" kern="1200">
          <a:solidFill>
            <a:schemeClr val="tx1"/>
          </a:solidFill>
          <a:latin typeface="+mn-lt"/>
          <a:ea typeface="+mn-ea"/>
          <a:cs typeface="+mn-cs"/>
        </a:defRPr>
      </a:lvl5pPr>
      <a:lvl6pPr marL="3250978" algn="l" defTabSz="1300390" rtl="0" eaLnBrk="1" latinLnBrk="0" hangingPunct="1">
        <a:defRPr sz="2600" kern="1200">
          <a:solidFill>
            <a:schemeClr val="tx1"/>
          </a:solidFill>
          <a:latin typeface="+mn-lt"/>
          <a:ea typeface="+mn-ea"/>
          <a:cs typeface="+mn-cs"/>
        </a:defRPr>
      </a:lvl6pPr>
      <a:lvl7pPr marL="3901173" algn="l" defTabSz="1300390" rtl="0" eaLnBrk="1" latinLnBrk="0" hangingPunct="1">
        <a:defRPr sz="2600" kern="1200">
          <a:solidFill>
            <a:schemeClr val="tx1"/>
          </a:solidFill>
          <a:latin typeface="+mn-lt"/>
          <a:ea typeface="+mn-ea"/>
          <a:cs typeface="+mn-cs"/>
        </a:defRPr>
      </a:lvl7pPr>
      <a:lvl8pPr marL="4551369" algn="l" defTabSz="1300390" rtl="0" eaLnBrk="1" latinLnBrk="0" hangingPunct="1">
        <a:defRPr sz="2600" kern="1200">
          <a:solidFill>
            <a:schemeClr val="tx1"/>
          </a:solidFill>
          <a:latin typeface="+mn-lt"/>
          <a:ea typeface="+mn-ea"/>
          <a:cs typeface="+mn-cs"/>
        </a:defRPr>
      </a:lvl8pPr>
      <a:lvl9pPr marL="5201563" algn="l" defTabSz="1300390" rtl="0" eaLnBrk="1" latinLnBrk="0" hangingPunct="1">
        <a:defRPr sz="2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6C6C6C"/>
        </a:solidFill>
        <a:effectLst/>
      </p:bgPr>
    </p:bg>
    <p:spTree>
      <p:nvGrpSpPr>
        <p:cNvPr id="1" name=""/>
        <p:cNvGrpSpPr/>
        <p:nvPr/>
      </p:nvGrpSpPr>
      <p:grpSpPr>
        <a:xfrm>
          <a:off x="0" y="0"/>
          <a:ext cx="0" cy="0"/>
          <a:chOff x="0" y="0"/>
          <a:chExt cx="0" cy="0"/>
        </a:xfrm>
      </p:grpSpPr>
      <p:sp>
        <p:nvSpPr>
          <p:cNvPr id="18" name="Rectangle 17"/>
          <p:cNvSpPr/>
          <p:nvPr/>
        </p:nvSpPr>
        <p:spPr>
          <a:xfrm>
            <a:off x="-1" y="0"/>
            <a:ext cx="13003213" cy="992187"/>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Text Placeholder 2"/>
          <p:cNvSpPr>
            <a:spLocks noGrp="1"/>
          </p:cNvSpPr>
          <p:nvPr>
            <p:ph type="body" idx="1"/>
          </p:nvPr>
        </p:nvSpPr>
        <p:spPr>
          <a:xfrm>
            <a:off x="650161" y="2276583"/>
            <a:ext cx="11702892" cy="6439021"/>
          </a:xfrm>
          <a:prstGeom prst="rect">
            <a:avLst/>
          </a:prstGeom>
        </p:spPr>
        <p:txBody>
          <a:bodyPr vert="horz" lIns="125255" tIns="62627" rIns="125255" bIns="62627"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50162" y="9043087"/>
            <a:ext cx="3034083" cy="519458"/>
          </a:xfrm>
          <a:prstGeom prst="rect">
            <a:avLst/>
          </a:prstGeom>
        </p:spPr>
        <p:txBody>
          <a:bodyPr vert="horz" lIns="125255" tIns="62627" rIns="125255" bIns="62627" rtlCol="0" anchor="ctr"/>
          <a:lstStyle>
            <a:lvl1pPr algn="l">
              <a:defRPr sz="1600">
                <a:solidFill>
                  <a:schemeClr val="tx1">
                    <a:tint val="75000"/>
                  </a:schemeClr>
                </a:solidFill>
                <a:latin typeface="Segoe UI" pitchFamily="34" charset="0"/>
                <a:ea typeface="Segoe UI" pitchFamily="34" charset="0"/>
                <a:cs typeface="Segoe UI" pitchFamily="34" charset="0"/>
              </a:defRPr>
            </a:lvl1pPr>
          </a:lstStyle>
          <a:p>
            <a:fld id="{EBE3D5E8-F0A0-49CF-96BB-192B0833AADB}" type="datetime1">
              <a:rPr lang="en-US" smtClean="0">
                <a:solidFill>
                  <a:prstClr val="black">
                    <a:tint val="75000"/>
                  </a:prstClr>
                </a:solidFill>
              </a:rPr>
              <a:pPr/>
              <a:t>5/20/2013</a:t>
            </a:fld>
            <a:endParaRPr lang="en-US">
              <a:solidFill>
                <a:prstClr val="black">
                  <a:tint val="75000"/>
                </a:prstClr>
              </a:solidFill>
            </a:endParaRPr>
          </a:p>
        </p:txBody>
      </p:sp>
      <p:sp>
        <p:nvSpPr>
          <p:cNvPr id="5" name="Footer Placeholder 4"/>
          <p:cNvSpPr>
            <a:spLocks noGrp="1"/>
          </p:cNvSpPr>
          <p:nvPr>
            <p:ph type="ftr" sz="quarter" idx="3"/>
          </p:nvPr>
        </p:nvSpPr>
        <p:spPr>
          <a:xfrm>
            <a:off x="4442765" y="9043087"/>
            <a:ext cx="4117684" cy="519458"/>
          </a:xfrm>
          <a:prstGeom prst="rect">
            <a:avLst/>
          </a:prstGeom>
        </p:spPr>
        <p:txBody>
          <a:bodyPr vert="horz" lIns="125255" tIns="62627" rIns="125255" bIns="62627" rtlCol="0" anchor="ctr"/>
          <a:lstStyle>
            <a:lvl1pPr algn="ctr">
              <a:defRPr sz="1600">
                <a:solidFill>
                  <a:schemeClr val="tx1">
                    <a:tint val="75000"/>
                  </a:schemeClr>
                </a:solidFill>
                <a:latin typeface="Segoe UI" pitchFamily="34" charset="0"/>
                <a:ea typeface="Segoe UI" pitchFamily="34" charset="0"/>
                <a:cs typeface="Segoe UI" pitchFamily="34" charset="0"/>
              </a:defRPr>
            </a:lvl1pPr>
          </a:lstStyle>
          <a:p>
            <a:r>
              <a:rPr lang="en-US" smtClean="0">
                <a:solidFill>
                  <a:prstClr val="black">
                    <a:tint val="75000"/>
                  </a:prstClr>
                </a:solidFill>
              </a:rPr>
              <a:t>Make the switch to Excel 2010</a:t>
            </a:r>
            <a:endParaRPr lang="en-US">
              <a:solidFill>
                <a:prstClr val="black">
                  <a:tint val="75000"/>
                </a:prstClr>
              </a:solidFill>
            </a:endParaRPr>
          </a:p>
        </p:txBody>
      </p:sp>
      <p:sp>
        <p:nvSpPr>
          <p:cNvPr id="6" name="Slide Number Placeholder 5"/>
          <p:cNvSpPr>
            <a:spLocks noGrp="1"/>
          </p:cNvSpPr>
          <p:nvPr>
            <p:ph type="sldNum" sz="quarter" idx="4"/>
          </p:nvPr>
        </p:nvSpPr>
        <p:spPr>
          <a:xfrm>
            <a:off x="9318970" y="9043087"/>
            <a:ext cx="3034083" cy="519458"/>
          </a:xfrm>
          <a:prstGeom prst="rect">
            <a:avLst/>
          </a:prstGeom>
        </p:spPr>
        <p:txBody>
          <a:bodyPr vert="horz" lIns="125255" tIns="62627" rIns="125255" bIns="62627" rtlCol="0" anchor="ctr"/>
          <a:lstStyle>
            <a:lvl1pPr algn="r">
              <a:defRPr sz="1600">
                <a:solidFill>
                  <a:schemeClr val="tx1">
                    <a:tint val="75000"/>
                  </a:schemeClr>
                </a:solidFill>
                <a:latin typeface="Segoe UI" pitchFamily="34" charset="0"/>
                <a:ea typeface="Segoe UI" pitchFamily="34" charset="0"/>
                <a:cs typeface="Segoe UI" pitchFamily="34" charset="0"/>
              </a:defRPr>
            </a:lvl1pPr>
          </a:lstStyle>
          <a:p>
            <a:fld id="{D736C25D-E660-4766-A9D8-2DB735710ABD}" type="slidenum">
              <a:rPr lang="en-US" smtClean="0">
                <a:solidFill>
                  <a:prstClr val="black">
                    <a:tint val="75000"/>
                  </a:prstClr>
                </a:solidFill>
              </a:rPr>
              <a:pPr/>
              <a:t>‹#›</a:t>
            </a:fld>
            <a:endParaRPr lang="en-US">
              <a:solidFill>
                <a:prstClr val="black">
                  <a:tint val="75000"/>
                </a:prstClr>
              </a:solidFill>
            </a:endParaRPr>
          </a:p>
        </p:txBody>
      </p:sp>
      <p:pic>
        <p:nvPicPr>
          <p:cNvPr id="11" name="Picture 1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Tree>
    <p:extLst>
      <p:ext uri="{BB962C8B-B14F-4D97-AF65-F5344CB8AC3E}">
        <p14:creationId xmlns:p14="http://schemas.microsoft.com/office/powerpoint/2010/main" val="1711592518"/>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 id="2147483769" r:id="rId16"/>
    <p:sldLayoutId id="2147483770" r:id="rId17"/>
  </p:sldLayoutIdLst>
  <p:transition spd="slow" advClick="0">
    <p:wipe dir="d"/>
  </p:transition>
  <p:timing>
    <p:tnLst>
      <p:par>
        <p:cTn id="1" dur="indefinite" restart="never" nodeType="tmRoot"/>
      </p:par>
    </p:tnLst>
  </p:timing>
  <p:hf sldNum="0" hdr="0" dt="0"/>
  <p:txStyles>
    <p:titleStyle>
      <a:lvl1pPr algn="ctr" defTabSz="1252545" rtl="0" eaLnBrk="1" latinLnBrk="0" hangingPunct="1">
        <a:spcBef>
          <a:spcPct val="0"/>
        </a:spcBef>
        <a:buNone/>
        <a:defRPr sz="6000" kern="1200">
          <a:solidFill>
            <a:schemeClr val="tx1"/>
          </a:solidFill>
          <a:latin typeface="+mj-lt"/>
          <a:ea typeface="+mj-ea"/>
          <a:cs typeface="+mj-cs"/>
        </a:defRPr>
      </a:lvl1pPr>
    </p:titleStyle>
    <p:body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52545" rtl="0" eaLnBrk="1" latinLnBrk="0" hangingPunct="1">
        <a:defRPr sz="2500" kern="1200">
          <a:solidFill>
            <a:schemeClr val="tx1"/>
          </a:solidFill>
          <a:latin typeface="+mn-lt"/>
          <a:ea typeface="+mn-ea"/>
          <a:cs typeface="+mn-cs"/>
        </a:defRPr>
      </a:lvl1pPr>
      <a:lvl2pPr marL="626273" algn="l" defTabSz="1252545" rtl="0" eaLnBrk="1" latinLnBrk="0" hangingPunct="1">
        <a:defRPr sz="2500" kern="1200">
          <a:solidFill>
            <a:schemeClr val="tx1"/>
          </a:solidFill>
          <a:latin typeface="+mn-lt"/>
          <a:ea typeface="+mn-ea"/>
          <a:cs typeface="+mn-cs"/>
        </a:defRPr>
      </a:lvl2pPr>
      <a:lvl3pPr marL="1252545" algn="l" defTabSz="1252545" rtl="0" eaLnBrk="1" latinLnBrk="0" hangingPunct="1">
        <a:defRPr sz="2500" kern="1200">
          <a:solidFill>
            <a:schemeClr val="tx1"/>
          </a:solidFill>
          <a:latin typeface="+mn-lt"/>
          <a:ea typeface="+mn-ea"/>
          <a:cs typeface="+mn-cs"/>
        </a:defRPr>
      </a:lvl3pPr>
      <a:lvl4pPr marL="1878818" algn="l" defTabSz="1252545" rtl="0" eaLnBrk="1" latinLnBrk="0" hangingPunct="1">
        <a:defRPr sz="2500" kern="1200">
          <a:solidFill>
            <a:schemeClr val="tx1"/>
          </a:solidFill>
          <a:latin typeface="+mn-lt"/>
          <a:ea typeface="+mn-ea"/>
          <a:cs typeface="+mn-cs"/>
        </a:defRPr>
      </a:lvl4pPr>
      <a:lvl5pPr marL="2505090" algn="l" defTabSz="1252545" rtl="0" eaLnBrk="1" latinLnBrk="0" hangingPunct="1">
        <a:defRPr sz="2500" kern="1200">
          <a:solidFill>
            <a:schemeClr val="tx1"/>
          </a:solidFill>
          <a:latin typeface="+mn-lt"/>
          <a:ea typeface="+mn-ea"/>
          <a:cs typeface="+mn-cs"/>
        </a:defRPr>
      </a:lvl5pPr>
      <a:lvl6pPr marL="3131363" algn="l" defTabSz="1252545" rtl="0" eaLnBrk="1" latinLnBrk="0" hangingPunct="1">
        <a:defRPr sz="2500" kern="1200">
          <a:solidFill>
            <a:schemeClr val="tx1"/>
          </a:solidFill>
          <a:latin typeface="+mn-lt"/>
          <a:ea typeface="+mn-ea"/>
          <a:cs typeface="+mn-cs"/>
        </a:defRPr>
      </a:lvl6pPr>
      <a:lvl7pPr marL="3757635" algn="l" defTabSz="1252545" rtl="0" eaLnBrk="1" latinLnBrk="0" hangingPunct="1">
        <a:defRPr sz="2500" kern="1200">
          <a:solidFill>
            <a:schemeClr val="tx1"/>
          </a:solidFill>
          <a:latin typeface="+mn-lt"/>
          <a:ea typeface="+mn-ea"/>
          <a:cs typeface="+mn-cs"/>
        </a:defRPr>
      </a:lvl7pPr>
      <a:lvl8pPr marL="4383908" algn="l" defTabSz="1252545" rtl="0" eaLnBrk="1" latinLnBrk="0" hangingPunct="1">
        <a:defRPr sz="2500" kern="1200">
          <a:solidFill>
            <a:schemeClr val="tx1"/>
          </a:solidFill>
          <a:latin typeface="+mn-lt"/>
          <a:ea typeface="+mn-ea"/>
          <a:cs typeface="+mn-cs"/>
        </a:defRPr>
      </a:lvl8pPr>
      <a:lvl9pPr marL="5010180" algn="l" defTabSz="1252545" rtl="0" eaLnBrk="1" latinLnBrk="0" hangingPunct="1">
        <a:defRPr sz="2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2.xml"/><Relationship Id="rId5" Type="http://schemas.openxmlformats.org/officeDocument/2006/relationships/hyperlink" Target="http://office.microsoft.com/redir/XT103864844.aspx" TargetMode="External"/><Relationship Id="rId4" Type="http://schemas.openxmlformats.org/officeDocument/2006/relationships/hyperlink" Target="http://office.microsoft.com/redir/XT103834044.aspx" TargetMode="External"/></Relationships>
</file>

<file path=ppt/slides/_rels/slide2.xml.rels><?xml version="1.0" encoding="UTF-8" standalone="yes"?>
<Relationships xmlns="http://schemas.openxmlformats.org/package/2006/relationships"><Relationship Id="rId8" Type="http://schemas.openxmlformats.org/officeDocument/2006/relationships/tags" Target="../tags/tag6.xml"/><Relationship Id="rId13" Type="http://schemas.openxmlformats.org/officeDocument/2006/relationships/tags" Target="../tags/tag11.xml"/><Relationship Id="rId18" Type="http://schemas.openxmlformats.org/officeDocument/2006/relationships/slideLayout" Target="../slideLayouts/slideLayout5.xml"/><Relationship Id="rId26" Type="http://schemas.openxmlformats.org/officeDocument/2006/relationships/image" Target="../media/image8.png"/><Relationship Id="rId3" Type="http://schemas.openxmlformats.org/officeDocument/2006/relationships/tags" Target="../tags/tag1.xml"/><Relationship Id="rId21" Type="http://schemas.openxmlformats.org/officeDocument/2006/relationships/slide" Target="slide3.xml"/><Relationship Id="rId34" Type="http://schemas.openxmlformats.org/officeDocument/2006/relationships/image" Target="../media/image13.png"/><Relationship Id="rId7" Type="http://schemas.openxmlformats.org/officeDocument/2006/relationships/tags" Target="../tags/tag5.xml"/><Relationship Id="rId12" Type="http://schemas.openxmlformats.org/officeDocument/2006/relationships/tags" Target="../tags/tag10.xml"/><Relationship Id="rId17" Type="http://schemas.openxmlformats.org/officeDocument/2006/relationships/tags" Target="../tags/tag15.xml"/><Relationship Id="rId25" Type="http://schemas.openxmlformats.org/officeDocument/2006/relationships/slide" Target="slide6.xml"/><Relationship Id="rId33" Type="http://schemas.openxmlformats.org/officeDocument/2006/relationships/image" Target="../media/image12.png"/><Relationship Id="rId2" Type="http://schemas.openxmlformats.org/officeDocument/2006/relationships/video" Target="../media/media1.mp4"/><Relationship Id="rId16" Type="http://schemas.openxmlformats.org/officeDocument/2006/relationships/tags" Target="../tags/tag14.xml"/><Relationship Id="rId20" Type="http://schemas.openxmlformats.org/officeDocument/2006/relationships/image" Target="../media/image5.png"/><Relationship Id="rId29" Type="http://schemas.openxmlformats.org/officeDocument/2006/relationships/image" Target="../media/image10.png"/><Relationship Id="rId1" Type="http://schemas.microsoft.com/office/2007/relationships/media" Target="../media/media1.mp4"/><Relationship Id="rId6" Type="http://schemas.openxmlformats.org/officeDocument/2006/relationships/tags" Target="../tags/tag4.xml"/><Relationship Id="rId11" Type="http://schemas.openxmlformats.org/officeDocument/2006/relationships/tags" Target="../tags/tag9.xml"/><Relationship Id="rId24" Type="http://schemas.openxmlformats.org/officeDocument/2006/relationships/image" Target="../media/image7.png"/><Relationship Id="rId32" Type="http://schemas.openxmlformats.org/officeDocument/2006/relationships/image" Target="../media/image11.png"/><Relationship Id="rId5" Type="http://schemas.openxmlformats.org/officeDocument/2006/relationships/tags" Target="../tags/tag3.xml"/><Relationship Id="rId15" Type="http://schemas.openxmlformats.org/officeDocument/2006/relationships/tags" Target="../tags/tag13.xml"/><Relationship Id="rId23" Type="http://schemas.openxmlformats.org/officeDocument/2006/relationships/slide" Target="slide4.xml"/><Relationship Id="rId28" Type="http://schemas.openxmlformats.org/officeDocument/2006/relationships/image" Target="../media/image9.png"/><Relationship Id="rId10" Type="http://schemas.openxmlformats.org/officeDocument/2006/relationships/tags" Target="../tags/tag8.xml"/><Relationship Id="rId19" Type="http://schemas.openxmlformats.org/officeDocument/2006/relationships/slide" Target="slide2.xml"/><Relationship Id="rId31" Type="http://schemas.openxmlformats.org/officeDocument/2006/relationships/slide" Target="slide5.xml"/><Relationship Id="rId4" Type="http://schemas.openxmlformats.org/officeDocument/2006/relationships/tags" Target="../tags/tag2.xml"/><Relationship Id="rId9" Type="http://schemas.openxmlformats.org/officeDocument/2006/relationships/tags" Target="../tags/tag7.xml"/><Relationship Id="rId14" Type="http://schemas.openxmlformats.org/officeDocument/2006/relationships/tags" Target="../tags/tag12.xml"/><Relationship Id="rId22" Type="http://schemas.openxmlformats.org/officeDocument/2006/relationships/image" Target="../media/image6.png"/><Relationship Id="rId27" Type="http://schemas.openxmlformats.org/officeDocument/2006/relationships/slide" Target="slide7.xml"/><Relationship Id="rId30"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tags" Target="../tags/tag21.xml"/><Relationship Id="rId13" Type="http://schemas.openxmlformats.org/officeDocument/2006/relationships/tags" Target="../tags/tag26.xml"/><Relationship Id="rId18" Type="http://schemas.openxmlformats.org/officeDocument/2006/relationships/tags" Target="../tags/tag31.xml"/><Relationship Id="rId26" Type="http://schemas.openxmlformats.org/officeDocument/2006/relationships/slide" Target="slide4.xml"/><Relationship Id="rId39" Type="http://schemas.openxmlformats.org/officeDocument/2006/relationships/slide" Target="slide2.xml"/><Relationship Id="rId3" Type="http://schemas.openxmlformats.org/officeDocument/2006/relationships/tags" Target="../tags/tag16.xml"/><Relationship Id="rId21" Type="http://schemas.openxmlformats.org/officeDocument/2006/relationships/tags" Target="../tags/tag34.xml"/><Relationship Id="rId34" Type="http://schemas.openxmlformats.org/officeDocument/2006/relationships/slide" Target="slide5.xml"/><Relationship Id="rId7" Type="http://schemas.openxmlformats.org/officeDocument/2006/relationships/tags" Target="../tags/tag20.xml"/><Relationship Id="rId12" Type="http://schemas.openxmlformats.org/officeDocument/2006/relationships/tags" Target="../tags/tag25.xml"/><Relationship Id="rId17" Type="http://schemas.openxmlformats.org/officeDocument/2006/relationships/tags" Target="../tags/tag30.xml"/><Relationship Id="rId25" Type="http://schemas.openxmlformats.org/officeDocument/2006/relationships/image" Target="../media/image6.png"/><Relationship Id="rId33" Type="http://schemas.microsoft.com/office/2007/relationships/hdphoto" Target="../media/hdphoto1.wdp"/><Relationship Id="rId38" Type="http://schemas.openxmlformats.org/officeDocument/2006/relationships/image" Target="../media/image15.png"/><Relationship Id="rId2" Type="http://schemas.openxmlformats.org/officeDocument/2006/relationships/video" Target="../media/media2.mp4"/><Relationship Id="rId16" Type="http://schemas.openxmlformats.org/officeDocument/2006/relationships/tags" Target="../tags/tag29.xml"/><Relationship Id="rId20" Type="http://schemas.openxmlformats.org/officeDocument/2006/relationships/tags" Target="../tags/tag33.xml"/><Relationship Id="rId29" Type="http://schemas.openxmlformats.org/officeDocument/2006/relationships/image" Target="../media/image8.png"/><Relationship Id="rId1" Type="http://schemas.microsoft.com/office/2007/relationships/media" Target="../media/media2.mp4"/><Relationship Id="rId6" Type="http://schemas.openxmlformats.org/officeDocument/2006/relationships/tags" Target="../tags/tag19.xml"/><Relationship Id="rId11" Type="http://schemas.openxmlformats.org/officeDocument/2006/relationships/tags" Target="../tags/tag24.xml"/><Relationship Id="rId24" Type="http://schemas.openxmlformats.org/officeDocument/2006/relationships/slide" Target="slide3.xml"/><Relationship Id="rId32" Type="http://schemas.openxmlformats.org/officeDocument/2006/relationships/image" Target="../media/image10.png"/><Relationship Id="rId37" Type="http://schemas.openxmlformats.org/officeDocument/2006/relationships/image" Target="../media/image14.png"/><Relationship Id="rId40" Type="http://schemas.openxmlformats.org/officeDocument/2006/relationships/image" Target="../media/image5.png"/><Relationship Id="rId5" Type="http://schemas.openxmlformats.org/officeDocument/2006/relationships/tags" Target="../tags/tag18.xml"/><Relationship Id="rId15" Type="http://schemas.openxmlformats.org/officeDocument/2006/relationships/tags" Target="../tags/tag28.xml"/><Relationship Id="rId23" Type="http://schemas.openxmlformats.org/officeDocument/2006/relationships/slideLayout" Target="../slideLayouts/slideLayout5.xml"/><Relationship Id="rId28" Type="http://schemas.openxmlformats.org/officeDocument/2006/relationships/slide" Target="slide6.xml"/><Relationship Id="rId36" Type="http://schemas.openxmlformats.org/officeDocument/2006/relationships/image" Target="../media/image12.png"/><Relationship Id="rId10" Type="http://schemas.openxmlformats.org/officeDocument/2006/relationships/tags" Target="../tags/tag23.xml"/><Relationship Id="rId19" Type="http://schemas.openxmlformats.org/officeDocument/2006/relationships/tags" Target="../tags/tag32.xml"/><Relationship Id="rId31" Type="http://schemas.openxmlformats.org/officeDocument/2006/relationships/image" Target="../media/image9.png"/><Relationship Id="rId4" Type="http://schemas.openxmlformats.org/officeDocument/2006/relationships/tags" Target="../tags/tag17.xml"/><Relationship Id="rId9" Type="http://schemas.openxmlformats.org/officeDocument/2006/relationships/tags" Target="../tags/tag22.xml"/><Relationship Id="rId14" Type="http://schemas.openxmlformats.org/officeDocument/2006/relationships/tags" Target="../tags/tag27.xml"/><Relationship Id="rId22" Type="http://schemas.openxmlformats.org/officeDocument/2006/relationships/tags" Target="../tags/tag35.xml"/><Relationship Id="rId27" Type="http://schemas.openxmlformats.org/officeDocument/2006/relationships/image" Target="../media/image7.png"/><Relationship Id="rId30" Type="http://schemas.openxmlformats.org/officeDocument/2006/relationships/slide" Target="slide7.xml"/><Relationship Id="rId35"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tags" Target="../tags/tag41.xml"/><Relationship Id="rId13" Type="http://schemas.openxmlformats.org/officeDocument/2006/relationships/tags" Target="../tags/tag46.xml"/><Relationship Id="rId18" Type="http://schemas.openxmlformats.org/officeDocument/2006/relationships/tags" Target="../tags/tag51.xml"/><Relationship Id="rId26" Type="http://schemas.openxmlformats.org/officeDocument/2006/relationships/tags" Target="../tags/tag59.xml"/><Relationship Id="rId39" Type="http://schemas.openxmlformats.org/officeDocument/2006/relationships/image" Target="../media/image9.png"/><Relationship Id="rId3" Type="http://schemas.openxmlformats.org/officeDocument/2006/relationships/tags" Target="../tags/tag36.xml"/><Relationship Id="rId21" Type="http://schemas.openxmlformats.org/officeDocument/2006/relationships/tags" Target="../tags/tag54.xml"/><Relationship Id="rId34" Type="http://schemas.openxmlformats.org/officeDocument/2006/relationships/slide" Target="slide4.xml"/><Relationship Id="rId42" Type="http://schemas.openxmlformats.org/officeDocument/2006/relationships/slide" Target="slide5.xml"/><Relationship Id="rId47" Type="http://schemas.openxmlformats.org/officeDocument/2006/relationships/slide" Target="slide2.xml"/><Relationship Id="rId7" Type="http://schemas.openxmlformats.org/officeDocument/2006/relationships/tags" Target="../tags/tag40.xml"/><Relationship Id="rId12" Type="http://schemas.openxmlformats.org/officeDocument/2006/relationships/tags" Target="../tags/tag45.xml"/><Relationship Id="rId17" Type="http://schemas.openxmlformats.org/officeDocument/2006/relationships/tags" Target="../tags/tag50.xml"/><Relationship Id="rId25" Type="http://schemas.openxmlformats.org/officeDocument/2006/relationships/tags" Target="../tags/tag58.xml"/><Relationship Id="rId33" Type="http://schemas.openxmlformats.org/officeDocument/2006/relationships/image" Target="../media/image6.png"/><Relationship Id="rId38" Type="http://schemas.openxmlformats.org/officeDocument/2006/relationships/slide" Target="slide7.xml"/><Relationship Id="rId46" Type="http://schemas.openxmlformats.org/officeDocument/2006/relationships/image" Target="../media/image15.png"/><Relationship Id="rId2" Type="http://schemas.openxmlformats.org/officeDocument/2006/relationships/video" Target="../media/media3.mp4"/><Relationship Id="rId16" Type="http://schemas.openxmlformats.org/officeDocument/2006/relationships/tags" Target="../tags/tag49.xml"/><Relationship Id="rId20" Type="http://schemas.openxmlformats.org/officeDocument/2006/relationships/tags" Target="../tags/tag53.xml"/><Relationship Id="rId29" Type="http://schemas.openxmlformats.org/officeDocument/2006/relationships/tags" Target="../tags/tag62.xml"/><Relationship Id="rId41" Type="http://schemas.microsoft.com/office/2007/relationships/hdphoto" Target="../media/hdphoto1.wdp"/><Relationship Id="rId1" Type="http://schemas.microsoft.com/office/2007/relationships/media" Target="../media/media3.mp4"/><Relationship Id="rId6" Type="http://schemas.openxmlformats.org/officeDocument/2006/relationships/tags" Target="../tags/tag39.xml"/><Relationship Id="rId11" Type="http://schemas.openxmlformats.org/officeDocument/2006/relationships/tags" Target="../tags/tag44.xml"/><Relationship Id="rId24" Type="http://schemas.openxmlformats.org/officeDocument/2006/relationships/tags" Target="../tags/tag57.xml"/><Relationship Id="rId32" Type="http://schemas.openxmlformats.org/officeDocument/2006/relationships/slide" Target="slide3.xml"/><Relationship Id="rId37" Type="http://schemas.openxmlformats.org/officeDocument/2006/relationships/image" Target="../media/image8.png"/><Relationship Id="rId40" Type="http://schemas.openxmlformats.org/officeDocument/2006/relationships/image" Target="../media/image10.png"/><Relationship Id="rId45" Type="http://schemas.openxmlformats.org/officeDocument/2006/relationships/image" Target="../media/image16.png"/><Relationship Id="rId5" Type="http://schemas.openxmlformats.org/officeDocument/2006/relationships/tags" Target="../tags/tag38.xml"/><Relationship Id="rId15" Type="http://schemas.openxmlformats.org/officeDocument/2006/relationships/tags" Target="../tags/tag48.xml"/><Relationship Id="rId23" Type="http://schemas.openxmlformats.org/officeDocument/2006/relationships/tags" Target="../tags/tag56.xml"/><Relationship Id="rId28" Type="http://schemas.openxmlformats.org/officeDocument/2006/relationships/tags" Target="../tags/tag61.xml"/><Relationship Id="rId36" Type="http://schemas.openxmlformats.org/officeDocument/2006/relationships/slide" Target="slide6.xml"/><Relationship Id="rId10" Type="http://schemas.openxmlformats.org/officeDocument/2006/relationships/tags" Target="../tags/tag43.xml"/><Relationship Id="rId19" Type="http://schemas.openxmlformats.org/officeDocument/2006/relationships/tags" Target="../tags/tag52.xml"/><Relationship Id="rId31" Type="http://schemas.openxmlformats.org/officeDocument/2006/relationships/slideLayout" Target="../slideLayouts/slideLayout5.xml"/><Relationship Id="rId44" Type="http://schemas.openxmlformats.org/officeDocument/2006/relationships/image" Target="../media/image12.png"/><Relationship Id="rId4" Type="http://schemas.openxmlformats.org/officeDocument/2006/relationships/tags" Target="../tags/tag37.xml"/><Relationship Id="rId9" Type="http://schemas.openxmlformats.org/officeDocument/2006/relationships/tags" Target="../tags/tag42.xml"/><Relationship Id="rId14" Type="http://schemas.openxmlformats.org/officeDocument/2006/relationships/tags" Target="../tags/tag47.xml"/><Relationship Id="rId22" Type="http://schemas.openxmlformats.org/officeDocument/2006/relationships/tags" Target="../tags/tag55.xml"/><Relationship Id="rId27" Type="http://schemas.openxmlformats.org/officeDocument/2006/relationships/tags" Target="../tags/tag60.xml"/><Relationship Id="rId30" Type="http://schemas.openxmlformats.org/officeDocument/2006/relationships/tags" Target="../tags/tag63.xml"/><Relationship Id="rId35" Type="http://schemas.openxmlformats.org/officeDocument/2006/relationships/image" Target="../media/image7.png"/><Relationship Id="rId43" Type="http://schemas.openxmlformats.org/officeDocument/2006/relationships/image" Target="../media/image11.png"/><Relationship Id="rId48"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1.png"/><Relationship Id="rId18" Type="http://schemas.openxmlformats.org/officeDocument/2006/relationships/hyperlink" Target="http://office.microsoft.com/redir/HA102749020.aspx" TargetMode="External"/><Relationship Id="rId3" Type="http://schemas.openxmlformats.org/officeDocument/2006/relationships/image" Target="../media/image2.png"/><Relationship Id="rId21" Type="http://schemas.openxmlformats.org/officeDocument/2006/relationships/hyperlink" Target="http://o15.officeredir.microsoft.com/r/rlidMoreCourses?clid=1033" TargetMode="External"/><Relationship Id="rId7" Type="http://schemas.openxmlformats.org/officeDocument/2006/relationships/image" Target="../media/image7.png"/><Relationship Id="rId12" Type="http://schemas.openxmlformats.org/officeDocument/2006/relationships/slide" Target="slide5.xml"/><Relationship Id="rId17" Type="http://schemas.openxmlformats.org/officeDocument/2006/relationships/image" Target="../media/image5.png"/><Relationship Id="rId2" Type="http://schemas.openxmlformats.org/officeDocument/2006/relationships/slide" Target="slide4.xml"/><Relationship Id="rId16" Type="http://schemas.openxmlformats.org/officeDocument/2006/relationships/slide" Target="slide2.xml"/><Relationship Id="rId20" Type="http://schemas.openxmlformats.org/officeDocument/2006/relationships/hyperlink" Target="http://office.microsoft.com/redir/HA102809800.aspx" TargetMode="External"/><Relationship Id="rId1" Type="http://schemas.openxmlformats.org/officeDocument/2006/relationships/slideLayout" Target="../slideLayouts/slideLayout51.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slide" Target="slide3.xml"/><Relationship Id="rId15" Type="http://schemas.openxmlformats.org/officeDocument/2006/relationships/image" Target="../media/image12.png"/><Relationship Id="rId10" Type="http://schemas.openxmlformats.org/officeDocument/2006/relationships/slide" Target="slide7.xml"/><Relationship Id="rId19" Type="http://schemas.openxmlformats.org/officeDocument/2006/relationships/hyperlink" Target="http://office.microsoft.com/redir/HA102809794.aspx" TargetMode="External"/><Relationship Id="rId4" Type="http://schemas.openxmlformats.org/officeDocument/2006/relationships/image" Target="../media/image15.png"/><Relationship Id="rId9" Type="http://schemas.openxmlformats.org/officeDocument/2006/relationships/image" Target="../media/image8.png"/><Relationship Id="rId14" Type="http://schemas.openxmlformats.org/officeDocument/2006/relationships/image" Target="../media/image1.png"/><Relationship Id="rId22" Type="http://schemas.openxmlformats.org/officeDocument/2006/relationships/hyperlink" Target="http://office.microsoft.com/redir/XT103462909.aspx"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4.xml"/><Relationship Id="rId18" Type="http://schemas.openxmlformats.org/officeDocument/2006/relationships/image" Target="../media/image9.png"/><Relationship Id="rId3" Type="http://schemas.openxmlformats.org/officeDocument/2006/relationships/slide" Target="slide2.xml"/><Relationship Id="rId21" Type="http://schemas.openxmlformats.org/officeDocument/2006/relationships/image" Target="../media/image1.png"/><Relationship Id="rId7" Type="http://schemas.microsoft.com/office/2007/relationships/hdphoto" Target="../media/hdphoto2.wdp"/><Relationship Id="rId12" Type="http://schemas.openxmlformats.org/officeDocument/2006/relationships/image" Target="../media/image6.png"/><Relationship Id="rId17" Type="http://schemas.openxmlformats.org/officeDocument/2006/relationships/slide" Target="slide7.xml"/><Relationship Id="rId2" Type="http://schemas.openxmlformats.org/officeDocument/2006/relationships/hyperlink" Target="http://o15.officeredir.microsoft.com/r/rlidMoreCourses?clid=1033" TargetMode="External"/><Relationship Id="rId16" Type="http://schemas.openxmlformats.org/officeDocument/2006/relationships/image" Target="../media/image8.png"/><Relationship Id="rId20" Type="http://schemas.openxmlformats.org/officeDocument/2006/relationships/image" Target="../media/image11.png"/><Relationship Id="rId1" Type="http://schemas.openxmlformats.org/officeDocument/2006/relationships/slideLayout" Target="../slideLayouts/slideLayout29.xml"/><Relationship Id="rId6" Type="http://schemas.openxmlformats.org/officeDocument/2006/relationships/image" Target="../media/image17.png"/><Relationship Id="rId11" Type="http://schemas.openxmlformats.org/officeDocument/2006/relationships/slide" Target="slide3.xml"/><Relationship Id="rId5" Type="http://schemas.openxmlformats.org/officeDocument/2006/relationships/image" Target="../media/image15.png"/><Relationship Id="rId15" Type="http://schemas.openxmlformats.org/officeDocument/2006/relationships/slide" Target="slide6.xml"/><Relationship Id="rId23" Type="http://schemas.openxmlformats.org/officeDocument/2006/relationships/image" Target="../media/image5.png"/><Relationship Id="rId10" Type="http://schemas.openxmlformats.org/officeDocument/2006/relationships/hyperlink" Target="http://office.microsoft.com/en-us/outlook-help/feedback-RZ101809884.aspx?section=10" TargetMode="External"/><Relationship Id="rId19" Type="http://schemas.openxmlformats.org/officeDocument/2006/relationships/slide" Target="slide5.xml"/><Relationship Id="rId4" Type="http://schemas.openxmlformats.org/officeDocument/2006/relationships/image" Target="../media/image2.png"/><Relationship Id="rId9" Type="http://schemas.openxmlformats.org/officeDocument/2006/relationships/hyperlink" Target="http://office.microsoft.com/redir/RZ103988276.aspx?section=2" TargetMode="External"/><Relationship Id="rId14" Type="http://schemas.openxmlformats.org/officeDocument/2006/relationships/image" Target="../media/image7.png"/><Relationship Id="rId22"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slide" Target="slide5.xml"/><Relationship Id="rId18" Type="http://schemas.openxmlformats.org/officeDocument/2006/relationships/hyperlink" Target="http://office.microsoft.com/redir/XT103834044.aspx" TargetMode="External"/><Relationship Id="rId3" Type="http://schemas.openxmlformats.org/officeDocument/2006/relationships/image" Target="../media/image2.png"/><Relationship Id="rId21" Type="http://schemas.openxmlformats.org/officeDocument/2006/relationships/image" Target="../media/image5.png"/><Relationship Id="rId7" Type="http://schemas.openxmlformats.org/officeDocument/2006/relationships/slide" Target="slide4.xml"/><Relationship Id="rId12" Type="http://schemas.openxmlformats.org/officeDocument/2006/relationships/image" Target="../media/image9.png"/><Relationship Id="rId17" Type="http://schemas.openxmlformats.org/officeDocument/2006/relationships/hyperlink" Target="http://office.microsoft.com/redir/XT101907941.aspx" TargetMode="External"/><Relationship Id="rId2" Type="http://schemas.openxmlformats.org/officeDocument/2006/relationships/slide" Target="slide2.xml"/><Relationship Id="rId16" Type="http://schemas.openxmlformats.org/officeDocument/2006/relationships/image" Target="../media/image19.png"/><Relationship Id="rId20" Type="http://schemas.openxmlformats.org/officeDocument/2006/relationships/image" Target="../media/image20.png"/><Relationship Id="rId1" Type="http://schemas.openxmlformats.org/officeDocument/2006/relationships/slideLayout" Target="../slideLayouts/slideLayout40.xml"/><Relationship Id="rId6" Type="http://schemas.openxmlformats.org/officeDocument/2006/relationships/image" Target="../media/image6.png"/><Relationship Id="rId11" Type="http://schemas.openxmlformats.org/officeDocument/2006/relationships/slide" Target="slide7.xml"/><Relationship Id="rId5" Type="http://schemas.openxmlformats.org/officeDocument/2006/relationships/slide" Target="slide3.xml"/><Relationship Id="rId15" Type="http://schemas.openxmlformats.org/officeDocument/2006/relationships/image" Target="../media/image1.png"/><Relationship Id="rId10" Type="http://schemas.openxmlformats.org/officeDocument/2006/relationships/image" Target="../media/image8.png"/><Relationship Id="rId19" Type="http://schemas.openxmlformats.org/officeDocument/2006/relationships/hyperlink" Target="http://office.microsoft.com/redir/XT103864844.aspx" TargetMode="External"/><Relationship Id="rId4" Type="http://schemas.openxmlformats.org/officeDocument/2006/relationships/image" Target="../media/image15.png"/><Relationship Id="rId9" Type="http://schemas.openxmlformats.org/officeDocument/2006/relationships/slide" Target="slide6.xml"/><Relationship Id="rId1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p:cNvSpPr txBox="1"/>
          <p:nvPr/>
        </p:nvSpPr>
        <p:spPr>
          <a:xfrm>
            <a:off x="1015206" y="487209"/>
            <a:ext cx="4622999" cy="430887"/>
          </a:xfrm>
          <a:prstGeom prst="rect">
            <a:avLst/>
          </a:prstGeom>
          <a:noFill/>
        </p:spPr>
        <p:txBody>
          <a:bodyPr wrap="square" rtlCol="0">
            <a:spAutoFit/>
          </a:bodyPr>
          <a:lstStyle/>
          <a:p>
            <a:r>
              <a:rPr lang="en-US" sz="2200" dirty="0" smtClean="0">
                <a:solidFill>
                  <a:prstClr val="white"/>
                </a:solidFill>
                <a:latin typeface="Segoe UI Light" pitchFamily="34" charset="0"/>
              </a:rPr>
              <a:t>Use AutoFill and Flash Fill</a:t>
            </a:r>
            <a:endParaRPr lang="en-US" sz="2200" dirty="0">
              <a:solidFill>
                <a:prstClr val="white"/>
              </a:solidFill>
              <a:latin typeface="Segoe UI Light" pitchFamily="34" charset="0"/>
            </a:endParaRPr>
          </a:p>
        </p:txBody>
      </p:sp>
      <p:sp>
        <p:nvSpPr>
          <p:cNvPr id="6" name="Rectangle 5"/>
          <p:cNvSpPr/>
          <p:nvPr/>
        </p:nvSpPr>
        <p:spPr>
          <a:xfrm>
            <a:off x="3824" y="7316787"/>
            <a:ext cx="12993624" cy="1371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j</a:t>
            </a:r>
            <a:endParaRPr lang="en-US" dirty="0">
              <a:solidFill>
                <a:prstClr val="white"/>
              </a:solidFill>
            </a:endParaRPr>
          </a:p>
        </p:txBody>
      </p:sp>
      <p:sp>
        <p:nvSpPr>
          <p:cNvPr id="8" name="Text Placeholder 2"/>
          <p:cNvSpPr txBox="1">
            <a:spLocks/>
          </p:cNvSpPr>
          <p:nvPr/>
        </p:nvSpPr>
        <p:spPr>
          <a:xfrm>
            <a:off x="357115" y="3221037"/>
            <a:ext cx="12287042" cy="685800"/>
          </a:xfrm>
          <a:prstGeom prst="rect">
            <a:avLst/>
          </a:prstGeom>
          <a:noFill/>
        </p:spPr>
        <p:txBody>
          <a:bodyPr/>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Font typeface="Arial" pitchFamily="34" charset="0"/>
              <a:buNone/>
              <a:defRPr/>
            </a:pPr>
            <a:r>
              <a:rPr lang="en-US" sz="3200" dirty="0" smtClean="0">
                <a:solidFill>
                  <a:prstClr val="black"/>
                </a:solidFill>
                <a:latin typeface="Segoe UI Light" pitchFamily="34" charset="0"/>
                <a:ea typeface="Segoe UI" pitchFamily="34" charset="0"/>
                <a:cs typeface="Segoe UI" pitchFamily="34" charset="0"/>
              </a:rPr>
              <a:t>then press F5 or click </a:t>
            </a:r>
            <a:r>
              <a:rPr lang="en-US" sz="3200" b="1" dirty="0" smtClean="0">
                <a:solidFill>
                  <a:prstClr val="black"/>
                </a:solidFill>
                <a:latin typeface="Segoe UI Light" pitchFamily="34" charset="0"/>
                <a:ea typeface="Segoe UI" pitchFamily="34" charset="0"/>
                <a:cs typeface="Segoe UI" pitchFamily="34" charset="0"/>
              </a:rPr>
              <a:t>Slide Show </a:t>
            </a:r>
            <a:r>
              <a:rPr lang="en-US" sz="3200" dirty="0" smtClean="0">
                <a:solidFill>
                  <a:prstClr val="black"/>
                </a:solidFill>
                <a:latin typeface="Segoe UI Light" pitchFamily="34" charset="0"/>
                <a:ea typeface="Segoe UI" pitchFamily="34" charset="0"/>
                <a:cs typeface="Segoe UI" pitchFamily="34" charset="0"/>
              </a:rPr>
              <a:t>&gt; </a:t>
            </a:r>
            <a:r>
              <a:rPr lang="en-US" sz="3200" b="1" dirty="0" smtClean="0">
                <a:solidFill>
                  <a:prstClr val="black"/>
                </a:solidFill>
                <a:latin typeface="Segoe UI Light" pitchFamily="34" charset="0"/>
                <a:ea typeface="Segoe UI" pitchFamily="34" charset="0"/>
                <a:cs typeface="Segoe UI" pitchFamily="34" charset="0"/>
              </a:rPr>
              <a:t>From Beginning </a:t>
            </a:r>
            <a:r>
              <a:rPr lang="en-US" sz="3200" dirty="0" smtClean="0">
                <a:solidFill>
                  <a:prstClr val="black"/>
                </a:solidFill>
                <a:latin typeface="Segoe UI Light" pitchFamily="34" charset="0"/>
                <a:ea typeface="Segoe UI" pitchFamily="34" charset="0"/>
                <a:cs typeface="Segoe UI" pitchFamily="34" charset="0"/>
              </a:rPr>
              <a:t>to start the course. </a:t>
            </a:r>
            <a:endParaRPr lang="en-US" sz="3200" dirty="0">
              <a:solidFill>
                <a:prstClr val="black"/>
              </a:solidFill>
              <a:latin typeface="Segoe UI Light" pitchFamily="34" charset="0"/>
              <a:ea typeface="Segoe UI" pitchFamily="34" charset="0"/>
              <a:cs typeface="Segoe UI" pitchFamily="34" charset="0"/>
            </a:endParaRPr>
          </a:p>
        </p:txBody>
      </p:sp>
      <p:sp>
        <p:nvSpPr>
          <p:cNvPr id="9" name="TextBox 8"/>
          <p:cNvSpPr txBox="1"/>
          <p:nvPr/>
        </p:nvSpPr>
        <p:spPr>
          <a:xfrm>
            <a:off x="357115" y="1906587"/>
            <a:ext cx="12091122" cy="584775"/>
          </a:xfrm>
          <a:prstGeom prst="rect">
            <a:avLst/>
          </a:prstGeom>
          <a:noFill/>
        </p:spPr>
        <p:txBody>
          <a:bodyPr wrap="square" rtlCol="0">
            <a:spAutoFit/>
          </a:bodyPr>
          <a:lstStyle/>
          <a:p>
            <a:r>
              <a:rPr lang="en-US" sz="3200" dirty="0" smtClean="0">
                <a:solidFill>
                  <a:prstClr val="black"/>
                </a:solidFill>
                <a:latin typeface="Segoe UI Light" pitchFamily="34" charset="0"/>
                <a:ea typeface="Segoe UI" pitchFamily="34" charset="0"/>
                <a:cs typeface="Segoe UI" pitchFamily="34" charset="0"/>
              </a:rPr>
              <a:t>In the message bar, click </a:t>
            </a:r>
            <a:r>
              <a:rPr lang="en-US" sz="3200" b="1" dirty="0" smtClean="0">
                <a:solidFill>
                  <a:prstClr val="black"/>
                </a:solidFill>
                <a:latin typeface="Segoe UI Light" pitchFamily="34" charset="0"/>
                <a:ea typeface="Segoe UI" pitchFamily="34" charset="0"/>
                <a:cs typeface="Segoe UI" pitchFamily="34" charset="0"/>
              </a:rPr>
              <a:t>Enable Editing</a:t>
            </a:r>
            <a:r>
              <a:rPr lang="en-US" sz="3200" dirty="0" smtClean="0">
                <a:solidFill>
                  <a:prstClr val="black"/>
                </a:solidFill>
                <a:latin typeface="Segoe UI Light" pitchFamily="34" charset="0"/>
                <a:ea typeface="Segoe UI" pitchFamily="34" charset="0"/>
                <a:cs typeface="Segoe UI" pitchFamily="34" charset="0"/>
              </a:rPr>
              <a:t>, </a:t>
            </a:r>
            <a:endParaRPr lang="en-US" sz="3200" dirty="0">
              <a:solidFill>
                <a:prstClr val="black"/>
              </a:solidFill>
              <a:latin typeface="Segoe UI Light" pitchFamily="34" charset="0"/>
              <a:ea typeface="Segoe UI" pitchFamily="34" charset="0"/>
              <a:cs typeface="Segoe UI" pitchFamily="34"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913" y="2724190"/>
            <a:ext cx="5952381" cy="323810"/>
          </a:xfrm>
          <a:prstGeom prst="rect">
            <a:avLst/>
          </a:prstGeom>
        </p:spPr>
      </p:pic>
      <p:sp>
        <p:nvSpPr>
          <p:cNvPr id="2" name="TextBox 1"/>
          <p:cNvSpPr txBox="1"/>
          <p:nvPr/>
        </p:nvSpPr>
        <p:spPr>
          <a:xfrm>
            <a:off x="405606" y="4040187"/>
            <a:ext cx="9982200" cy="1077218"/>
          </a:xfrm>
          <a:prstGeom prst="rect">
            <a:avLst/>
          </a:prstGeom>
          <a:noFill/>
          <a:ln>
            <a:noFill/>
          </a:ln>
        </p:spPr>
        <p:txBody>
          <a:bodyPr wrap="square" rtlCol="0">
            <a:spAutoFit/>
          </a:bodyPr>
          <a:lstStyle/>
          <a:p>
            <a:r>
              <a:rPr lang="en-US" sz="3200" dirty="0" smtClean="0">
                <a:solidFill>
                  <a:prstClr val="black"/>
                </a:solidFill>
                <a:latin typeface="Segoe UI Light" panose="020B0502040204020203" pitchFamily="34" charset="0"/>
              </a:rPr>
              <a:t>If the videos in this course don’t play, you may need to </a:t>
            </a:r>
            <a:r>
              <a:rPr lang="en-US" sz="3200" dirty="0" smtClean="0">
                <a:solidFill>
                  <a:prstClr val="black"/>
                </a:solidFill>
                <a:latin typeface="Segoe UI Light" panose="020B0502040204020203" pitchFamily="34" charset="0"/>
                <a:hlinkClick r:id="rId4"/>
              </a:rPr>
              <a:t>download QuickTime</a:t>
            </a:r>
            <a:r>
              <a:rPr lang="en-US" sz="3200" dirty="0" smtClean="0">
                <a:solidFill>
                  <a:prstClr val="black"/>
                </a:solidFill>
                <a:latin typeface="Segoe UI Light" panose="020B0502040204020203" pitchFamily="34" charset="0"/>
              </a:rPr>
              <a:t> or just </a:t>
            </a:r>
            <a:r>
              <a:rPr lang="en-US" sz="3200" dirty="0" smtClean="0">
                <a:solidFill>
                  <a:prstClr val="black"/>
                </a:solidFill>
                <a:latin typeface="Segoe UI Light" panose="020B0502040204020203" pitchFamily="34" charset="0"/>
                <a:hlinkClick r:id="rId5"/>
              </a:rPr>
              <a:t>switch to PowerPoint 2013</a:t>
            </a:r>
            <a:r>
              <a:rPr lang="en-US" sz="3200" dirty="0" smtClean="0">
                <a:solidFill>
                  <a:prstClr val="black"/>
                </a:solidFill>
                <a:latin typeface="Segoe UI Light" panose="020B0502040204020203" pitchFamily="34" charset="0"/>
              </a:rPr>
              <a:t>.</a:t>
            </a:r>
            <a:endParaRPr lang="en-US" sz="3200" dirty="0">
              <a:solidFill>
                <a:prstClr val="black"/>
              </a:solidFill>
              <a:latin typeface="Segoe UI Light" panose="020B0502040204020203" pitchFamily="34" charset="0"/>
            </a:endParaRPr>
          </a:p>
        </p:txBody>
      </p:sp>
    </p:spTree>
    <p:extLst>
      <p:ext uri="{BB962C8B-B14F-4D97-AF65-F5344CB8AC3E}">
        <p14:creationId xmlns:p14="http://schemas.microsoft.com/office/powerpoint/2010/main" val="821953965"/>
      </p:ext>
    </p:extLst>
  </p:cSld>
  <p:clrMapOvr>
    <a:masterClrMapping/>
  </p:clrMapOvr>
  <p:transition advClick="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Media Placeholder 58">
            <a:hlinkClick r:id="rId19" action="ppaction://hlinksldjump"/>
          </p:cNvPr>
          <p:cNvPicPr>
            <a:picLocks noGrp="1" noChangeAspect="1"/>
          </p:cNvPicPr>
          <p:nvPr>
            <p:ph type="media" sz="quarter" idx="10"/>
          </p:nvPr>
        </p:nvPicPr>
        <p:blipFill>
          <a:blip r:embed="rId20">
            <a:extLst>
              <a:ext uri="{28A0092B-C50C-407E-A947-70E740481C1C}">
                <a14:useLocalDpi xmlns:a14="http://schemas.microsoft.com/office/drawing/2010/main" val="0"/>
              </a:ext>
            </a:extLst>
          </a:blip>
          <a:stretch>
            <a:fillRect/>
          </a:stretch>
        </p:blipFill>
        <p:spPr>
          <a:xfrm>
            <a:off x="2506931" y="8495913"/>
            <a:ext cx="1115476" cy="627836"/>
          </a:xfrm>
        </p:spPr>
      </p:pic>
      <p:pic>
        <p:nvPicPr>
          <p:cNvPr id="42" name="Media Placeholder 41">
            <a:hlinkClick r:id="rId21" action="ppaction://hlinksldjump"/>
          </p:cNvPr>
          <p:cNvPicPr>
            <a:picLocks noGrp="1"/>
          </p:cNvPicPr>
          <p:nvPr>
            <p:ph type="media" sz="quarter" idx="11"/>
          </p:nvPr>
        </p:nvPicPr>
        <p:blipFill>
          <a:blip r:embed="rId22">
            <a:extLst>
              <a:ext uri="{28A0092B-C50C-407E-A947-70E740481C1C}">
                <a14:useLocalDpi xmlns:a14="http://schemas.microsoft.com/office/drawing/2010/main" val="0"/>
              </a:ext>
            </a:extLst>
          </a:blip>
          <a:stretch>
            <a:fillRect/>
          </a:stretch>
        </p:blipFill>
        <p:spPr>
          <a:xfrm>
            <a:off x="3884879" y="8495914"/>
            <a:ext cx="1115568" cy="630936"/>
          </a:xfrm>
        </p:spPr>
      </p:pic>
      <p:pic>
        <p:nvPicPr>
          <p:cNvPr id="41" name="Media Placeholder 40">
            <a:hlinkClick r:id="rId23" action="ppaction://hlinksldjump"/>
          </p:cNvPr>
          <p:cNvPicPr>
            <a:picLocks noGrp="1"/>
          </p:cNvPicPr>
          <p:nvPr>
            <p:ph type="media" sz="quarter" idx="12"/>
          </p:nvPr>
        </p:nvPicPr>
        <p:blipFill>
          <a:blip r:embed="rId24">
            <a:extLst>
              <a:ext uri="{28A0092B-C50C-407E-A947-70E740481C1C}">
                <a14:useLocalDpi xmlns:a14="http://schemas.microsoft.com/office/drawing/2010/main" val="0"/>
              </a:ext>
            </a:extLst>
          </a:blip>
          <a:stretch>
            <a:fillRect/>
          </a:stretch>
        </p:blipFill>
        <p:spPr>
          <a:xfrm>
            <a:off x="5250129" y="8495914"/>
            <a:ext cx="1115568" cy="630936"/>
          </a:xfrm>
        </p:spPr>
      </p:pic>
      <p:pic>
        <p:nvPicPr>
          <p:cNvPr id="39" name="Media Placeholder 38">
            <a:hlinkClick r:id="rId25" action="ppaction://hlinksldjump"/>
          </p:cNvPr>
          <p:cNvPicPr>
            <a:picLocks noGrp="1"/>
          </p:cNvPicPr>
          <p:nvPr>
            <p:ph type="media" sz="quarter" idx="15"/>
          </p:nvPr>
        </p:nvPicPr>
        <p:blipFill>
          <a:blip r:embed="rId26">
            <a:extLst>
              <a:ext uri="{28A0092B-C50C-407E-A947-70E740481C1C}">
                <a14:useLocalDpi xmlns:a14="http://schemas.microsoft.com/office/drawing/2010/main" val="0"/>
              </a:ext>
            </a:extLst>
          </a:blip>
          <a:stretch>
            <a:fillRect/>
          </a:stretch>
        </p:blipFill>
        <p:spPr>
          <a:xfrm>
            <a:off x="7996238" y="8496210"/>
            <a:ext cx="1115568" cy="630936"/>
          </a:xfrm>
        </p:spPr>
      </p:pic>
      <p:pic>
        <p:nvPicPr>
          <p:cNvPr id="38" name="Media Placeholder 37">
            <a:hlinkClick r:id="rId27" action="ppaction://hlinksldjump"/>
          </p:cNvPr>
          <p:cNvPicPr>
            <a:picLocks noGrp="1"/>
          </p:cNvPicPr>
          <p:nvPr>
            <p:ph type="media" sz="quarter" idx="16"/>
          </p:nvPr>
        </p:nvPicPr>
        <p:blipFill>
          <a:blip r:embed="rId28">
            <a:extLst>
              <a:ext uri="{28A0092B-C50C-407E-A947-70E740481C1C}">
                <a14:useLocalDpi xmlns:a14="http://schemas.microsoft.com/office/drawing/2010/main" val="0"/>
              </a:ext>
            </a:extLst>
          </a:blip>
          <a:stretch>
            <a:fillRect/>
          </a:stretch>
        </p:blipFill>
        <p:spPr>
          <a:xfrm>
            <a:off x="9358313" y="8495764"/>
            <a:ext cx="1115568" cy="630936"/>
          </a:xfrm>
        </p:spPr>
      </p:pic>
      <p:sp>
        <p:nvSpPr>
          <p:cNvPr id="9" name="TextBox 8"/>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smtClean="0">
                <a:solidFill>
                  <a:schemeClr val="bg1"/>
                </a:solidFill>
                <a:latin typeface="Segoe Light" pitchFamily="34" charset="0"/>
              </a:rPr>
              <a:t>1/3 videos</a:t>
            </a:r>
            <a:endParaRPr lang="en-US" sz="1500" dirty="0">
              <a:solidFill>
                <a:schemeClr val="bg1"/>
              </a:solidFill>
              <a:latin typeface="Segoe Light" pitchFamily="34" charset="0"/>
            </a:endParaRPr>
          </a:p>
        </p:txBody>
      </p:sp>
      <p:sp>
        <p:nvSpPr>
          <p:cNvPr id="10" name="TextBox 9"/>
          <p:cNvSpPr txBox="1"/>
          <p:nvPr/>
        </p:nvSpPr>
        <p:spPr>
          <a:xfrm>
            <a:off x="1015206" y="487209"/>
            <a:ext cx="4622999" cy="430887"/>
          </a:xfrm>
          <a:prstGeom prst="rect">
            <a:avLst/>
          </a:prstGeom>
          <a:noFill/>
        </p:spPr>
        <p:txBody>
          <a:bodyPr wrap="square" rtlCol="0">
            <a:spAutoFit/>
          </a:bodyPr>
          <a:lstStyle/>
          <a:p>
            <a:r>
              <a:rPr lang="en-US" sz="2200" dirty="0" smtClean="0">
                <a:solidFill>
                  <a:prstClr val="white"/>
                </a:solidFill>
                <a:latin typeface="Segoe UI Light" pitchFamily="34" charset="0"/>
              </a:rPr>
              <a:t>Use AutoFill and Flash Fill</a:t>
            </a:r>
            <a:endParaRPr lang="en-US" sz="2200" dirty="0">
              <a:solidFill>
                <a:prstClr val="white"/>
              </a:solidFill>
              <a:latin typeface="Segoe UI Light" pitchFamily="34" charset="0"/>
            </a:endParaRPr>
          </a:p>
        </p:txBody>
      </p:sp>
      <p:grpSp>
        <p:nvGrpSpPr>
          <p:cNvPr id="11" name="ClosedCaptions"/>
          <p:cNvGrpSpPr/>
          <p:nvPr/>
        </p:nvGrpSpPr>
        <p:grpSpPr>
          <a:xfrm>
            <a:off x="8677656" y="611144"/>
            <a:ext cx="1449747" cy="304843"/>
            <a:chOff x="8787606" y="611187"/>
            <a:chExt cx="1449747" cy="304843"/>
          </a:xfrm>
        </p:grpSpPr>
        <p:sp>
          <p:nvSpPr>
            <p:cNvPr id="12" name="TextBox 11"/>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13" name="Picture 12" descr="Screen Clipping"/>
            <p:cNvPicPr>
              <a:picLocks noChangeAspect="1"/>
            </p:cNvPicPr>
            <p:nvPr/>
          </p:nvPicPr>
          <p:blipFill>
            <a:blip r:embed="rId29">
              <a:extLst>
                <a:ext uri="{BEBA8EAE-BF5A-486C-A8C5-ECC9F3942E4B}">
                  <a14:imgProps xmlns:a14="http://schemas.microsoft.com/office/drawing/2010/main">
                    <a14:imgLayer r:embed="rId30">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sp>
        <p:nvSpPr>
          <p:cNvPr id="23" name="Rectangle 22"/>
          <p:cNvSpPr/>
          <p:nvPr/>
        </p:nvSpPr>
        <p:spPr>
          <a:xfrm>
            <a:off x="10079037" y="7818120"/>
            <a:ext cx="1225296"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4" name="Rectangle 23"/>
          <p:cNvSpPr/>
          <p:nvPr/>
        </p:nvSpPr>
        <p:spPr>
          <a:xfrm>
            <a:off x="10082847" y="7818120"/>
            <a:ext cx="411480"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5" name="Rectangle 24"/>
          <p:cNvSpPr/>
          <p:nvPr/>
        </p:nvSpPr>
        <p:spPr>
          <a:xfrm>
            <a:off x="10498296" y="7818120"/>
            <a:ext cx="411480"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6" name="Rectangle 25"/>
          <p:cNvSpPr/>
          <p:nvPr/>
        </p:nvSpPr>
        <p:spPr>
          <a:xfrm>
            <a:off x="10910887" y="7818120"/>
            <a:ext cx="396081"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7" name="Text Placeholder 6"/>
          <p:cNvSpPr txBox="1">
            <a:spLocks/>
          </p:cNvSpPr>
          <p:nvPr/>
        </p:nvSpPr>
        <p:spPr>
          <a:xfrm>
            <a:off x="6658132"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28" name="Text Placeholder 6"/>
          <p:cNvSpPr txBox="1">
            <a:spLocks/>
          </p:cNvSpPr>
          <p:nvPr/>
        </p:nvSpPr>
        <p:spPr>
          <a:xfrm>
            <a:off x="8027261"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29" name="Text Placeholder 6"/>
          <p:cNvSpPr txBox="1">
            <a:spLocks/>
          </p:cNvSpPr>
          <p:nvPr/>
        </p:nvSpPr>
        <p:spPr>
          <a:xfrm>
            <a:off x="9396150"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sp>
        <p:nvSpPr>
          <p:cNvPr id="31" name="Text Placeholder 6"/>
          <p:cNvSpPr txBox="1">
            <a:spLocks/>
          </p:cNvSpPr>
          <p:nvPr/>
        </p:nvSpPr>
        <p:spPr>
          <a:xfrm>
            <a:off x="2560472"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Introduction</a:t>
            </a:r>
            <a:endParaRPr lang="en-US" sz="1100" dirty="0">
              <a:solidFill>
                <a:schemeClr val="bg1"/>
              </a:solidFill>
              <a:latin typeface="Segoe UI Light" pitchFamily="34" charset="0"/>
            </a:endParaRPr>
          </a:p>
        </p:txBody>
      </p:sp>
      <p:sp>
        <p:nvSpPr>
          <p:cNvPr id="32" name="Text Placeholder 6"/>
          <p:cNvSpPr txBox="1">
            <a:spLocks/>
          </p:cNvSpPr>
          <p:nvPr/>
        </p:nvSpPr>
        <p:spPr>
          <a:xfrm>
            <a:off x="3912763"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AutoFill</a:t>
            </a:r>
            <a:endParaRPr lang="en-US" dirty="0"/>
          </a:p>
        </p:txBody>
      </p:sp>
      <p:sp>
        <p:nvSpPr>
          <p:cNvPr id="33" name="Text Placeholder 6"/>
          <p:cNvSpPr txBox="1">
            <a:spLocks/>
          </p:cNvSpPr>
          <p:nvPr/>
        </p:nvSpPr>
        <p:spPr>
          <a:xfrm>
            <a:off x="5302587"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Flash Fill</a:t>
            </a:r>
            <a:endParaRPr lang="en-US" sz="1100" dirty="0">
              <a:solidFill>
                <a:schemeClr val="bg1"/>
              </a:solidFill>
              <a:latin typeface="Segoe UI Light" pitchFamily="34" charset="0"/>
            </a:endParaRPr>
          </a:p>
        </p:txBody>
      </p:sp>
      <p:sp>
        <p:nvSpPr>
          <p:cNvPr id="34" name="TextBox 33"/>
          <p:cNvSpPr txBox="1"/>
          <p:nvPr/>
        </p:nvSpPr>
        <p:spPr>
          <a:xfrm>
            <a:off x="60100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3:10</a:t>
            </a:r>
            <a:endParaRPr lang="en-US" sz="1000" dirty="0">
              <a:solidFill>
                <a:schemeClr val="bg1"/>
              </a:solidFill>
              <a:latin typeface="Segoe UI Light" pitchFamily="34" charset="0"/>
            </a:endParaRPr>
          </a:p>
        </p:txBody>
      </p:sp>
      <p:sp>
        <p:nvSpPr>
          <p:cNvPr id="36" name="TextBox 35"/>
          <p:cNvSpPr txBox="1"/>
          <p:nvPr/>
        </p:nvSpPr>
        <p:spPr>
          <a:xfrm>
            <a:off x="32668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1:47</a:t>
            </a:r>
          </a:p>
        </p:txBody>
      </p:sp>
      <p:sp>
        <p:nvSpPr>
          <p:cNvPr id="37" name="TextBox 36"/>
          <p:cNvSpPr txBox="1"/>
          <p:nvPr/>
        </p:nvSpPr>
        <p:spPr>
          <a:xfrm>
            <a:off x="4643235"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3:01</a:t>
            </a:r>
            <a:endParaRPr lang="en-US" sz="1000" dirty="0">
              <a:solidFill>
                <a:schemeClr val="bg1"/>
              </a:solidFill>
              <a:latin typeface="Segoe UI Light" pitchFamily="34" charset="0"/>
            </a:endParaRPr>
          </a:p>
        </p:txBody>
      </p:sp>
      <p:pic>
        <p:nvPicPr>
          <p:cNvPr id="46" name="Media Placeholder 45">
            <a:hlinkClick r:id="rId31" action="ppaction://hlinksldjump"/>
          </p:cNvPr>
          <p:cNvPicPr>
            <a:picLocks noGrp="1"/>
          </p:cNvPicPr>
          <p:nvPr>
            <p:ph type="media" sz="quarter" idx="13"/>
          </p:nvPr>
        </p:nvPicPr>
        <p:blipFill>
          <a:blip r:embed="rId32">
            <a:extLst>
              <a:ext uri="{28A0092B-C50C-407E-A947-70E740481C1C}">
                <a14:useLocalDpi xmlns:a14="http://schemas.microsoft.com/office/drawing/2010/main" val="0"/>
              </a:ext>
            </a:extLst>
          </a:blip>
          <a:stretch>
            <a:fillRect/>
          </a:stretch>
        </p:blipFill>
        <p:spPr>
          <a:xfrm>
            <a:off x="6627813" y="8496210"/>
            <a:ext cx="1115568" cy="630936"/>
          </a:xfrm>
        </p:spPr>
      </p:pic>
      <p:pic>
        <p:nvPicPr>
          <p:cNvPr id="47" name="Picture 46">
            <a:hlinkClick r:id="" action="ppaction://hlinkshowjump?jump=nextslide"/>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sp useBgFill="1">
        <p:nvSpPr>
          <p:cNvPr id="50"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2" name="AutoFill and Flash Fill m1.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AutoFill and Flash Fill m100:00:02.7" time="2700"/>
                    <p14:bmk name="AutoFill and Flash Fill m100:00:14.6" time="14600"/>
                    <p14:bmk name="AutoFill and Flash Fill m100:00:14.7" time="14700"/>
                    <p14:bmk name="AutoFill and Flash Fill m100:00:22.0" time="22067"/>
                    <p14:bmk name="AutoFill and Flash Fill m100:00:22.1" time="22167"/>
                    <p14:bmk name="AutoFill and Flash Fill m100:00:26.7" time="26733"/>
                    <p14:bmk name="AutoFill and Flash Fill m100:00:26.8" time="26833"/>
                    <p14:bmk name="AutoFill and Flash Fill m100:00:32.7" time="32767"/>
                    <p14:bmk name="AutoFill and Flash Fill m100:00:32.8" time="32867"/>
                    <p14:bmk name="AutoFill and Flash Fill m100:00:38.6" time="38633"/>
                    <p14:bmk name="AutoFill and Flash Fill m100:00:38.7" time="38733"/>
                    <p14:bmk name="AutoFill and Flash Fill m100:00:46.8" time="46833"/>
                    <p14:bmk name="AutoFill and Flash Fill m100:00:46.9" time="46933"/>
                    <p14:bmk name="AutoFill and Flash Fill m100:00:54.8" time="54833"/>
                    <p14:bmk name="AutoFill and Flash Fill m100:00:54.9" time="54933"/>
                    <p14:bmk name="AutoFill and Flash Fill m100:01:01.2" time="61233"/>
                    <p14:bmk name="AutoFill and Flash Fill m100:01:01.3" time="61333"/>
                    <p14:bmk name="AutoFill and Flash Fill m100:01:08.2" time="68267"/>
                    <p14:bmk name="AutoFill and Flash Fill m100:01:08.3" time="68367"/>
                    <p14:bmk name="AutoFill and Flash Fill m100:01:13.2" time="73267"/>
                    <p14:bmk name="AutoFill and Flash Fill m100:01:13.3" time="73367"/>
                    <p14:bmk name="AutoFill and Flash Fill m100:01:22.1" time="82100"/>
                    <p14:bmk name="AutoFill and Flash Fill m100:01:22.2" time="82200"/>
                    <p14:bmk name="AutoFill and Flash Fill m100:01:31.2" time="91233"/>
                    <p14:bmk name="AutoFill and Flash Fill m100:01:31.3" time="91333"/>
                    <p14:bmk name="AutoFill and Flash Fill m100:01:39.4" time="99433"/>
                    <p14:bmk name="AutoFill and Flash Fill m100:01:39.5" time="99533"/>
                    <p14:bmk name="AutoFill and Flash Fill m100:01:43.4" time="103400"/>
                  </p14:bmkLst>
                </p14:media>
              </p:ext>
            </p:extLst>
          </p:nvPr>
        </p:nvPicPr>
        <p:blipFill>
          <a:blip r:embed="rId34"/>
          <a:stretch>
            <a:fillRect/>
          </a:stretch>
        </p:blipFill>
        <p:spPr>
          <a:xfrm>
            <a:off x="1235075" y="1042988"/>
            <a:ext cx="10515600" cy="5915025"/>
          </a:xfrm>
        </p:spPr>
      </p:pic>
      <p:sp>
        <p:nvSpPr>
          <p:cNvPr id="40"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sp>
        <p:nvSpPr>
          <p:cNvPr id="6" name="AutoFill and Flash Fill m1Sometimesyouneed00:00:02.7-00:00:14.6"/>
          <p:cNvSpPr txBox="1"/>
          <p:nvPr>
            <p:custDataLst>
              <p:tags r:id="rId4"/>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Sometimes you need to enter a lot of repetitive information in Excel, such as dates, and it can be really tedious.</a:t>
            </a:r>
            <a:endParaRPr lang="en-US" sz="1800">
              <a:solidFill>
                <a:srgbClr val="FFFFFF"/>
              </a:solidFill>
              <a:latin typeface="Segoe UI Light"/>
            </a:endParaRPr>
          </a:p>
        </p:txBody>
      </p:sp>
      <p:sp>
        <p:nvSpPr>
          <p:cNvPr id="7" name="AutoFill and Flash Fill m1Ifyouthink00:00:14.7-00:00:22.0"/>
          <p:cNvSpPr txBox="1"/>
          <p:nvPr>
            <p:custDataLst>
              <p:tags r:id="rId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If you think there might be an easier, automated way to do this, you’d be right.</a:t>
            </a:r>
            <a:endParaRPr lang="en-US" sz="1800">
              <a:solidFill>
                <a:srgbClr val="FFFFFF"/>
              </a:solidFill>
              <a:latin typeface="Segoe UI Light"/>
            </a:endParaRPr>
          </a:p>
        </p:txBody>
      </p:sp>
      <p:sp>
        <p:nvSpPr>
          <p:cNvPr id="8" name="AutoFill and Flash Fill m1Typethefirst00:00:22.1-00:00:26.7"/>
          <p:cNvSpPr txBox="1"/>
          <p:nvPr>
            <p:custDataLst>
              <p:tags r:id="rId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Type the first date in the series.</a:t>
            </a:r>
            <a:endParaRPr lang="en-US" sz="1800">
              <a:solidFill>
                <a:srgbClr val="FFFFFF"/>
              </a:solidFill>
              <a:latin typeface="Segoe UI Light"/>
            </a:endParaRPr>
          </a:p>
        </p:txBody>
      </p:sp>
      <p:sp>
        <p:nvSpPr>
          <p:cNvPr id="15" name="AutoFill and Flash Fill m1Putthemouse00:00:26.8-00:00:32.7"/>
          <p:cNvSpPr txBox="1"/>
          <p:nvPr>
            <p:custDataLst>
              <p:tags r:id="rId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Put the mouse pointer over the bottom right-hand corner of the cell until it’s a black plus sign.</a:t>
            </a:r>
            <a:endParaRPr lang="en-US" sz="1800">
              <a:solidFill>
                <a:srgbClr val="FFFFFF"/>
              </a:solidFill>
              <a:latin typeface="Segoe UI Light"/>
            </a:endParaRPr>
          </a:p>
        </p:txBody>
      </p:sp>
      <p:sp>
        <p:nvSpPr>
          <p:cNvPr id="16" name="AutoFill and Flash Fill m1Clickandhold00:00:32.8-00:00:38.6"/>
          <p:cNvSpPr txBox="1"/>
          <p:nvPr>
            <p:custDataLst>
              <p:tags r:id="rId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Click and hold the left mouse button, and drag the plus sign over the cells you want to fill.</a:t>
            </a:r>
            <a:endParaRPr lang="en-US" sz="1800">
              <a:solidFill>
                <a:srgbClr val="FFFFFF"/>
              </a:solidFill>
              <a:latin typeface="Segoe UI Light"/>
            </a:endParaRPr>
          </a:p>
        </p:txBody>
      </p:sp>
      <p:sp>
        <p:nvSpPr>
          <p:cNvPr id="17" name="AutoFill and Flash Fill m1Andvoila,the00:00:38.7-00:00:46.8"/>
          <p:cNvSpPr txBox="1"/>
          <p:nvPr>
            <p:custDataLst>
              <p:tags r:id="rId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voila, the series is filled in for you automatically using the AutoFill feature.</a:t>
            </a:r>
            <a:endParaRPr lang="en-US" sz="1800">
              <a:solidFill>
                <a:srgbClr val="FFFFFF"/>
              </a:solidFill>
              <a:latin typeface="Segoe UI Light"/>
            </a:endParaRPr>
          </a:p>
        </p:txBody>
      </p:sp>
      <p:sp>
        <p:nvSpPr>
          <p:cNvPr id="18" name="AutoFill and Flash Fill m1Orsayyou00:00:46.9-00:00:54.8"/>
          <p:cNvSpPr txBox="1"/>
          <p:nvPr>
            <p:custDataLst>
              <p:tags r:id="rId10"/>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Or say you have information in Excel that isn’t formatted the way you need it to be, such as this list of names.</a:t>
            </a:r>
            <a:endParaRPr lang="en-US" sz="1800">
              <a:solidFill>
                <a:srgbClr val="FFFFFF"/>
              </a:solidFill>
              <a:latin typeface="Segoe UI Light"/>
            </a:endParaRPr>
          </a:p>
        </p:txBody>
      </p:sp>
      <p:sp>
        <p:nvSpPr>
          <p:cNvPr id="19" name="AutoFill and Flash Fill m1Andgoingthrough00:00:54.9-00:01:01.2"/>
          <p:cNvSpPr txBox="1"/>
          <p:nvPr>
            <p:custDataLst>
              <p:tags r:id="rId1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going through the entire list manually to correct them is daunting.</a:t>
            </a:r>
            <a:endParaRPr lang="en-US" sz="1800">
              <a:solidFill>
                <a:srgbClr val="FFFFFF"/>
              </a:solidFill>
              <a:latin typeface="Segoe UI Light"/>
            </a:endParaRPr>
          </a:p>
        </p:txBody>
      </p:sp>
      <p:sp>
        <p:nvSpPr>
          <p:cNvPr id="20" name="AutoFill and Flash Fill m1You’dthinkthere’d00:01:01.3-00:01:08.2"/>
          <p:cNvSpPr txBox="1"/>
          <p:nvPr>
            <p:custDataLst>
              <p:tags r:id="rId1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You’d think there’d be an easier automated way to do this, too, and you’d be right again.</a:t>
            </a:r>
            <a:endParaRPr lang="en-US" sz="1800">
              <a:solidFill>
                <a:srgbClr val="FFFFFF"/>
              </a:solidFill>
              <a:latin typeface="Segoe UI Light"/>
            </a:endParaRPr>
          </a:p>
        </p:txBody>
      </p:sp>
      <p:sp>
        <p:nvSpPr>
          <p:cNvPr id="21" name="AutoFill and Flash Fill m1Typethefirst00:01:08.3-00:01:13.2"/>
          <p:cNvSpPr txBox="1"/>
          <p:nvPr>
            <p:custDataLst>
              <p:tags r:id="rId13"/>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Type the first name the way you want it.</a:t>
            </a:r>
            <a:endParaRPr lang="en-US" sz="1800">
              <a:solidFill>
                <a:srgbClr val="FFFFFF"/>
              </a:solidFill>
              <a:latin typeface="Segoe UI Light"/>
            </a:endParaRPr>
          </a:p>
        </p:txBody>
      </p:sp>
      <p:sp>
        <p:nvSpPr>
          <p:cNvPr id="22" name="AutoFill and Flash Fill m1Starttotype00:01:13.3-00:01:22.1"/>
          <p:cNvSpPr txBox="1"/>
          <p:nvPr>
            <p:custDataLst>
              <p:tags r:id="rId14"/>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Start to type the next name, and, as if by magic, Excel provides a preview of the names formatted the way you want.</a:t>
            </a:r>
            <a:endParaRPr lang="en-US" sz="1800">
              <a:solidFill>
                <a:srgbClr val="FFFFFF"/>
              </a:solidFill>
              <a:latin typeface="Segoe UI Light"/>
            </a:endParaRPr>
          </a:p>
        </p:txBody>
      </p:sp>
      <p:sp>
        <p:nvSpPr>
          <p:cNvPr id="30" name="AutoFill and Flash Fill m1PressEnter,and00:01:22.2-00:01:31.2"/>
          <p:cNvSpPr txBox="1"/>
          <p:nvPr>
            <p:custDataLst>
              <p:tags r:id="rId1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Press Enter, and the names are all filled in for you using the Flash Fill feature that’s new in Excel 2013.</a:t>
            </a:r>
            <a:endParaRPr lang="en-US" sz="1800">
              <a:solidFill>
                <a:srgbClr val="FFFFFF"/>
              </a:solidFill>
              <a:latin typeface="Segoe UI Light"/>
            </a:endParaRPr>
          </a:p>
        </p:txBody>
      </p:sp>
      <p:sp>
        <p:nvSpPr>
          <p:cNvPr id="35" name="AutoFill and Flash Fill m1AutoFillandFlash00:01:31.3-00:01:39.4"/>
          <p:cNvSpPr txBox="1"/>
          <p:nvPr>
            <p:custDataLst>
              <p:tags r:id="rId16"/>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AutoFill and Flash Fill are tremendous time savers, and they can do much more than we’ve covered in this introduction.</a:t>
            </a:r>
            <a:endParaRPr lang="en-US" sz="1800">
              <a:solidFill>
                <a:srgbClr val="FFFFFF"/>
              </a:solidFill>
              <a:latin typeface="Segoe UI Light"/>
            </a:endParaRPr>
          </a:p>
        </p:txBody>
      </p:sp>
      <p:sp>
        <p:nvSpPr>
          <p:cNvPr id="43" name="AutoFill and Flash Fill m1Inthenext00:01:39.5-00:01:43.4"/>
          <p:cNvSpPr txBox="1"/>
          <p:nvPr>
            <p:custDataLst>
              <p:tags r:id="rId1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the next videos, we’ll cover them in more detail.</a:t>
            </a:r>
            <a:endParaRPr lang="en-US" sz="1800">
              <a:solidFill>
                <a:srgbClr val="FFFFFF"/>
              </a:solidFill>
              <a:latin typeface="Segoe UI Light"/>
            </a:endParaRPr>
          </a:p>
        </p:txBody>
      </p:sp>
      <p:sp useBgFill="1">
        <p:nvSpPr>
          <p:cNvPr id="14" name="CCShade"/>
          <p:cNvSpPr/>
          <p:nvPr/>
        </p:nvSpPr>
        <p:spPr>
          <a:xfrm>
            <a:off x="1124712" y="6982334"/>
            <a:ext cx="10744200" cy="713232"/>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spTree>
    <p:extLst>
      <p:ext uri="{BB962C8B-B14F-4D97-AF65-F5344CB8AC3E}">
        <p14:creationId xmlns:p14="http://schemas.microsoft.com/office/powerpoint/2010/main" val="2160130925"/>
      </p:ext>
    </p:extLst>
  </p:cSld>
  <p:clrMapOvr>
    <a:masterClrMapping/>
  </p:clrMapOvr>
  <p:transition advClick="0">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3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MediaBookmark" delay="0">
                        <p:tgtEl>
                          <p14:bmkTgt spid="2" bmkName="AutoFill and Flash Fill m100:00:02.7"/>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
                                            <p:tgtEl>
                                              <p:spTgt spid="6"/>
                                            </p:tgtEl>
                                          </p:cBhvr>
                                        </p:animEffect>
                                      </p:childTnLst>
                                    </p:cTn>
                                  </p:par>
                                </p:childTnLst>
                              </p:cTn>
                            </p:par>
                          </p:childTnLst>
                        </p:cTn>
                      </p:par>
                    </p:childTnLst>
                  </p:cTn>
                  <p:nextCondLst>
                    <p:cond evt="onMediaBookmark" delay="0">
                      <p:tgtEl>
                        <p14:bmkTgt spid="2" bmkName="AutoFill and Flash Fill m100:00:02.7"/>
                      </p:tgtEl>
                    </p:cond>
                  </p:nextCondLst>
                </p:seq>
                <p:seq concurrent="1" nextAc="seek">
                  <p:cTn id="28" restart="whenNotActive" fill="hold" evtFilter="cancelBubble" nodeType="interactiveSeq">
                    <p:stCondLst>
                      <p:cond evt="onMediaBookmark" delay="0">
                        <p:tgtEl>
                          <p14:bmkTgt spid="2" bmkName="AutoFill and Flash Fill m100:00:14.6"/>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6"/>
                                            </p:tgtEl>
                                          </p:cBhvr>
                                        </p:animEffect>
                                        <p:set>
                                          <p:cBhvr>
                                            <p:cTn id="33"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100:00:14.6"/>
                      </p:tgtEl>
                    </p:cond>
                  </p:nextCondLst>
                </p:seq>
                <p:seq concurrent="1" nextAc="seek">
                  <p:cTn id="34" restart="whenNotActive" fill="hold" evtFilter="cancelBubble" nodeType="interactiveSeq">
                    <p:stCondLst>
                      <p:cond evt="onMediaBookmark" delay="0">
                        <p:tgtEl>
                          <p14:bmkTgt spid="2" bmkName="AutoFill and Flash Fill m100:00:14.7"/>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00"/>
                                            <p:tgtEl>
                                              <p:spTgt spid="7"/>
                                            </p:tgtEl>
                                          </p:cBhvr>
                                        </p:animEffect>
                                      </p:childTnLst>
                                    </p:cTn>
                                  </p:par>
                                </p:childTnLst>
                              </p:cTn>
                            </p:par>
                          </p:childTnLst>
                        </p:cTn>
                      </p:par>
                    </p:childTnLst>
                  </p:cTn>
                  <p:nextCondLst>
                    <p:cond evt="onMediaBookmark" delay="0">
                      <p:tgtEl>
                        <p14:bmkTgt spid="2" bmkName="AutoFill and Flash Fill m100:00:14.7"/>
                      </p:tgtEl>
                    </p:cond>
                  </p:nextCondLst>
                </p:seq>
                <p:seq concurrent="1" nextAc="seek">
                  <p:cTn id="40" restart="whenNotActive" fill="hold" evtFilter="cancelBubble" nodeType="interactiveSeq">
                    <p:stCondLst>
                      <p:cond evt="onMediaBookmark" delay="0">
                        <p:tgtEl>
                          <p14:bmkTgt spid="2" bmkName="AutoFill and Flash Fill m100:00:22.0"/>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7"/>
                                            </p:tgtEl>
                                          </p:cBhvr>
                                        </p:animEffect>
                                        <p:set>
                                          <p:cBhvr>
                                            <p:cTn id="45" dur="1" fill="hold">
                                              <p:stCondLst>
                                                <p:cond delay="199"/>
                                              </p:stCondLst>
                                            </p:cTn>
                                            <p:tgtEl>
                                              <p:spTgt spid="7"/>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100:00:22.0"/>
                      </p:tgtEl>
                    </p:cond>
                  </p:nextCondLst>
                </p:seq>
                <p:seq concurrent="1" nextAc="seek">
                  <p:cTn id="46" restart="whenNotActive" fill="hold" evtFilter="cancelBubble" nodeType="interactiveSeq">
                    <p:stCondLst>
                      <p:cond evt="onMediaBookmark" delay="0">
                        <p:tgtEl>
                          <p14:bmkTgt spid="2" bmkName="AutoFill and Flash Fill m100:00:22.1"/>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200"/>
                                            <p:tgtEl>
                                              <p:spTgt spid="8"/>
                                            </p:tgtEl>
                                          </p:cBhvr>
                                        </p:animEffect>
                                      </p:childTnLst>
                                    </p:cTn>
                                  </p:par>
                                </p:childTnLst>
                              </p:cTn>
                            </p:par>
                          </p:childTnLst>
                        </p:cTn>
                      </p:par>
                    </p:childTnLst>
                  </p:cTn>
                  <p:nextCondLst>
                    <p:cond evt="onMediaBookmark" delay="0">
                      <p:tgtEl>
                        <p14:bmkTgt spid="2" bmkName="AutoFill and Flash Fill m100:00:22.1"/>
                      </p:tgtEl>
                    </p:cond>
                  </p:nextCondLst>
                </p:seq>
                <p:seq concurrent="1" nextAc="seek">
                  <p:cTn id="52" restart="whenNotActive" fill="hold" evtFilter="cancelBubble" nodeType="interactiveSeq">
                    <p:stCondLst>
                      <p:cond evt="onMediaBookmark" delay="0">
                        <p:tgtEl>
                          <p14:bmkTgt spid="2" bmkName="AutoFill and Flash Fill m100:00:26.7"/>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8"/>
                                            </p:tgtEl>
                                          </p:cBhvr>
                                        </p:animEffect>
                                        <p:set>
                                          <p:cBhvr>
                                            <p:cTn id="57" dur="1" fill="hold">
                                              <p:stCondLst>
                                                <p:cond delay="1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100:00:26.7"/>
                      </p:tgtEl>
                    </p:cond>
                  </p:nextCondLst>
                </p:seq>
                <p:seq concurrent="1" nextAc="seek">
                  <p:cTn id="58" restart="whenNotActive" fill="hold" evtFilter="cancelBubble" nodeType="interactiveSeq">
                    <p:stCondLst>
                      <p:cond evt="onMediaBookmark" delay="0">
                        <p:tgtEl>
                          <p14:bmkTgt spid="2" bmkName="AutoFill and Flash Fill m100:00:26.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200"/>
                                            <p:tgtEl>
                                              <p:spTgt spid="15"/>
                                            </p:tgtEl>
                                          </p:cBhvr>
                                        </p:animEffect>
                                      </p:childTnLst>
                                    </p:cTn>
                                  </p:par>
                                </p:childTnLst>
                              </p:cTn>
                            </p:par>
                          </p:childTnLst>
                        </p:cTn>
                      </p:par>
                    </p:childTnLst>
                  </p:cTn>
                  <p:nextCondLst>
                    <p:cond evt="onMediaBookmark" delay="0">
                      <p:tgtEl>
                        <p14:bmkTgt spid="2" bmkName="AutoFill and Flash Fill m100:00:26.8"/>
                      </p:tgtEl>
                    </p:cond>
                  </p:nextCondLst>
                </p:seq>
                <p:seq concurrent="1" nextAc="seek">
                  <p:cTn id="64" restart="whenNotActive" fill="hold" evtFilter="cancelBubble" nodeType="interactiveSeq">
                    <p:stCondLst>
                      <p:cond evt="onMediaBookmark" delay="0">
                        <p:tgtEl>
                          <p14:bmkTgt spid="2" bmkName="AutoFill and Flash Fill m100:00:32.7"/>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15"/>
                                            </p:tgtEl>
                                          </p:cBhvr>
                                        </p:animEffect>
                                        <p:set>
                                          <p:cBhvr>
                                            <p:cTn id="69"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100:00:32.7"/>
                      </p:tgtEl>
                    </p:cond>
                  </p:nextCondLst>
                </p:seq>
                <p:seq concurrent="1" nextAc="seek">
                  <p:cTn id="70" restart="whenNotActive" fill="hold" evtFilter="cancelBubble" nodeType="interactiveSeq">
                    <p:stCondLst>
                      <p:cond evt="onMediaBookmark" delay="0">
                        <p:tgtEl>
                          <p14:bmkTgt spid="2" bmkName="AutoFill and Flash Fill m100:00:32.8"/>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200"/>
                                            <p:tgtEl>
                                              <p:spTgt spid="16"/>
                                            </p:tgtEl>
                                          </p:cBhvr>
                                        </p:animEffect>
                                      </p:childTnLst>
                                    </p:cTn>
                                  </p:par>
                                </p:childTnLst>
                              </p:cTn>
                            </p:par>
                          </p:childTnLst>
                        </p:cTn>
                      </p:par>
                    </p:childTnLst>
                  </p:cTn>
                  <p:nextCondLst>
                    <p:cond evt="onMediaBookmark" delay="0">
                      <p:tgtEl>
                        <p14:bmkTgt spid="2" bmkName="AutoFill and Flash Fill m100:00:32.8"/>
                      </p:tgtEl>
                    </p:cond>
                  </p:nextCondLst>
                </p:seq>
                <p:seq concurrent="1" nextAc="seek">
                  <p:cTn id="76" restart="whenNotActive" fill="hold" evtFilter="cancelBubble" nodeType="interactiveSeq">
                    <p:stCondLst>
                      <p:cond evt="onMediaBookmark" delay="0">
                        <p:tgtEl>
                          <p14:bmkTgt spid="2" bmkName="AutoFill and Flash Fill m100:00:38.6"/>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16"/>
                                            </p:tgtEl>
                                          </p:cBhvr>
                                        </p:animEffect>
                                        <p:set>
                                          <p:cBhvr>
                                            <p:cTn id="81"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100:00:38.6"/>
                      </p:tgtEl>
                    </p:cond>
                  </p:nextCondLst>
                </p:seq>
                <p:seq concurrent="1" nextAc="seek">
                  <p:cTn id="82" restart="whenNotActive" fill="hold" evtFilter="cancelBubble" nodeType="interactiveSeq">
                    <p:stCondLst>
                      <p:cond evt="onMediaBookmark" delay="0">
                        <p:tgtEl>
                          <p14:bmkTgt spid="2" bmkName="AutoFill and Flash Fill m100:00:38.7"/>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200"/>
                                            <p:tgtEl>
                                              <p:spTgt spid="17"/>
                                            </p:tgtEl>
                                          </p:cBhvr>
                                        </p:animEffect>
                                      </p:childTnLst>
                                    </p:cTn>
                                  </p:par>
                                </p:childTnLst>
                              </p:cTn>
                            </p:par>
                          </p:childTnLst>
                        </p:cTn>
                      </p:par>
                    </p:childTnLst>
                  </p:cTn>
                  <p:nextCondLst>
                    <p:cond evt="onMediaBookmark" delay="0">
                      <p:tgtEl>
                        <p14:bmkTgt spid="2" bmkName="AutoFill and Flash Fill m100:00:38.7"/>
                      </p:tgtEl>
                    </p:cond>
                  </p:nextCondLst>
                </p:seq>
                <p:seq concurrent="1" nextAc="seek">
                  <p:cTn id="88" restart="whenNotActive" fill="hold" evtFilter="cancelBubble" nodeType="interactiveSeq">
                    <p:stCondLst>
                      <p:cond evt="onMediaBookmark" delay="0">
                        <p:tgtEl>
                          <p14:bmkTgt spid="2" bmkName="AutoFill and Flash Fill m100:00:46.8"/>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7"/>
                                            </p:tgtEl>
                                          </p:cBhvr>
                                        </p:animEffect>
                                        <p:set>
                                          <p:cBhvr>
                                            <p:cTn id="93" dur="1" fill="hold">
                                              <p:stCondLst>
                                                <p:cond delay="1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100:00:46.8"/>
                      </p:tgtEl>
                    </p:cond>
                  </p:nextCondLst>
                </p:seq>
                <p:seq concurrent="1" nextAc="seek">
                  <p:cTn id="94" restart="whenNotActive" fill="hold" evtFilter="cancelBubble" nodeType="interactiveSeq">
                    <p:stCondLst>
                      <p:cond evt="onMediaBookmark" delay="0">
                        <p:tgtEl>
                          <p14:bmkTgt spid="2" bmkName="AutoFill and Flash Fill m100:00:46.9"/>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18"/>
                                            </p:tgtEl>
                                            <p:attrNameLst>
                                              <p:attrName>style.visibility</p:attrName>
                                            </p:attrNameLst>
                                          </p:cBhvr>
                                          <p:to>
                                            <p:strVal val="visible"/>
                                          </p:to>
                                        </p:set>
                                        <p:animEffect transition="in" filter="fade">
                                          <p:cBhvr>
                                            <p:cTn id="99" dur="200"/>
                                            <p:tgtEl>
                                              <p:spTgt spid="18"/>
                                            </p:tgtEl>
                                          </p:cBhvr>
                                        </p:animEffect>
                                      </p:childTnLst>
                                    </p:cTn>
                                  </p:par>
                                </p:childTnLst>
                              </p:cTn>
                            </p:par>
                          </p:childTnLst>
                        </p:cTn>
                      </p:par>
                    </p:childTnLst>
                  </p:cTn>
                  <p:nextCondLst>
                    <p:cond evt="onMediaBookmark" delay="0">
                      <p:tgtEl>
                        <p14:bmkTgt spid="2" bmkName="AutoFill and Flash Fill m100:00:46.9"/>
                      </p:tgtEl>
                    </p:cond>
                  </p:nextCondLst>
                </p:seq>
                <p:seq concurrent="1" nextAc="seek">
                  <p:cTn id="100" restart="whenNotActive" fill="hold" evtFilter="cancelBubble" nodeType="interactiveSeq">
                    <p:stCondLst>
                      <p:cond evt="onMediaBookmark" delay="0">
                        <p:tgtEl>
                          <p14:bmkTgt spid="2" bmkName="AutoFill and Flash Fill m100:00:54.8"/>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18"/>
                                            </p:tgtEl>
                                          </p:cBhvr>
                                        </p:animEffect>
                                        <p:set>
                                          <p:cBhvr>
                                            <p:cTn id="105" dur="1" fill="hold">
                                              <p:stCondLst>
                                                <p:cond delay="1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100:00:54.8"/>
                      </p:tgtEl>
                    </p:cond>
                  </p:nextCondLst>
                </p:seq>
                <p:seq concurrent="1" nextAc="seek">
                  <p:cTn id="106" restart="whenNotActive" fill="hold" evtFilter="cancelBubble" nodeType="interactiveSeq">
                    <p:stCondLst>
                      <p:cond evt="onMediaBookmark" delay="0">
                        <p:tgtEl>
                          <p14:bmkTgt spid="2" bmkName="AutoFill and Flash Fill m100:00:54.9"/>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19"/>
                                            </p:tgtEl>
                                            <p:attrNameLst>
                                              <p:attrName>style.visibility</p:attrName>
                                            </p:attrNameLst>
                                          </p:cBhvr>
                                          <p:to>
                                            <p:strVal val="visible"/>
                                          </p:to>
                                        </p:set>
                                        <p:animEffect transition="in" filter="fade">
                                          <p:cBhvr>
                                            <p:cTn id="111" dur="200"/>
                                            <p:tgtEl>
                                              <p:spTgt spid="19"/>
                                            </p:tgtEl>
                                          </p:cBhvr>
                                        </p:animEffect>
                                      </p:childTnLst>
                                    </p:cTn>
                                  </p:par>
                                </p:childTnLst>
                              </p:cTn>
                            </p:par>
                          </p:childTnLst>
                        </p:cTn>
                      </p:par>
                    </p:childTnLst>
                  </p:cTn>
                  <p:nextCondLst>
                    <p:cond evt="onMediaBookmark" delay="0">
                      <p:tgtEl>
                        <p14:bmkTgt spid="2" bmkName="AutoFill and Flash Fill m100:00:54.9"/>
                      </p:tgtEl>
                    </p:cond>
                  </p:nextCondLst>
                </p:seq>
                <p:seq concurrent="1" nextAc="seek">
                  <p:cTn id="112" restart="whenNotActive" fill="hold" evtFilter="cancelBubble" nodeType="interactiveSeq">
                    <p:stCondLst>
                      <p:cond evt="onMediaBookmark" delay="0">
                        <p:tgtEl>
                          <p14:bmkTgt spid="2" bmkName="AutoFill and Flash Fill m100:01:01.2"/>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19"/>
                                            </p:tgtEl>
                                          </p:cBhvr>
                                        </p:animEffect>
                                        <p:set>
                                          <p:cBhvr>
                                            <p:cTn id="117" dur="1" fill="hold">
                                              <p:stCondLst>
                                                <p:cond delay="1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100:01:01.2"/>
                      </p:tgtEl>
                    </p:cond>
                  </p:nextCondLst>
                </p:seq>
                <p:seq concurrent="1" nextAc="seek">
                  <p:cTn id="118" restart="whenNotActive" fill="hold" evtFilter="cancelBubble" nodeType="interactiveSeq">
                    <p:stCondLst>
                      <p:cond evt="onMediaBookmark" delay="0">
                        <p:tgtEl>
                          <p14:bmkTgt spid="2" bmkName="AutoFill and Flash Fill m100:01:01.3"/>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20"/>
                                            </p:tgtEl>
                                            <p:attrNameLst>
                                              <p:attrName>style.visibility</p:attrName>
                                            </p:attrNameLst>
                                          </p:cBhvr>
                                          <p:to>
                                            <p:strVal val="visible"/>
                                          </p:to>
                                        </p:set>
                                        <p:animEffect transition="in" filter="fade">
                                          <p:cBhvr>
                                            <p:cTn id="123" dur="200"/>
                                            <p:tgtEl>
                                              <p:spTgt spid="20"/>
                                            </p:tgtEl>
                                          </p:cBhvr>
                                        </p:animEffect>
                                      </p:childTnLst>
                                    </p:cTn>
                                  </p:par>
                                </p:childTnLst>
                              </p:cTn>
                            </p:par>
                          </p:childTnLst>
                        </p:cTn>
                      </p:par>
                    </p:childTnLst>
                  </p:cTn>
                  <p:nextCondLst>
                    <p:cond evt="onMediaBookmark" delay="0">
                      <p:tgtEl>
                        <p14:bmkTgt spid="2" bmkName="AutoFill and Flash Fill m100:01:01.3"/>
                      </p:tgtEl>
                    </p:cond>
                  </p:nextCondLst>
                </p:seq>
                <p:seq concurrent="1" nextAc="seek">
                  <p:cTn id="124" restart="whenNotActive" fill="hold" evtFilter="cancelBubble" nodeType="interactiveSeq">
                    <p:stCondLst>
                      <p:cond evt="onMediaBookmark" delay="0">
                        <p:tgtEl>
                          <p14:bmkTgt spid="2" bmkName="AutoFill and Flash Fill m100:01:08.2"/>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20"/>
                                            </p:tgtEl>
                                          </p:cBhvr>
                                        </p:animEffect>
                                        <p:set>
                                          <p:cBhvr>
                                            <p:cTn id="129"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100:01:08.2"/>
                      </p:tgtEl>
                    </p:cond>
                  </p:nextCondLst>
                </p:seq>
                <p:seq concurrent="1" nextAc="seek">
                  <p:cTn id="130" restart="whenNotActive" fill="hold" evtFilter="cancelBubble" nodeType="interactiveSeq">
                    <p:stCondLst>
                      <p:cond evt="onMediaBookmark" delay="0">
                        <p:tgtEl>
                          <p14:bmkTgt spid="2" bmkName="AutoFill and Flash Fill m100:01:08.3"/>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21"/>
                                            </p:tgtEl>
                                            <p:attrNameLst>
                                              <p:attrName>style.visibility</p:attrName>
                                            </p:attrNameLst>
                                          </p:cBhvr>
                                          <p:to>
                                            <p:strVal val="visible"/>
                                          </p:to>
                                        </p:set>
                                        <p:animEffect transition="in" filter="fade">
                                          <p:cBhvr>
                                            <p:cTn id="135" dur="200"/>
                                            <p:tgtEl>
                                              <p:spTgt spid="21"/>
                                            </p:tgtEl>
                                          </p:cBhvr>
                                        </p:animEffect>
                                      </p:childTnLst>
                                    </p:cTn>
                                  </p:par>
                                </p:childTnLst>
                              </p:cTn>
                            </p:par>
                          </p:childTnLst>
                        </p:cTn>
                      </p:par>
                    </p:childTnLst>
                  </p:cTn>
                  <p:nextCondLst>
                    <p:cond evt="onMediaBookmark" delay="0">
                      <p:tgtEl>
                        <p14:bmkTgt spid="2" bmkName="AutoFill and Flash Fill m100:01:08.3"/>
                      </p:tgtEl>
                    </p:cond>
                  </p:nextCondLst>
                </p:seq>
                <p:seq concurrent="1" nextAc="seek">
                  <p:cTn id="136" restart="whenNotActive" fill="hold" evtFilter="cancelBubble" nodeType="interactiveSeq">
                    <p:stCondLst>
                      <p:cond evt="onMediaBookmark" delay="0">
                        <p:tgtEl>
                          <p14:bmkTgt spid="2" bmkName="AutoFill and Flash Fill m100:01:13.2"/>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21"/>
                                            </p:tgtEl>
                                          </p:cBhvr>
                                        </p:animEffect>
                                        <p:set>
                                          <p:cBhvr>
                                            <p:cTn id="141"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100:01:13.2"/>
                      </p:tgtEl>
                    </p:cond>
                  </p:nextCondLst>
                </p:seq>
                <p:seq concurrent="1" nextAc="seek">
                  <p:cTn id="142" restart="whenNotActive" fill="hold" evtFilter="cancelBubble" nodeType="interactiveSeq">
                    <p:stCondLst>
                      <p:cond evt="onMediaBookmark" delay="0">
                        <p:tgtEl>
                          <p14:bmkTgt spid="2" bmkName="AutoFill and Flash Fill m100:01:13.3"/>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22"/>
                                            </p:tgtEl>
                                            <p:attrNameLst>
                                              <p:attrName>style.visibility</p:attrName>
                                            </p:attrNameLst>
                                          </p:cBhvr>
                                          <p:to>
                                            <p:strVal val="visible"/>
                                          </p:to>
                                        </p:set>
                                        <p:animEffect transition="in" filter="fade">
                                          <p:cBhvr>
                                            <p:cTn id="147" dur="200"/>
                                            <p:tgtEl>
                                              <p:spTgt spid="22"/>
                                            </p:tgtEl>
                                          </p:cBhvr>
                                        </p:animEffect>
                                      </p:childTnLst>
                                    </p:cTn>
                                  </p:par>
                                </p:childTnLst>
                              </p:cTn>
                            </p:par>
                          </p:childTnLst>
                        </p:cTn>
                      </p:par>
                    </p:childTnLst>
                  </p:cTn>
                  <p:nextCondLst>
                    <p:cond evt="onMediaBookmark" delay="0">
                      <p:tgtEl>
                        <p14:bmkTgt spid="2" bmkName="AutoFill and Flash Fill m100:01:13.3"/>
                      </p:tgtEl>
                    </p:cond>
                  </p:nextCondLst>
                </p:seq>
                <p:seq concurrent="1" nextAc="seek">
                  <p:cTn id="148" restart="whenNotActive" fill="hold" evtFilter="cancelBubble" nodeType="interactiveSeq">
                    <p:stCondLst>
                      <p:cond evt="onMediaBookmark" delay="0">
                        <p:tgtEl>
                          <p14:bmkTgt spid="2" bmkName="AutoFill and Flash Fill m100:01:22.1"/>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22"/>
                                            </p:tgtEl>
                                          </p:cBhvr>
                                        </p:animEffect>
                                        <p:set>
                                          <p:cBhvr>
                                            <p:cTn id="153" dur="1" fill="hold">
                                              <p:stCondLst>
                                                <p:cond delay="1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100:01:22.1"/>
                      </p:tgtEl>
                    </p:cond>
                  </p:nextCondLst>
                </p:seq>
                <p:seq concurrent="1" nextAc="seek">
                  <p:cTn id="154" restart="whenNotActive" fill="hold" evtFilter="cancelBubble" nodeType="interactiveSeq">
                    <p:stCondLst>
                      <p:cond evt="onMediaBookmark" delay="0">
                        <p:tgtEl>
                          <p14:bmkTgt spid="2" bmkName="AutoFill and Flash Fill m100:01:22.2"/>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30"/>
                                            </p:tgtEl>
                                            <p:attrNameLst>
                                              <p:attrName>style.visibility</p:attrName>
                                            </p:attrNameLst>
                                          </p:cBhvr>
                                          <p:to>
                                            <p:strVal val="visible"/>
                                          </p:to>
                                        </p:set>
                                        <p:animEffect transition="in" filter="fade">
                                          <p:cBhvr>
                                            <p:cTn id="159" dur="200"/>
                                            <p:tgtEl>
                                              <p:spTgt spid="30"/>
                                            </p:tgtEl>
                                          </p:cBhvr>
                                        </p:animEffect>
                                      </p:childTnLst>
                                    </p:cTn>
                                  </p:par>
                                </p:childTnLst>
                              </p:cTn>
                            </p:par>
                          </p:childTnLst>
                        </p:cTn>
                      </p:par>
                    </p:childTnLst>
                  </p:cTn>
                  <p:nextCondLst>
                    <p:cond evt="onMediaBookmark" delay="0">
                      <p:tgtEl>
                        <p14:bmkTgt spid="2" bmkName="AutoFill and Flash Fill m100:01:22.2"/>
                      </p:tgtEl>
                    </p:cond>
                  </p:nextCondLst>
                </p:seq>
                <p:seq concurrent="1" nextAc="seek">
                  <p:cTn id="160" restart="whenNotActive" fill="hold" evtFilter="cancelBubble" nodeType="interactiveSeq">
                    <p:stCondLst>
                      <p:cond evt="onMediaBookmark" delay="0">
                        <p:tgtEl>
                          <p14:bmkTgt spid="2" bmkName="AutoFill and Flash Fill m100:01:31.2"/>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30"/>
                                            </p:tgtEl>
                                          </p:cBhvr>
                                        </p:animEffect>
                                        <p:set>
                                          <p:cBhvr>
                                            <p:cTn id="165"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100:01:31.2"/>
                      </p:tgtEl>
                    </p:cond>
                  </p:nextCondLst>
                </p:seq>
                <p:seq concurrent="1" nextAc="seek">
                  <p:cTn id="166" restart="whenNotActive" fill="hold" evtFilter="cancelBubble" nodeType="interactiveSeq">
                    <p:stCondLst>
                      <p:cond evt="onMediaBookmark" delay="0">
                        <p:tgtEl>
                          <p14:bmkTgt spid="2" bmkName="AutoFill and Flash Fill m100:01:31.3"/>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35"/>
                                            </p:tgtEl>
                                            <p:attrNameLst>
                                              <p:attrName>style.visibility</p:attrName>
                                            </p:attrNameLst>
                                          </p:cBhvr>
                                          <p:to>
                                            <p:strVal val="visible"/>
                                          </p:to>
                                        </p:set>
                                        <p:animEffect transition="in" filter="fade">
                                          <p:cBhvr>
                                            <p:cTn id="171" dur="200"/>
                                            <p:tgtEl>
                                              <p:spTgt spid="35"/>
                                            </p:tgtEl>
                                          </p:cBhvr>
                                        </p:animEffect>
                                      </p:childTnLst>
                                    </p:cTn>
                                  </p:par>
                                </p:childTnLst>
                              </p:cTn>
                            </p:par>
                          </p:childTnLst>
                        </p:cTn>
                      </p:par>
                    </p:childTnLst>
                  </p:cTn>
                  <p:nextCondLst>
                    <p:cond evt="onMediaBookmark" delay="0">
                      <p:tgtEl>
                        <p14:bmkTgt spid="2" bmkName="AutoFill and Flash Fill m100:01:31.3"/>
                      </p:tgtEl>
                    </p:cond>
                  </p:nextCondLst>
                </p:seq>
                <p:seq concurrent="1" nextAc="seek">
                  <p:cTn id="172" restart="whenNotActive" fill="hold" evtFilter="cancelBubble" nodeType="interactiveSeq">
                    <p:stCondLst>
                      <p:cond evt="onMediaBookmark" delay="0">
                        <p:tgtEl>
                          <p14:bmkTgt spid="2" bmkName="AutoFill and Flash Fill m100:01:39.4"/>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35"/>
                                            </p:tgtEl>
                                          </p:cBhvr>
                                        </p:animEffect>
                                        <p:set>
                                          <p:cBhvr>
                                            <p:cTn id="177" dur="1" fill="hold">
                                              <p:stCondLst>
                                                <p:cond delay="199"/>
                                              </p:stCondLst>
                                            </p:cTn>
                                            <p:tgtEl>
                                              <p:spTgt spid="35"/>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100:01:39.4"/>
                      </p:tgtEl>
                    </p:cond>
                  </p:nextCondLst>
                </p:seq>
                <p:seq concurrent="1" nextAc="seek">
                  <p:cTn id="178" restart="whenNotActive" fill="hold" evtFilter="cancelBubble" nodeType="interactiveSeq">
                    <p:stCondLst>
                      <p:cond evt="onMediaBookmark" delay="0">
                        <p:tgtEl>
                          <p14:bmkTgt spid="2" bmkName="AutoFill and Flash Fill m100:01:39.5"/>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43"/>
                                            </p:tgtEl>
                                            <p:attrNameLst>
                                              <p:attrName>style.visibility</p:attrName>
                                            </p:attrNameLst>
                                          </p:cBhvr>
                                          <p:to>
                                            <p:strVal val="visible"/>
                                          </p:to>
                                        </p:set>
                                        <p:animEffect transition="in" filter="fade">
                                          <p:cBhvr>
                                            <p:cTn id="183" dur="200"/>
                                            <p:tgtEl>
                                              <p:spTgt spid="43"/>
                                            </p:tgtEl>
                                          </p:cBhvr>
                                        </p:animEffect>
                                      </p:childTnLst>
                                    </p:cTn>
                                  </p:par>
                                </p:childTnLst>
                              </p:cTn>
                            </p:par>
                          </p:childTnLst>
                        </p:cTn>
                      </p:par>
                    </p:childTnLst>
                  </p:cTn>
                  <p:nextCondLst>
                    <p:cond evt="onMediaBookmark" delay="0">
                      <p:tgtEl>
                        <p14:bmkTgt spid="2" bmkName="AutoFill and Flash Fill m100:01:39.5"/>
                      </p:tgtEl>
                    </p:cond>
                  </p:nextCondLst>
                </p:seq>
                <p:seq concurrent="1" nextAc="seek">
                  <p:cTn id="184" restart="whenNotActive" fill="hold" evtFilter="cancelBubble" nodeType="interactiveSeq">
                    <p:stCondLst>
                      <p:cond evt="onMediaBookmark" delay="0">
                        <p:tgtEl>
                          <p14:bmkTgt spid="2" bmkName="AutoFill and Flash Fill m100:01:43.4"/>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43"/>
                                            </p:tgtEl>
                                          </p:cBhvr>
                                        </p:animEffect>
                                        <p:set>
                                          <p:cBhvr>
                                            <p:cTn id="189" dur="1" fill="hold">
                                              <p:stCondLst>
                                                <p:cond delay="199"/>
                                              </p:stCondLst>
                                            </p:cTn>
                                            <p:tgtEl>
                                              <p:spTgt spid="43"/>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100:01:43.4"/>
                      </p:tgtEl>
                    </p:cond>
                  </p:nextCondLst>
                </p:seq>
              </p:childTnLst>
            </p:cTn>
          </p:par>
        </p:tnLst>
        <p:bldLst>
          <p:bldP spid="6" grpId="0" animBg="1"/>
          <p:bldP spid="6" grpId="1" animBg="1"/>
          <p:bldP spid="7" grpId="0" animBg="1"/>
          <p:bldP spid="7" grpId="1" animBg="1"/>
          <p:bldP spid="8" grpId="0" animBg="1"/>
          <p:bldP spid="8"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30" grpId="0" animBg="1"/>
          <p:bldP spid="30" grpId="1" animBg="1"/>
          <p:bldP spid="35" grpId="0" animBg="1"/>
          <p:bldP spid="35" grpId="1" animBg="1"/>
          <p:bldP spid="43" grpId="0" animBg="1"/>
          <p:bldP spid="43" grpId="1" animBg="1"/>
          <p:bldP spid="14" grpId="0" animBg="1"/>
          <p:bldP spid="14"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3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14" grpId="0" animBg="1"/>
          <p:bldP spid="14" grpId="1" animBg="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dia Placeholder 3"/>
          <p:cNvSpPr>
            <a:spLocks noGrp="1"/>
          </p:cNvSpPr>
          <p:nvPr>
            <p:ph type="media" sz="quarter" idx="10"/>
          </p:nvPr>
        </p:nvSpPr>
        <p:spPr/>
      </p:sp>
      <p:pic>
        <p:nvPicPr>
          <p:cNvPr id="42" name="Media Placeholder 41">
            <a:hlinkClick r:id="rId24" action="ppaction://hlinksldjump"/>
          </p:cNvPr>
          <p:cNvPicPr>
            <a:picLocks noGrp="1"/>
          </p:cNvPicPr>
          <p:nvPr>
            <p:ph type="media" sz="quarter" idx="11"/>
          </p:nvPr>
        </p:nvPicPr>
        <p:blipFill>
          <a:blip r:embed="rId25">
            <a:extLst>
              <a:ext uri="{28A0092B-C50C-407E-A947-70E740481C1C}">
                <a14:useLocalDpi xmlns:a14="http://schemas.microsoft.com/office/drawing/2010/main" val="0"/>
              </a:ext>
            </a:extLst>
          </a:blip>
          <a:stretch>
            <a:fillRect/>
          </a:stretch>
        </p:blipFill>
        <p:spPr>
          <a:xfrm>
            <a:off x="3884879" y="8495914"/>
            <a:ext cx="1115568" cy="630936"/>
          </a:xfrm>
        </p:spPr>
      </p:pic>
      <p:pic>
        <p:nvPicPr>
          <p:cNvPr id="41" name="Media Placeholder 40">
            <a:hlinkClick r:id="rId26" action="ppaction://hlinksldjump"/>
          </p:cNvPr>
          <p:cNvPicPr>
            <a:picLocks noGrp="1"/>
          </p:cNvPicPr>
          <p:nvPr>
            <p:ph type="media" sz="quarter" idx="12"/>
          </p:nvPr>
        </p:nvPicPr>
        <p:blipFill>
          <a:blip r:embed="rId27">
            <a:extLst>
              <a:ext uri="{28A0092B-C50C-407E-A947-70E740481C1C}">
                <a14:useLocalDpi xmlns:a14="http://schemas.microsoft.com/office/drawing/2010/main" val="0"/>
              </a:ext>
            </a:extLst>
          </a:blip>
          <a:stretch>
            <a:fillRect/>
          </a:stretch>
        </p:blipFill>
        <p:spPr>
          <a:xfrm>
            <a:off x="5250129" y="8495914"/>
            <a:ext cx="1115568" cy="630936"/>
          </a:xfrm>
        </p:spPr>
      </p:pic>
      <p:pic>
        <p:nvPicPr>
          <p:cNvPr id="39" name="Media Placeholder 38">
            <a:hlinkClick r:id="rId28" action="ppaction://hlinksldjump"/>
          </p:cNvPr>
          <p:cNvPicPr>
            <a:picLocks noGrp="1"/>
          </p:cNvPicPr>
          <p:nvPr>
            <p:ph type="media" sz="quarter" idx="15"/>
          </p:nvPr>
        </p:nvPicPr>
        <p:blipFill>
          <a:blip r:embed="rId29">
            <a:extLst>
              <a:ext uri="{28A0092B-C50C-407E-A947-70E740481C1C}">
                <a14:useLocalDpi xmlns:a14="http://schemas.microsoft.com/office/drawing/2010/main" val="0"/>
              </a:ext>
            </a:extLst>
          </a:blip>
          <a:stretch>
            <a:fillRect/>
          </a:stretch>
        </p:blipFill>
        <p:spPr>
          <a:xfrm>
            <a:off x="7996238" y="8496210"/>
            <a:ext cx="1115568" cy="630936"/>
          </a:xfrm>
        </p:spPr>
      </p:pic>
      <p:pic>
        <p:nvPicPr>
          <p:cNvPr id="38" name="Media Placeholder 37">
            <a:hlinkClick r:id="rId30" action="ppaction://hlinksldjump"/>
          </p:cNvPr>
          <p:cNvPicPr>
            <a:picLocks noGrp="1"/>
          </p:cNvPicPr>
          <p:nvPr>
            <p:ph type="media" sz="quarter" idx="16"/>
          </p:nvPr>
        </p:nvPicPr>
        <p:blipFill>
          <a:blip r:embed="rId31">
            <a:extLst>
              <a:ext uri="{28A0092B-C50C-407E-A947-70E740481C1C}">
                <a14:useLocalDpi xmlns:a14="http://schemas.microsoft.com/office/drawing/2010/main" val="0"/>
              </a:ext>
            </a:extLst>
          </a:blip>
          <a:stretch>
            <a:fillRect/>
          </a:stretch>
        </p:blipFill>
        <p:spPr>
          <a:xfrm>
            <a:off x="9358313" y="8495764"/>
            <a:ext cx="1115568" cy="630936"/>
          </a:xfrm>
        </p:spPr>
      </p:pic>
      <p:sp>
        <p:nvSpPr>
          <p:cNvPr id="9" name="TextBox 8"/>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smtClean="0">
                <a:solidFill>
                  <a:schemeClr val="bg1"/>
                </a:solidFill>
                <a:latin typeface="Segoe Light" pitchFamily="34" charset="0"/>
              </a:rPr>
              <a:t>2/3 videos</a:t>
            </a:r>
            <a:endParaRPr lang="en-US" sz="1500" dirty="0">
              <a:solidFill>
                <a:schemeClr val="bg1"/>
              </a:solidFill>
              <a:latin typeface="Segoe Light" pitchFamily="34" charset="0"/>
            </a:endParaRPr>
          </a:p>
        </p:txBody>
      </p:sp>
      <p:sp>
        <p:nvSpPr>
          <p:cNvPr id="10" name="TextBox 9"/>
          <p:cNvSpPr txBox="1"/>
          <p:nvPr/>
        </p:nvSpPr>
        <p:spPr>
          <a:xfrm>
            <a:off x="1015206" y="487209"/>
            <a:ext cx="4622999" cy="430887"/>
          </a:xfrm>
          <a:prstGeom prst="rect">
            <a:avLst/>
          </a:prstGeom>
          <a:noFill/>
        </p:spPr>
        <p:txBody>
          <a:bodyPr wrap="square" rtlCol="0">
            <a:spAutoFit/>
          </a:bodyPr>
          <a:lstStyle/>
          <a:p>
            <a:r>
              <a:rPr lang="en-US" sz="2200" dirty="0" smtClean="0">
                <a:solidFill>
                  <a:prstClr val="white"/>
                </a:solidFill>
                <a:latin typeface="Segoe UI Light" pitchFamily="34" charset="0"/>
              </a:rPr>
              <a:t>Use AutoFill and Flash Fill</a:t>
            </a:r>
            <a:endParaRPr lang="en-US" sz="2200" dirty="0">
              <a:solidFill>
                <a:prstClr val="white"/>
              </a:solidFill>
              <a:latin typeface="Segoe UI Light" pitchFamily="34" charset="0"/>
            </a:endParaRPr>
          </a:p>
        </p:txBody>
      </p:sp>
      <p:grpSp>
        <p:nvGrpSpPr>
          <p:cNvPr id="11" name="ClosedCaptions"/>
          <p:cNvGrpSpPr/>
          <p:nvPr/>
        </p:nvGrpSpPr>
        <p:grpSpPr>
          <a:xfrm>
            <a:off x="8677656" y="611144"/>
            <a:ext cx="1449747" cy="304843"/>
            <a:chOff x="8787606" y="611187"/>
            <a:chExt cx="1449747" cy="304843"/>
          </a:xfrm>
        </p:grpSpPr>
        <p:sp>
          <p:nvSpPr>
            <p:cNvPr id="12" name="TextBox 11"/>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13" name="Picture 12" descr="Screen Clipping"/>
            <p:cNvPicPr>
              <a:picLocks noChangeAspect="1"/>
            </p:cNvPicPr>
            <p:nvPr/>
          </p:nvPicPr>
          <p:blipFill>
            <a:blip r:embed="rId32">
              <a:extLst>
                <a:ext uri="{BEBA8EAE-BF5A-486C-A8C5-ECC9F3942E4B}">
                  <a14:imgProps xmlns:a14="http://schemas.microsoft.com/office/drawing/2010/main">
                    <a14:imgLayer r:embed="rId33">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sp>
        <p:nvSpPr>
          <p:cNvPr id="23" name="Rectangle 22"/>
          <p:cNvSpPr/>
          <p:nvPr/>
        </p:nvSpPr>
        <p:spPr>
          <a:xfrm>
            <a:off x="10079037" y="7818120"/>
            <a:ext cx="1225296"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4" name="Rectangle 23"/>
          <p:cNvSpPr/>
          <p:nvPr/>
        </p:nvSpPr>
        <p:spPr>
          <a:xfrm>
            <a:off x="10082847" y="7818120"/>
            <a:ext cx="411480"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5" name="Rectangle 24"/>
          <p:cNvSpPr/>
          <p:nvPr/>
        </p:nvSpPr>
        <p:spPr>
          <a:xfrm>
            <a:off x="10498296" y="7818120"/>
            <a:ext cx="411480"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6" name="Rectangle 25"/>
          <p:cNvSpPr/>
          <p:nvPr/>
        </p:nvSpPr>
        <p:spPr>
          <a:xfrm>
            <a:off x="10910887" y="7818120"/>
            <a:ext cx="396081"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7" name="Text Placeholder 6"/>
          <p:cNvSpPr txBox="1">
            <a:spLocks/>
          </p:cNvSpPr>
          <p:nvPr/>
        </p:nvSpPr>
        <p:spPr>
          <a:xfrm>
            <a:off x="6658132"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28" name="Text Placeholder 6"/>
          <p:cNvSpPr txBox="1">
            <a:spLocks/>
          </p:cNvSpPr>
          <p:nvPr/>
        </p:nvSpPr>
        <p:spPr>
          <a:xfrm>
            <a:off x="8027261"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29" name="Text Placeholder 6"/>
          <p:cNvSpPr txBox="1">
            <a:spLocks/>
          </p:cNvSpPr>
          <p:nvPr/>
        </p:nvSpPr>
        <p:spPr>
          <a:xfrm>
            <a:off x="9396150"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46" name="Media Placeholder 45">
            <a:hlinkClick r:id="rId34" action="ppaction://hlinksldjump"/>
          </p:cNvPr>
          <p:cNvPicPr>
            <a:picLocks noGrp="1"/>
          </p:cNvPicPr>
          <p:nvPr>
            <p:ph type="media" sz="quarter" idx="13"/>
          </p:nvPr>
        </p:nvPicPr>
        <p:blipFill>
          <a:blip r:embed="rId35">
            <a:extLst>
              <a:ext uri="{28A0092B-C50C-407E-A947-70E740481C1C}">
                <a14:useLocalDpi xmlns:a14="http://schemas.microsoft.com/office/drawing/2010/main" val="0"/>
              </a:ext>
            </a:extLst>
          </a:blip>
          <a:stretch>
            <a:fillRect/>
          </a:stretch>
        </p:blipFill>
        <p:spPr>
          <a:xfrm>
            <a:off x="6627813" y="8496210"/>
            <a:ext cx="1115568" cy="630936"/>
          </a:xfrm>
        </p:spPr>
      </p:pic>
      <p:pic>
        <p:nvPicPr>
          <p:cNvPr id="47" name="Picture 46">
            <a:hlinkClick r:id="" action="ppaction://hlinkshowjump?jump=nextslide"/>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sp useBgFill="1">
        <p:nvSpPr>
          <p:cNvPr id="50"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2" name="AutoFill and Flash Fill m2.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AutoFill and Flash Fill m200:00:01.3" time="1300"/>
                    <p14:bmk name="AutoFill and Flash Fill m200:00:10.1" time="10100"/>
                    <p14:bmk name="AutoFill and Flash Fill m200:00:10.2" time="10200"/>
                    <p14:bmk name="AutoFill and Flash Fill m200:00:20.5" time="20567"/>
                    <p14:bmk name="AutoFill and Flash Fill m200:00:20.6" time="20667"/>
                    <p14:bmk name="AutoFill and Flash Fill m200:00:26.7" time="26733"/>
                    <p14:bmk name="AutoFill and Flash Fill m200:00:26.8" time="26833"/>
                    <p14:bmk name="AutoFill and Flash Fill m200:00:31.4" time="31467"/>
                    <p14:bmk name="AutoFill and Flash Fill m200:00:31.5" time="31567"/>
                    <p14:bmk name="AutoFill and Flash Fill m200:00:36.5" time="36533"/>
                    <p14:bmk name="AutoFill and Flash Fill m200:00:36.6" time="36633"/>
                    <p14:bmk name="AutoFill and Flash Fill m200:00:45.5" time="45567"/>
                    <p14:bmk name="AutoFill and Flash Fill m200:00:45.6" time="45667"/>
                    <p14:bmk name="AutoFill and Flash Fill m200:00:57.3" time="57333"/>
                    <p14:bmk name="AutoFill and Flash Fill m200:00:57.4" time="57433"/>
                    <p14:bmk name="AutoFill and Flash Fill m200:01:13.6" time="73667"/>
                    <p14:bmk name="AutoFill and Flash Fill m200:01:13.7" time="73767"/>
                    <p14:bmk name="AutoFill and Flash Fill m200:01:25.2" time="85267"/>
                    <p14:bmk name="AutoFill and Flash Fill m200:01:25.3" time="85367"/>
                    <p14:bmk name="AutoFill and Flash Fill m200:01:31.3" time="91300"/>
                    <p14:bmk name="AutoFill and Flash Fill m200:01:31.4" time="91400"/>
                    <p14:bmk name="AutoFill and Flash Fill m200:01:42.4" time="102467"/>
                    <p14:bmk name="AutoFill and Flash Fill m200:01:42.5" time="102567"/>
                    <p14:bmk name="AutoFill and Flash Fill m200:01:49.2" time="109267"/>
                    <p14:bmk name="AutoFill and Flash Fill m200:01:49.3" time="109367"/>
                    <p14:bmk name="AutoFill and Flash Fill m200:01:59.1" time="119100"/>
                    <p14:bmk name="AutoFill and Flash Fill m200:01:59.2" time="119200"/>
                    <p14:bmk name="AutoFill and Flash Fill m200:02:04.7" time="124767"/>
                    <p14:bmk name="AutoFill and Flash Fill m200:02:04.8" time="124867"/>
                    <p14:bmk name="AutoFill and Flash Fill m200:02:15.1" time="135133"/>
                    <p14:bmk name="AutoFill and Flash Fill m200:02:15.2" time="135233"/>
                    <p14:bmk name="AutoFill and Flash Fill m200:02:29.2" time="149267"/>
                    <p14:bmk name="AutoFill and Flash Fill m200:02:29.3" time="149367"/>
                    <p14:bmk name="AutoFill and Flash Fill m200:02:44.5" time="164500"/>
                    <p14:bmk name="AutoFill and Flash Fill m200:02:44.6" time="164600"/>
                    <p14:bmk name="AutoFill and Flash Fill m200:02:53.5" time="173567"/>
                    <p14:bmk name="AutoFill and Flash Fill m200:02:53.6" time="173667"/>
                    <p14:bmk name="AutoFill and Flash Fill m200:02:57.5" time="177533"/>
                  </p14:bmkLst>
                </p14:media>
              </p:ext>
            </p:extLst>
          </p:nvPr>
        </p:nvPicPr>
        <p:blipFill>
          <a:blip r:embed="rId37"/>
          <a:stretch>
            <a:fillRect/>
          </a:stretch>
        </p:blipFill>
        <p:spPr>
          <a:xfrm>
            <a:off x="1235075" y="1042988"/>
            <a:ext cx="10515600" cy="5915025"/>
          </a:xfrm>
        </p:spPr>
      </p:pic>
      <p:pic>
        <p:nvPicPr>
          <p:cNvPr id="43" name="Picture 42">
            <a:hlinkClick r:id="" action="ppaction://hlinkshowjump?jump=previousslide"/>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491331" y="8640762"/>
            <a:ext cx="361950" cy="371475"/>
          </a:xfrm>
          <a:prstGeom prst="rect">
            <a:avLst/>
          </a:prstGeom>
        </p:spPr>
      </p:pic>
      <p:sp>
        <p:nvSpPr>
          <p:cNvPr id="32"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sp>
        <p:nvSpPr>
          <p:cNvPr id="6" name="AutoFill and Flash Fill m2Intheprevious00:00:01.3-00:00:10.1"/>
          <p:cNvSpPr txBox="1"/>
          <p:nvPr>
            <p:custDataLst>
              <p:tags r:id="rId4"/>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the previous video you saw how AutoFill automatically fills a series down a column of adjacent cells, like this.</a:t>
            </a:r>
            <a:endParaRPr lang="en-US" sz="1800">
              <a:solidFill>
                <a:srgbClr val="FFFFFF"/>
              </a:solidFill>
              <a:latin typeface="Segoe UI Light"/>
            </a:endParaRPr>
          </a:p>
        </p:txBody>
      </p:sp>
      <p:sp>
        <p:nvSpPr>
          <p:cNvPr id="7" name="AutoFill and Flash Fill m2Butitcan00:00:10.2-00:00:20.5"/>
          <p:cNvSpPr txBox="1"/>
          <p:nvPr>
            <p:custDataLst>
              <p:tags r:id="rId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But it can also go up a column, to the right and the left in a row.</a:t>
            </a:r>
            <a:endParaRPr lang="en-US" sz="1800">
              <a:solidFill>
                <a:srgbClr val="FFFFFF"/>
              </a:solidFill>
              <a:latin typeface="Segoe UI Light"/>
            </a:endParaRPr>
          </a:p>
        </p:txBody>
      </p:sp>
      <p:sp>
        <p:nvSpPr>
          <p:cNvPr id="8" name="AutoFill and Flash Fill m2WhenImove00:00:20.6-00:00:26.7"/>
          <p:cNvSpPr txBox="1"/>
          <p:nvPr>
            <p:custDataLst>
              <p:tags r:id="rId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When I move the cursor over what’s called the Fill Handle and it turns into a black plus sign,</a:t>
            </a:r>
            <a:endParaRPr lang="en-US" sz="1800">
              <a:solidFill>
                <a:srgbClr val="FFFFFF"/>
              </a:solidFill>
              <a:latin typeface="Segoe UI Light"/>
            </a:endParaRPr>
          </a:p>
        </p:txBody>
      </p:sp>
      <p:sp>
        <p:nvSpPr>
          <p:cNvPr id="15" name="AutoFill and Flash Fill m2thistimeI00:00:26.8-00:00:31.4"/>
          <p:cNvSpPr txBox="1"/>
          <p:nvPr>
            <p:custDataLst>
              <p:tags r:id="rId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this time I hold down the right mouse button while I drag.</a:t>
            </a:r>
            <a:endParaRPr lang="en-US" sz="1800">
              <a:solidFill>
                <a:srgbClr val="FFFFFF"/>
              </a:solidFill>
              <a:latin typeface="Segoe UI Light"/>
            </a:endParaRPr>
          </a:p>
        </p:txBody>
      </p:sp>
      <p:sp>
        <p:nvSpPr>
          <p:cNvPr id="16" name="AutoFill and Flash Fill m2WhenIlet00:00:31.5-00:00:36.5"/>
          <p:cNvSpPr txBox="1"/>
          <p:nvPr>
            <p:custDataLst>
              <p:tags r:id="rId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When I let go of the mouse button I’m presented with a list of options.</a:t>
            </a:r>
            <a:endParaRPr lang="en-US" sz="1800">
              <a:solidFill>
                <a:srgbClr val="FFFFFF"/>
              </a:solidFill>
              <a:latin typeface="Segoe UI Light"/>
            </a:endParaRPr>
          </a:p>
        </p:txBody>
      </p:sp>
      <p:sp>
        <p:nvSpPr>
          <p:cNvPr id="17" name="AutoFill and Flash Fill m2CopyCellsis00:00:36.6-00:00:45.5"/>
          <p:cNvSpPr txBox="1"/>
          <p:nvPr>
            <p:custDataLst>
              <p:tags r:id="rId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Copy Cells is pretty straight forward. AutoFill copies what’s in the A2 cell to the adjacent cells I selected.</a:t>
            </a:r>
            <a:endParaRPr lang="en-US" sz="1800">
              <a:solidFill>
                <a:srgbClr val="FFFFFF"/>
              </a:solidFill>
              <a:latin typeface="Segoe UI Light"/>
            </a:endParaRPr>
          </a:p>
        </p:txBody>
      </p:sp>
      <p:sp>
        <p:nvSpPr>
          <p:cNvPr id="18" name="AutoFill and Flash Fill m2Itevenworks00:00:45.6-00:00:57.3"/>
          <p:cNvSpPr txBox="1"/>
          <p:nvPr>
            <p:custDataLst>
              <p:tags r:id="rId1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It even works with cells containing formulas.</a:t>
            </a:r>
            <a:endParaRPr lang="en-US" sz="1800">
              <a:solidFill>
                <a:srgbClr val="FFFFFF"/>
              </a:solidFill>
              <a:latin typeface="Segoe UI Light"/>
            </a:endParaRPr>
          </a:p>
        </p:txBody>
      </p:sp>
      <p:sp>
        <p:nvSpPr>
          <p:cNvPr id="19" name="AutoFill and Flash Fill m2Wejustcopied00:00:57.4-00:01:13.6"/>
          <p:cNvSpPr txBox="1"/>
          <p:nvPr>
            <p:custDataLst>
              <p:tags r:id="rId1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We just copied the data from a single cell, but you can also copy multiple cells, like this.</a:t>
            </a:r>
            <a:endParaRPr lang="en-US" sz="1800">
              <a:solidFill>
                <a:srgbClr val="FFFFFF"/>
              </a:solidFill>
              <a:latin typeface="Segoe UI Light"/>
            </a:endParaRPr>
          </a:p>
        </p:txBody>
      </p:sp>
      <p:sp>
        <p:nvSpPr>
          <p:cNvPr id="20" name="AutoFill and Flash Fill m2FillSeriespopulates00:01:13.7-00:01:25.2"/>
          <p:cNvSpPr txBox="1"/>
          <p:nvPr>
            <p:custDataLst>
              <p:tags r:id="rId1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Fill Series populates the adjacent cells with data that follows a pattern in the copied cells.</a:t>
            </a:r>
            <a:endParaRPr lang="en-US" sz="1800">
              <a:solidFill>
                <a:srgbClr val="FFFFFF"/>
              </a:solidFill>
              <a:latin typeface="Segoe UI Light"/>
            </a:endParaRPr>
          </a:p>
        </p:txBody>
      </p:sp>
      <p:sp>
        <p:nvSpPr>
          <p:cNvPr id="21" name="AutoFill and Flash Fill m2And,asexpected,00:01:25.3-00:01:31.3"/>
          <p:cNvSpPr txBox="1"/>
          <p:nvPr>
            <p:custDataLst>
              <p:tags r:id="rId13"/>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as expected, the formulas update automatically.</a:t>
            </a:r>
            <a:endParaRPr lang="en-US" sz="1800">
              <a:solidFill>
                <a:srgbClr val="FFFFFF"/>
              </a:solidFill>
              <a:latin typeface="Segoe UI Light"/>
            </a:endParaRPr>
          </a:p>
        </p:txBody>
      </p:sp>
      <p:sp>
        <p:nvSpPr>
          <p:cNvPr id="22" name="AutoFill and Flash Fill m2Youcanalso00:01:31.4-00:01:42.4"/>
          <p:cNvSpPr txBox="1"/>
          <p:nvPr>
            <p:custDataLst>
              <p:tags r:id="rId1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can also fill a series with time, like this.</a:t>
            </a:r>
            <a:endParaRPr lang="en-US" sz="1800">
              <a:solidFill>
                <a:srgbClr val="FFFFFF"/>
              </a:solidFill>
              <a:latin typeface="Segoe UI Light"/>
            </a:endParaRPr>
          </a:p>
        </p:txBody>
      </p:sp>
      <p:sp>
        <p:nvSpPr>
          <p:cNvPr id="30" name="AutoFill and Flash Fill m2Youcaneven00:01:42.5-00:01:49.2"/>
          <p:cNvSpPr txBox="1"/>
          <p:nvPr>
            <p:custDataLst>
              <p:tags r:id="rId1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can even change the results of fill series by giving Excel more data to base the series on.</a:t>
            </a:r>
            <a:endParaRPr lang="en-US" sz="1800">
              <a:solidFill>
                <a:srgbClr val="FFFFFF"/>
              </a:solidFill>
              <a:latin typeface="Segoe UI Light"/>
            </a:endParaRPr>
          </a:p>
        </p:txBody>
      </p:sp>
      <p:sp>
        <p:nvSpPr>
          <p:cNvPr id="31" name="AutoFill and Flash Fill m2Inthisexample,00:01:49.3-00:01:59.1"/>
          <p:cNvSpPr txBox="1"/>
          <p:nvPr>
            <p:custDataLst>
              <p:tags r:id="rId1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this example, I’m creating a series that’s every ½ hour.</a:t>
            </a:r>
            <a:endParaRPr lang="en-US" sz="1800">
              <a:solidFill>
                <a:srgbClr val="FFFFFF"/>
              </a:solidFill>
              <a:latin typeface="Segoe UI Light"/>
            </a:endParaRPr>
          </a:p>
        </p:txBody>
      </p:sp>
      <p:sp>
        <p:nvSpPr>
          <p:cNvPr id="33" name="AutoFill and Flash Fill m2AutoFillhasmany00:01:59.2-00:02:04.7"/>
          <p:cNvSpPr txBox="1"/>
          <p:nvPr>
            <p:custDataLst>
              <p:tags r:id="rId1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AutoFill has many options when creating a series based on calendar data.</a:t>
            </a:r>
            <a:endParaRPr lang="en-US" sz="1800">
              <a:solidFill>
                <a:srgbClr val="FFFFFF"/>
              </a:solidFill>
              <a:latin typeface="Segoe UI Light"/>
            </a:endParaRPr>
          </a:p>
        </p:txBody>
      </p:sp>
      <p:sp>
        <p:nvSpPr>
          <p:cNvPr id="37" name="AutoFill and Flash Fill m2Withdates,you00:02:04.8-00:02:15.1"/>
          <p:cNvSpPr txBox="1"/>
          <p:nvPr>
            <p:custDataLst>
              <p:tags r:id="rId1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With dates, you can fill days, weeks, months, and years.</a:t>
            </a:r>
            <a:endParaRPr lang="en-US" sz="1800">
              <a:solidFill>
                <a:srgbClr val="FFFFFF"/>
              </a:solidFill>
              <a:latin typeface="Segoe UI Light"/>
            </a:endParaRPr>
          </a:p>
        </p:txBody>
      </p:sp>
      <p:sp>
        <p:nvSpPr>
          <p:cNvPr id="44" name="AutoFill and Flash Fill m2Whenyou’reworking00:02:15.2-00:02:29.2"/>
          <p:cNvSpPr txBox="1"/>
          <p:nvPr>
            <p:custDataLst>
              <p:tags r:id="rId1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When you’re working with days of the week, you can fill in all seven days or just weekdays.</a:t>
            </a:r>
            <a:endParaRPr lang="en-US" sz="1800">
              <a:solidFill>
                <a:srgbClr val="FFFFFF"/>
              </a:solidFill>
              <a:latin typeface="Segoe UI Light"/>
            </a:endParaRPr>
          </a:p>
        </p:txBody>
      </p:sp>
      <p:sp>
        <p:nvSpPr>
          <p:cNvPr id="45" name="AutoFill and Flash Fill m2Youcaneven00:02:29.3-00:02:44.5"/>
          <p:cNvSpPr txBox="1"/>
          <p:nvPr>
            <p:custDataLst>
              <p:tags r:id="rId2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can even create a series for quarters based on dates and based on abbreviations.</a:t>
            </a:r>
            <a:endParaRPr lang="en-US" sz="1800">
              <a:solidFill>
                <a:srgbClr val="FFFFFF"/>
              </a:solidFill>
              <a:latin typeface="Segoe UI Light"/>
            </a:endParaRPr>
          </a:p>
        </p:txBody>
      </p:sp>
      <p:sp>
        <p:nvSpPr>
          <p:cNvPr id="48" name="AutoFill and Flash Fill m2Andyoucan00:02:44.6-00:02:53.5"/>
          <p:cNvSpPr txBox="1"/>
          <p:nvPr>
            <p:custDataLst>
              <p:tags r:id="rId2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And you can create a series of years.</a:t>
            </a:r>
            <a:endParaRPr lang="en-US" sz="1800">
              <a:solidFill>
                <a:srgbClr val="FFFFFF"/>
              </a:solidFill>
              <a:latin typeface="Segoe UI Light"/>
            </a:endParaRPr>
          </a:p>
        </p:txBody>
      </p:sp>
      <p:sp>
        <p:nvSpPr>
          <p:cNvPr id="49" name="AutoFill and Flash Fill m2Inthenext00:02:53.6-00:02:57.5"/>
          <p:cNvSpPr txBox="1"/>
          <p:nvPr>
            <p:custDataLst>
              <p:tags r:id="rId2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the next video, we’ll cover Flash Fill in detail.</a:t>
            </a:r>
            <a:endParaRPr lang="en-US" sz="1800">
              <a:solidFill>
                <a:srgbClr val="FFFFFF"/>
              </a:solidFill>
              <a:latin typeface="Segoe UI Light"/>
            </a:endParaRPr>
          </a:p>
        </p:txBody>
      </p:sp>
      <p:sp useBgFill="1">
        <p:nvSpPr>
          <p:cNvPr id="14" name="CCShade"/>
          <p:cNvSpPr/>
          <p:nvPr/>
        </p:nvSpPr>
        <p:spPr>
          <a:xfrm>
            <a:off x="1124712" y="6982334"/>
            <a:ext cx="10744200" cy="713232"/>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57" name="Media Placeholder 58">
            <a:hlinkClick r:id="rId39" action="ppaction://hlinksldjump"/>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2506931" y="8495913"/>
            <a:ext cx="1115476" cy="627836"/>
          </a:xfrm>
          <a:prstGeom prst="rect">
            <a:avLst/>
          </a:prstGeom>
        </p:spPr>
      </p:pic>
      <p:sp>
        <p:nvSpPr>
          <p:cNvPr id="40" name="Rectangle 39">
            <a:hlinkClick r:id="rId39" action="ppaction://hlinksldjump"/>
          </p:cNvPr>
          <p:cNvSpPr/>
          <p:nvPr/>
        </p:nvSpPr>
        <p:spPr>
          <a:xfrm>
            <a:off x="2500581" y="8480875"/>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 Placeholder 6"/>
          <p:cNvSpPr txBox="1">
            <a:spLocks/>
          </p:cNvSpPr>
          <p:nvPr/>
        </p:nvSpPr>
        <p:spPr>
          <a:xfrm>
            <a:off x="2560472"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Introduction</a:t>
            </a:r>
            <a:endParaRPr lang="en-US" sz="1100" dirty="0">
              <a:solidFill>
                <a:schemeClr val="bg1"/>
              </a:solidFill>
              <a:latin typeface="Segoe UI Light" pitchFamily="34" charset="0"/>
            </a:endParaRPr>
          </a:p>
        </p:txBody>
      </p:sp>
      <p:sp>
        <p:nvSpPr>
          <p:cNvPr id="59" name="Text Placeholder 6"/>
          <p:cNvSpPr txBox="1">
            <a:spLocks/>
          </p:cNvSpPr>
          <p:nvPr/>
        </p:nvSpPr>
        <p:spPr>
          <a:xfrm>
            <a:off x="3912763"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AutoFill</a:t>
            </a:r>
            <a:endParaRPr lang="en-US" dirty="0"/>
          </a:p>
        </p:txBody>
      </p:sp>
      <p:sp>
        <p:nvSpPr>
          <p:cNvPr id="60" name="Text Placeholder 6"/>
          <p:cNvSpPr txBox="1">
            <a:spLocks/>
          </p:cNvSpPr>
          <p:nvPr/>
        </p:nvSpPr>
        <p:spPr>
          <a:xfrm>
            <a:off x="5302587"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Flash Fill</a:t>
            </a:r>
            <a:endParaRPr lang="en-US" sz="1100" dirty="0">
              <a:solidFill>
                <a:schemeClr val="bg1"/>
              </a:solidFill>
              <a:latin typeface="Segoe UI Light" pitchFamily="34" charset="0"/>
            </a:endParaRPr>
          </a:p>
        </p:txBody>
      </p:sp>
      <p:sp>
        <p:nvSpPr>
          <p:cNvPr id="61" name="TextBox 60"/>
          <p:cNvSpPr txBox="1"/>
          <p:nvPr/>
        </p:nvSpPr>
        <p:spPr>
          <a:xfrm>
            <a:off x="60100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3:10</a:t>
            </a:r>
            <a:endParaRPr lang="en-US" sz="1000" dirty="0">
              <a:solidFill>
                <a:schemeClr val="bg1"/>
              </a:solidFill>
              <a:latin typeface="Segoe UI Light" pitchFamily="34" charset="0"/>
            </a:endParaRPr>
          </a:p>
        </p:txBody>
      </p:sp>
      <p:sp>
        <p:nvSpPr>
          <p:cNvPr id="62" name="TextBox 61"/>
          <p:cNvSpPr txBox="1"/>
          <p:nvPr/>
        </p:nvSpPr>
        <p:spPr>
          <a:xfrm>
            <a:off x="32668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1:47</a:t>
            </a:r>
          </a:p>
        </p:txBody>
      </p:sp>
      <p:sp>
        <p:nvSpPr>
          <p:cNvPr id="63" name="TextBox 62"/>
          <p:cNvSpPr txBox="1"/>
          <p:nvPr/>
        </p:nvSpPr>
        <p:spPr>
          <a:xfrm>
            <a:off x="4643235"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3:01</a:t>
            </a:r>
            <a:endParaRPr lang="en-US" sz="1000" dirty="0">
              <a:solidFill>
                <a:schemeClr val="bg1"/>
              </a:solidFill>
              <a:latin typeface="Segoe UI Light" pitchFamily="34" charset="0"/>
            </a:endParaRPr>
          </a:p>
        </p:txBody>
      </p:sp>
    </p:spTree>
    <p:extLst>
      <p:ext uri="{BB962C8B-B14F-4D97-AF65-F5344CB8AC3E}">
        <p14:creationId xmlns:p14="http://schemas.microsoft.com/office/powerpoint/2010/main" val="2744050666"/>
      </p:ext>
    </p:extLst>
  </p:cSld>
  <p:clrMapOvr>
    <a:masterClrMapping/>
  </p:clrMapOvr>
  <p:transition advClick="0">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0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MediaBookmark" delay="0">
                        <p:tgtEl>
                          <p14:bmkTgt spid="2" bmkName="AutoFill and Flash Fill m200:00:01.3"/>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
                                            <p:tgtEl>
                                              <p:spTgt spid="6"/>
                                            </p:tgtEl>
                                          </p:cBhvr>
                                        </p:animEffect>
                                      </p:childTnLst>
                                    </p:cTn>
                                  </p:par>
                                </p:childTnLst>
                              </p:cTn>
                            </p:par>
                          </p:childTnLst>
                        </p:cTn>
                      </p:par>
                    </p:childTnLst>
                  </p:cTn>
                  <p:nextCondLst>
                    <p:cond evt="onMediaBookmark" delay="0">
                      <p:tgtEl>
                        <p14:bmkTgt spid="2" bmkName="AutoFill and Flash Fill m200:00:01.3"/>
                      </p:tgtEl>
                    </p:cond>
                  </p:nextCondLst>
                </p:seq>
                <p:seq concurrent="1" nextAc="seek">
                  <p:cTn id="28" restart="whenNotActive" fill="hold" evtFilter="cancelBubble" nodeType="interactiveSeq">
                    <p:stCondLst>
                      <p:cond evt="onMediaBookmark" delay="0">
                        <p:tgtEl>
                          <p14:bmkTgt spid="2" bmkName="AutoFill and Flash Fill m200:00:10.1"/>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6"/>
                                            </p:tgtEl>
                                          </p:cBhvr>
                                        </p:animEffect>
                                        <p:set>
                                          <p:cBhvr>
                                            <p:cTn id="33"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200:00:10.1"/>
                      </p:tgtEl>
                    </p:cond>
                  </p:nextCondLst>
                </p:seq>
                <p:seq concurrent="1" nextAc="seek">
                  <p:cTn id="34" restart="whenNotActive" fill="hold" evtFilter="cancelBubble" nodeType="interactiveSeq">
                    <p:stCondLst>
                      <p:cond evt="onMediaBookmark" delay="0">
                        <p:tgtEl>
                          <p14:bmkTgt spid="2" bmkName="AutoFill and Flash Fill m200:00:10.2"/>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00"/>
                                            <p:tgtEl>
                                              <p:spTgt spid="7"/>
                                            </p:tgtEl>
                                          </p:cBhvr>
                                        </p:animEffect>
                                      </p:childTnLst>
                                    </p:cTn>
                                  </p:par>
                                </p:childTnLst>
                              </p:cTn>
                            </p:par>
                          </p:childTnLst>
                        </p:cTn>
                      </p:par>
                    </p:childTnLst>
                  </p:cTn>
                  <p:nextCondLst>
                    <p:cond evt="onMediaBookmark" delay="0">
                      <p:tgtEl>
                        <p14:bmkTgt spid="2" bmkName="AutoFill and Flash Fill m200:00:10.2"/>
                      </p:tgtEl>
                    </p:cond>
                  </p:nextCondLst>
                </p:seq>
                <p:seq concurrent="1" nextAc="seek">
                  <p:cTn id="40" restart="whenNotActive" fill="hold" evtFilter="cancelBubble" nodeType="interactiveSeq">
                    <p:stCondLst>
                      <p:cond evt="onMediaBookmark" delay="0">
                        <p:tgtEl>
                          <p14:bmkTgt spid="2" bmkName="AutoFill and Flash Fill m200:00:20.5"/>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7"/>
                                            </p:tgtEl>
                                          </p:cBhvr>
                                        </p:animEffect>
                                        <p:set>
                                          <p:cBhvr>
                                            <p:cTn id="45" dur="1" fill="hold">
                                              <p:stCondLst>
                                                <p:cond delay="199"/>
                                              </p:stCondLst>
                                            </p:cTn>
                                            <p:tgtEl>
                                              <p:spTgt spid="7"/>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200:00:20.5"/>
                      </p:tgtEl>
                    </p:cond>
                  </p:nextCondLst>
                </p:seq>
                <p:seq concurrent="1" nextAc="seek">
                  <p:cTn id="46" restart="whenNotActive" fill="hold" evtFilter="cancelBubble" nodeType="interactiveSeq">
                    <p:stCondLst>
                      <p:cond evt="onMediaBookmark" delay="0">
                        <p:tgtEl>
                          <p14:bmkTgt spid="2" bmkName="AutoFill and Flash Fill m200:00:20.6"/>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200"/>
                                            <p:tgtEl>
                                              <p:spTgt spid="8"/>
                                            </p:tgtEl>
                                          </p:cBhvr>
                                        </p:animEffect>
                                      </p:childTnLst>
                                    </p:cTn>
                                  </p:par>
                                </p:childTnLst>
                              </p:cTn>
                            </p:par>
                          </p:childTnLst>
                        </p:cTn>
                      </p:par>
                    </p:childTnLst>
                  </p:cTn>
                  <p:nextCondLst>
                    <p:cond evt="onMediaBookmark" delay="0">
                      <p:tgtEl>
                        <p14:bmkTgt spid="2" bmkName="AutoFill and Flash Fill m200:00:20.6"/>
                      </p:tgtEl>
                    </p:cond>
                  </p:nextCondLst>
                </p:seq>
                <p:seq concurrent="1" nextAc="seek">
                  <p:cTn id="52" restart="whenNotActive" fill="hold" evtFilter="cancelBubble" nodeType="interactiveSeq">
                    <p:stCondLst>
                      <p:cond evt="onMediaBookmark" delay="0">
                        <p:tgtEl>
                          <p14:bmkTgt spid="2" bmkName="AutoFill and Flash Fill m200:00:26.7"/>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8"/>
                                            </p:tgtEl>
                                          </p:cBhvr>
                                        </p:animEffect>
                                        <p:set>
                                          <p:cBhvr>
                                            <p:cTn id="57" dur="1" fill="hold">
                                              <p:stCondLst>
                                                <p:cond delay="1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200:00:26.7"/>
                      </p:tgtEl>
                    </p:cond>
                  </p:nextCondLst>
                </p:seq>
                <p:seq concurrent="1" nextAc="seek">
                  <p:cTn id="58" restart="whenNotActive" fill="hold" evtFilter="cancelBubble" nodeType="interactiveSeq">
                    <p:stCondLst>
                      <p:cond evt="onMediaBookmark" delay="0">
                        <p:tgtEl>
                          <p14:bmkTgt spid="2" bmkName="AutoFill and Flash Fill m200:00:26.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200"/>
                                            <p:tgtEl>
                                              <p:spTgt spid="15"/>
                                            </p:tgtEl>
                                          </p:cBhvr>
                                        </p:animEffect>
                                      </p:childTnLst>
                                    </p:cTn>
                                  </p:par>
                                </p:childTnLst>
                              </p:cTn>
                            </p:par>
                          </p:childTnLst>
                        </p:cTn>
                      </p:par>
                    </p:childTnLst>
                  </p:cTn>
                  <p:nextCondLst>
                    <p:cond evt="onMediaBookmark" delay="0">
                      <p:tgtEl>
                        <p14:bmkTgt spid="2" bmkName="AutoFill and Flash Fill m200:00:26.8"/>
                      </p:tgtEl>
                    </p:cond>
                  </p:nextCondLst>
                </p:seq>
                <p:seq concurrent="1" nextAc="seek">
                  <p:cTn id="64" restart="whenNotActive" fill="hold" evtFilter="cancelBubble" nodeType="interactiveSeq">
                    <p:stCondLst>
                      <p:cond evt="onMediaBookmark" delay="0">
                        <p:tgtEl>
                          <p14:bmkTgt spid="2" bmkName="AutoFill and Flash Fill m200:00:31.4"/>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15"/>
                                            </p:tgtEl>
                                          </p:cBhvr>
                                        </p:animEffect>
                                        <p:set>
                                          <p:cBhvr>
                                            <p:cTn id="69"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200:00:31.4"/>
                      </p:tgtEl>
                    </p:cond>
                  </p:nextCondLst>
                </p:seq>
                <p:seq concurrent="1" nextAc="seek">
                  <p:cTn id="70" restart="whenNotActive" fill="hold" evtFilter="cancelBubble" nodeType="interactiveSeq">
                    <p:stCondLst>
                      <p:cond evt="onMediaBookmark" delay="0">
                        <p:tgtEl>
                          <p14:bmkTgt spid="2" bmkName="AutoFill and Flash Fill m200:00:31.5"/>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200"/>
                                            <p:tgtEl>
                                              <p:spTgt spid="16"/>
                                            </p:tgtEl>
                                          </p:cBhvr>
                                        </p:animEffect>
                                      </p:childTnLst>
                                    </p:cTn>
                                  </p:par>
                                </p:childTnLst>
                              </p:cTn>
                            </p:par>
                          </p:childTnLst>
                        </p:cTn>
                      </p:par>
                    </p:childTnLst>
                  </p:cTn>
                  <p:nextCondLst>
                    <p:cond evt="onMediaBookmark" delay="0">
                      <p:tgtEl>
                        <p14:bmkTgt spid="2" bmkName="AutoFill and Flash Fill m200:00:31.5"/>
                      </p:tgtEl>
                    </p:cond>
                  </p:nextCondLst>
                </p:seq>
                <p:seq concurrent="1" nextAc="seek">
                  <p:cTn id="76" restart="whenNotActive" fill="hold" evtFilter="cancelBubble" nodeType="interactiveSeq">
                    <p:stCondLst>
                      <p:cond evt="onMediaBookmark" delay="0">
                        <p:tgtEl>
                          <p14:bmkTgt spid="2" bmkName="AutoFill and Flash Fill m200:00:36.5"/>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16"/>
                                            </p:tgtEl>
                                          </p:cBhvr>
                                        </p:animEffect>
                                        <p:set>
                                          <p:cBhvr>
                                            <p:cTn id="81"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200:00:36.5"/>
                      </p:tgtEl>
                    </p:cond>
                  </p:nextCondLst>
                </p:seq>
                <p:seq concurrent="1" nextAc="seek">
                  <p:cTn id="82" restart="whenNotActive" fill="hold" evtFilter="cancelBubble" nodeType="interactiveSeq">
                    <p:stCondLst>
                      <p:cond evt="onMediaBookmark" delay="0">
                        <p:tgtEl>
                          <p14:bmkTgt spid="2" bmkName="AutoFill and Flash Fill m200:00:36.6"/>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200"/>
                                            <p:tgtEl>
                                              <p:spTgt spid="17"/>
                                            </p:tgtEl>
                                          </p:cBhvr>
                                        </p:animEffect>
                                      </p:childTnLst>
                                    </p:cTn>
                                  </p:par>
                                </p:childTnLst>
                              </p:cTn>
                            </p:par>
                          </p:childTnLst>
                        </p:cTn>
                      </p:par>
                    </p:childTnLst>
                  </p:cTn>
                  <p:nextCondLst>
                    <p:cond evt="onMediaBookmark" delay="0">
                      <p:tgtEl>
                        <p14:bmkTgt spid="2" bmkName="AutoFill and Flash Fill m200:00:36.6"/>
                      </p:tgtEl>
                    </p:cond>
                  </p:nextCondLst>
                </p:seq>
                <p:seq concurrent="1" nextAc="seek">
                  <p:cTn id="88" restart="whenNotActive" fill="hold" evtFilter="cancelBubble" nodeType="interactiveSeq">
                    <p:stCondLst>
                      <p:cond evt="onMediaBookmark" delay="0">
                        <p:tgtEl>
                          <p14:bmkTgt spid="2" bmkName="AutoFill and Flash Fill m200:00:45.5"/>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7"/>
                                            </p:tgtEl>
                                          </p:cBhvr>
                                        </p:animEffect>
                                        <p:set>
                                          <p:cBhvr>
                                            <p:cTn id="93" dur="1" fill="hold">
                                              <p:stCondLst>
                                                <p:cond delay="1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200:00:45.5"/>
                      </p:tgtEl>
                    </p:cond>
                  </p:nextCondLst>
                </p:seq>
                <p:seq concurrent="1" nextAc="seek">
                  <p:cTn id="94" restart="whenNotActive" fill="hold" evtFilter="cancelBubble" nodeType="interactiveSeq">
                    <p:stCondLst>
                      <p:cond evt="onMediaBookmark" delay="0">
                        <p:tgtEl>
                          <p14:bmkTgt spid="2" bmkName="AutoFill and Flash Fill m200:00:45.6"/>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18"/>
                                            </p:tgtEl>
                                            <p:attrNameLst>
                                              <p:attrName>style.visibility</p:attrName>
                                            </p:attrNameLst>
                                          </p:cBhvr>
                                          <p:to>
                                            <p:strVal val="visible"/>
                                          </p:to>
                                        </p:set>
                                        <p:animEffect transition="in" filter="fade">
                                          <p:cBhvr>
                                            <p:cTn id="99" dur="200"/>
                                            <p:tgtEl>
                                              <p:spTgt spid="18"/>
                                            </p:tgtEl>
                                          </p:cBhvr>
                                        </p:animEffect>
                                      </p:childTnLst>
                                    </p:cTn>
                                  </p:par>
                                </p:childTnLst>
                              </p:cTn>
                            </p:par>
                          </p:childTnLst>
                        </p:cTn>
                      </p:par>
                    </p:childTnLst>
                  </p:cTn>
                  <p:nextCondLst>
                    <p:cond evt="onMediaBookmark" delay="0">
                      <p:tgtEl>
                        <p14:bmkTgt spid="2" bmkName="AutoFill and Flash Fill m200:00:45.6"/>
                      </p:tgtEl>
                    </p:cond>
                  </p:nextCondLst>
                </p:seq>
                <p:seq concurrent="1" nextAc="seek">
                  <p:cTn id="100" restart="whenNotActive" fill="hold" evtFilter="cancelBubble" nodeType="interactiveSeq">
                    <p:stCondLst>
                      <p:cond evt="onMediaBookmark" delay="0">
                        <p:tgtEl>
                          <p14:bmkTgt spid="2" bmkName="AutoFill and Flash Fill m200:00:57.3"/>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18"/>
                                            </p:tgtEl>
                                          </p:cBhvr>
                                        </p:animEffect>
                                        <p:set>
                                          <p:cBhvr>
                                            <p:cTn id="105" dur="1" fill="hold">
                                              <p:stCondLst>
                                                <p:cond delay="1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200:00:57.3"/>
                      </p:tgtEl>
                    </p:cond>
                  </p:nextCondLst>
                </p:seq>
                <p:seq concurrent="1" nextAc="seek">
                  <p:cTn id="106" restart="whenNotActive" fill="hold" evtFilter="cancelBubble" nodeType="interactiveSeq">
                    <p:stCondLst>
                      <p:cond evt="onMediaBookmark" delay="0">
                        <p:tgtEl>
                          <p14:bmkTgt spid="2" bmkName="AutoFill and Flash Fill m200:00:57.4"/>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19"/>
                                            </p:tgtEl>
                                            <p:attrNameLst>
                                              <p:attrName>style.visibility</p:attrName>
                                            </p:attrNameLst>
                                          </p:cBhvr>
                                          <p:to>
                                            <p:strVal val="visible"/>
                                          </p:to>
                                        </p:set>
                                        <p:animEffect transition="in" filter="fade">
                                          <p:cBhvr>
                                            <p:cTn id="111" dur="200"/>
                                            <p:tgtEl>
                                              <p:spTgt spid="19"/>
                                            </p:tgtEl>
                                          </p:cBhvr>
                                        </p:animEffect>
                                      </p:childTnLst>
                                    </p:cTn>
                                  </p:par>
                                </p:childTnLst>
                              </p:cTn>
                            </p:par>
                          </p:childTnLst>
                        </p:cTn>
                      </p:par>
                    </p:childTnLst>
                  </p:cTn>
                  <p:nextCondLst>
                    <p:cond evt="onMediaBookmark" delay="0">
                      <p:tgtEl>
                        <p14:bmkTgt spid="2" bmkName="AutoFill and Flash Fill m200:00:57.4"/>
                      </p:tgtEl>
                    </p:cond>
                  </p:nextCondLst>
                </p:seq>
                <p:seq concurrent="1" nextAc="seek">
                  <p:cTn id="112" restart="whenNotActive" fill="hold" evtFilter="cancelBubble" nodeType="interactiveSeq">
                    <p:stCondLst>
                      <p:cond evt="onMediaBookmark" delay="0">
                        <p:tgtEl>
                          <p14:bmkTgt spid="2" bmkName="AutoFill and Flash Fill m200:01:13.6"/>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19"/>
                                            </p:tgtEl>
                                          </p:cBhvr>
                                        </p:animEffect>
                                        <p:set>
                                          <p:cBhvr>
                                            <p:cTn id="117" dur="1" fill="hold">
                                              <p:stCondLst>
                                                <p:cond delay="1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200:01:13.6"/>
                      </p:tgtEl>
                    </p:cond>
                  </p:nextCondLst>
                </p:seq>
                <p:seq concurrent="1" nextAc="seek">
                  <p:cTn id="118" restart="whenNotActive" fill="hold" evtFilter="cancelBubble" nodeType="interactiveSeq">
                    <p:stCondLst>
                      <p:cond evt="onMediaBookmark" delay="0">
                        <p:tgtEl>
                          <p14:bmkTgt spid="2" bmkName="AutoFill and Flash Fill m200:01:13.7"/>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20"/>
                                            </p:tgtEl>
                                            <p:attrNameLst>
                                              <p:attrName>style.visibility</p:attrName>
                                            </p:attrNameLst>
                                          </p:cBhvr>
                                          <p:to>
                                            <p:strVal val="visible"/>
                                          </p:to>
                                        </p:set>
                                        <p:animEffect transition="in" filter="fade">
                                          <p:cBhvr>
                                            <p:cTn id="123" dur="200"/>
                                            <p:tgtEl>
                                              <p:spTgt spid="20"/>
                                            </p:tgtEl>
                                          </p:cBhvr>
                                        </p:animEffect>
                                      </p:childTnLst>
                                    </p:cTn>
                                  </p:par>
                                </p:childTnLst>
                              </p:cTn>
                            </p:par>
                          </p:childTnLst>
                        </p:cTn>
                      </p:par>
                    </p:childTnLst>
                  </p:cTn>
                  <p:nextCondLst>
                    <p:cond evt="onMediaBookmark" delay="0">
                      <p:tgtEl>
                        <p14:bmkTgt spid="2" bmkName="AutoFill and Flash Fill m200:01:13.7"/>
                      </p:tgtEl>
                    </p:cond>
                  </p:nextCondLst>
                </p:seq>
                <p:seq concurrent="1" nextAc="seek">
                  <p:cTn id="124" restart="whenNotActive" fill="hold" evtFilter="cancelBubble" nodeType="interactiveSeq">
                    <p:stCondLst>
                      <p:cond evt="onMediaBookmark" delay="0">
                        <p:tgtEl>
                          <p14:bmkTgt spid="2" bmkName="AutoFill and Flash Fill m200:01:25.2"/>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20"/>
                                            </p:tgtEl>
                                          </p:cBhvr>
                                        </p:animEffect>
                                        <p:set>
                                          <p:cBhvr>
                                            <p:cTn id="129"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200:01:25.2"/>
                      </p:tgtEl>
                    </p:cond>
                  </p:nextCondLst>
                </p:seq>
                <p:seq concurrent="1" nextAc="seek">
                  <p:cTn id="130" restart="whenNotActive" fill="hold" evtFilter="cancelBubble" nodeType="interactiveSeq">
                    <p:stCondLst>
                      <p:cond evt="onMediaBookmark" delay="0">
                        <p:tgtEl>
                          <p14:bmkTgt spid="2" bmkName="AutoFill and Flash Fill m200:01:25.3"/>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21"/>
                                            </p:tgtEl>
                                            <p:attrNameLst>
                                              <p:attrName>style.visibility</p:attrName>
                                            </p:attrNameLst>
                                          </p:cBhvr>
                                          <p:to>
                                            <p:strVal val="visible"/>
                                          </p:to>
                                        </p:set>
                                        <p:animEffect transition="in" filter="fade">
                                          <p:cBhvr>
                                            <p:cTn id="135" dur="200"/>
                                            <p:tgtEl>
                                              <p:spTgt spid="21"/>
                                            </p:tgtEl>
                                          </p:cBhvr>
                                        </p:animEffect>
                                      </p:childTnLst>
                                    </p:cTn>
                                  </p:par>
                                </p:childTnLst>
                              </p:cTn>
                            </p:par>
                          </p:childTnLst>
                        </p:cTn>
                      </p:par>
                    </p:childTnLst>
                  </p:cTn>
                  <p:nextCondLst>
                    <p:cond evt="onMediaBookmark" delay="0">
                      <p:tgtEl>
                        <p14:bmkTgt spid="2" bmkName="AutoFill and Flash Fill m200:01:25.3"/>
                      </p:tgtEl>
                    </p:cond>
                  </p:nextCondLst>
                </p:seq>
                <p:seq concurrent="1" nextAc="seek">
                  <p:cTn id="136" restart="whenNotActive" fill="hold" evtFilter="cancelBubble" nodeType="interactiveSeq">
                    <p:stCondLst>
                      <p:cond evt="onMediaBookmark" delay="0">
                        <p:tgtEl>
                          <p14:bmkTgt spid="2" bmkName="AutoFill and Flash Fill m200:01:31.3"/>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21"/>
                                            </p:tgtEl>
                                          </p:cBhvr>
                                        </p:animEffect>
                                        <p:set>
                                          <p:cBhvr>
                                            <p:cTn id="141"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200:01:31.3"/>
                      </p:tgtEl>
                    </p:cond>
                  </p:nextCondLst>
                </p:seq>
                <p:seq concurrent="1" nextAc="seek">
                  <p:cTn id="142" restart="whenNotActive" fill="hold" evtFilter="cancelBubble" nodeType="interactiveSeq">
                    <p:stCondLst>
                      <p:cond evt="onMediaBookmark" delay="0">
                        <p:tgtEl>
                          <p14:bmkTgt spid="2" bmkName="AutoFill and Flash Fill m200:01:31.4"/>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22"/>
                                            </p:tgtEl>
                                            <p:attrNameLst>
                                              <p:attrName>style.visibility</p:attrName>
                                            </p:attrNameLst>
                                          </p:cBhvr>
                                          <p:to>
                                            <p:strVal val="visible"/>
                                          </p:to>
                                        </p:set>
                                        <p:animEffect transition="in" filter="fade">
                                          <p:cBhvr>
                                            <p:cTn id="147" dur="200"/>
                                            <p:tgtEl>
                                              <p:spTgt spid="22"/>
                                            </p:tgtEl>
                                          </p:cBhvr>
                                        </p:animEffect>
                                      </p:childTnLst>
                                    </p:cTn>
                                  </p:par>
                                </p:childTnLst>
                              </p:cTn>
                            </p:par>
                          </p:childTnLst>
                        </p:cTn>
                      </p:par>
                    </p:childTnLst>
                  </p:cTn>
                  <p:nextCondLst>
                    <p:cond evt="onMediaBookmark" delay="0">
                      <p:tgtEl>
                        <p14:bmkTgt spid="2" bmkName="AutoFill and Flash Fill m200:01:31.4"/>
                      </p:tgtEl>
                    </p:cond>
                  </p:nextCondLst>
                </p:seq>
                <p:seq concurrent="1" nextAc="seek">
                  <p:cTn id="148" restart="whenNotActive" fill="hold" evtFilter="cancelBubble" nodeType="interactiveSeq">
                    <p:stCondLst>
                      <p:cond evt="onMediaBookmark" delay="0">
                        <p:tgtEl>
                          <p14:bmkTgt spid="2" bmkName="AutoFill and Flash Fill m200:01:42.4"/>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22"/>
                                            </p:tgtEl>
                                          </p:cBhvr>
                                        </p:animEffect>
                                        <p:set>
                                          <p:cBhvr>
                                            <p:cTn id="153" dur="1" fill="hold">
                                              <p:stCondLst>
                                                <p:cond delay="1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200:01:42.4"/>
                      </p:tgtEl>
                    </p:cond>
                  </p:nextCondLst>
                </p:seq>
                <p:seq concurrent="1" nextAc="seek">
                  <p:cTn id="154" restart="whenNotActive" fill="hold" evtFilter="cancelBubble" nodeType="interactiveSeq">
                    <p:stCondLst>
                      <p:cond evt="onMediaBookmark" delay="0">
                        <p:tgtEl>
                          <p14:bmkTgt spid="2" bmkName="AutoFill and Flash Fill m200:01:42.5"/>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30"/>
                                            </p:tgtEl>
                                            <p:attrNameLst>
                                              <p:attrName>style.visibility</p:attrName>
                                            </p:attrNameLst>
                                          </p:cBhvr>
                                          <p:to>
                                            <p:strVal val="visible"/>
                                          </p:to>
                                        </p:set>
                                        <p:animEffect transition="in" filter="fade">
                                          <p:cBhvr>
                                            <p:cTn id="159" dur="200"/>
                                            <p:tgtEl>
                                              <p:spTgt spid="30"/>
                                            </p:tgtEl>
                                          </p:cBhvr>
                                        </p:animEffect>
                                      </p:childTnLst>
                                    </p:cTn>
                                  </p:par>
                                </p:childTnLst>
                              </p:cTn>
                            </p:par>
                          </p:childTnLst>
                        </p:cTn>
                      </p:par>
                    </p:childTnLst>
                  </p:cTn>
                  <p:nextCondLst>
                    <p:cond evt="onMediaBookmark" delay="0">
                      <p:tgtEl>
                        <p14:bmkTgt spid="2" bmkName="AutoFill and Flash Fill m200:01:42.5"/>
                      </p:tgtEl>
                    </p:cond>
                  </p:nextCondLst>
                </p:seq>
                <p:seq concurrent="1" nextAc="seek">
                  <p:cTn id="160" restart="whenNotActive" fill="hold" evtFilter="cancelBubble" nodeType="interactiveSeq">
                    <p:stCondLst>
                      <p:cond evt="onMediaBookmark" delay="0">
                        <p:tgtEl>
                          <p14:bmkTgt spid="2" bmkName="AutoFill and Flash Fill m200:01:49.2"/>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30"/>
                                            </p:tgtEl>
                                          </p:cBhvr>
                                        </p:animEffect>
                                        <p:set>
                                          <p:cBhvr>
                                            <p:cTn id="165"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200:01:49.2"/>
                      </p:tgtEl>
                    </p:cond>
                  </p:nextCondLst>
                </p:seq>
                <p:seq concurrent="1" nextAc="seek">
                  <p:cTn id="166" restart="whenNotActive" fill="hold" evtFilter="cancelBubble" nodeType="interactiveSeq">
                    <p:stCondLst>
                      <p:cond evt="onMediaBookmark" delay="0">
                        <p:tgtEl>
                          <p14:bmkTgt spid="2" bmkName="AutoFill and Flash Fill m200:01:49.3"/>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31"/>
                                            </p:tgtEl>
                                            <p:attrNameLst>
                                              <p:attrName>style.visibility</p:attrName>
                                            </p:attrNameLst>
                                          </p:cBhvr>
                                          <p:to>
                                            <p:strVal val="visible"/>
                                          </p:to>
                                        </p:set>
                                        <p:animEffect transition="in" filter="fade">
                                          <p:cBhvr>
                                            <p:cTn id="171" dur="200"/>
                                            <p:tgtEl>
                                              <p:spTgt spid="31"/>
                                            </p:tgtEl>
                                          </p:cBhvr>
                                        </p:animEffect>
                                      </p:childTnLst>
                                    </p:cTn>
                                  </p:par>
                                </p:childTnLst>
                              </p:cTn>
                            </p:par>
                          </p:childTnLst>
                        </p:cTn>
                      </p:par>
                    </p:childTnLst>
                  </p:cTn>
                  <p:nextCondLst>
                    <p:cond evt="onMediaBookmark" delay="0">
                      <p:tgtEl>
                        <p14:bmkTgt spid="2" bmkName="AutoFill and Flash Fill m200:01:49.3"/>
                      </p:tgtEl>
                    </p:cond>
                  </p:nextCondLst>
                </p:seq>
                <p:seq concurrent="1" nextAc="seek">
                  <p:cTn id="172" restart="whenNotActive" fill="hold" evtFilter="cancelBubble" nodeType="interactiveSeq">
                    <p:stCondLst>
                      <p:cond evt="onMediaBookmark" delay="0">
                        <p:tgtEl>
                          <p14:bmkTgt spid="2" bmkName="AutoFill and Flash Fill m200:01:59.1"/>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31"/>
                                            </p:tgtEl>
                                          </p:cBhvr>
                                        </p:animEffect>
                                        <p:set>
                                          <p:cBhvr>
                                            <p:cTn id="177" dur="1" fill="hold">
                                              <p:stCondLst>
                                                <p:cond delay="1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200:01:59.1"/>
                      </p:tgtEl>
                    </p:cond>
                  </p:nextCondLst>
                </p:seq>
                <p:seq concurrent="1" nextAc="seek">
                  <p:cTn id="178" restart="whenNotActive" fill="hold" evtFilter="cancelBubble" nodeType="interactiveSeq">
                    <p:stCondLst>
                      <p:cond evt="onMediaBookmark" delay="0">
                        <p:tgtEl>
                          <p14:bmkTgt spid="2" bmkName="AutoFill and Flash Fill m200:01:59.2"/>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33"/>
                                            </p:tgtEl>
                                            <p:attrNameLst>
                                              <p:attrName>style.visibility</p:attrName>
                                            </p:attrNameLst>
                                          </p:cBhvr>
                                          <p:to>
                                            <p:strVal val="visible"/>
                                          </p:to>
                                        </p:set>
                                        <p:animEffect transition="in" filter="fade">
                                          <p:cBhvr>
                                            <p:cTn id="183" dur="200"/>
                                            <p:tgtEl>
                                              <p:spTgt spid="33"/>
                                            </p:tgtEl>
                                          </p:cBhvr>
                                        </p:animEffect>
                                      </p:childTnLst>
                                    </p:cTn>
                                  </p:par>
                                </p:childTnLst>
                              </p:cTn>
                            </p:par>
                          </p:childTnLst>
                        </p:cTn>
                      </p:par>
                    </p:childTnLst>
                  </p:cTn>
                  <p:nextCondLst>
                    <p:cond evt="onMediaBookmark" delay="0">
                      <p:tgtEl>
                        <p14:bmkTgt spid="2" bmkName="AutoFill and Flash Fill m200:01:59.2"/>
                      </p:tgtEl>
                    </p:cond>
                  </p:nextCondLst>
                </p:seq>
                <p:seq concurrent="1" nextAc="seek">
                  <p:cTn id="184" restart="whenNotActive" fill="hold" evtFilter="cancelBubble" nodeType="interactiveSeq">
                    <p:stCondLst>
                      <p:cond evt="onMediaBookmark" delay="0">
                        <p:tgtEl>
                          <p14:bmkTgt spid="2" bmkName="AutoFill and Flash Fill m200:02:04.7"/>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33"/>
                                            </p:tgtEl>
                                          </p:cBhvr>
                                        </p:animEffect>
                                        <p:set>
                                          <p:cBhvr>
                                            <p:cTn id="189" dur="1" fill="hold">
                                              <p:stCondLst>
                                                <p:cond delay="199"/>
                                              </p:stCondLst>
                                            </p:cTn>
                                            <p:tgtEl>
                                              <p:spTgt spid="33"/>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200:02:04.7"/>
                      </p:tgtEl>
                    </p:cond>
                  </p:nextCondLst>
                </p:seq>
                <p:seq concurrent="1" nextAc="seek">
                  <p:cTn id="190" restart="whenNotActive" fill="hold" evtFilter="cancelBubble" nodeType="interactiveSeq">
                    <p:stCondLst>
                      <p:cond evt="onMediaBookmark" delay="0">
                        <p:tgtEl>
                          <p14:bmkTgt spid="2" bmkName="AutoFill and Flash Fill m200:02:04.8"/>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37"/>
                                            </p:tgtEl>
                                            <p:attrNameLst>
                                              <p:attrName>style.visibility</p:attrName>
                                            </p:attrNameLst>
                                          </p:cBhvr>
                                          <p:to>
                                            <p:strVal val="visible"/>
                                          </p:to>
                                        </p:set>
                                        <p:animEffect transition="in" filter="fade">
                                          <p:cBhvr>
                                            <p:cTn id="195" dur="200"/>
                                            <p:tgtEl>
                                              <p:spTgt spid="37"/>
                                            </p:tgtEl>
                                          </p:cBhvr>
                                        </p:animEffect>
                                      </p:childTnLst>
                                    </p:cTn>
                                  </p:par>
                                </p:childTnLst>
                              </p:cTn>
                            </p:par>
                          </p:childTnLst>
                        </p:cTn>
                      </p:par>
                    </p:childTnLst>
                  </p:cTn>
                  <p:nextCondLst>
                    <p:cond evt="onMediaBookmark" delay="0">
                      <p:tgtEl>
                        <p14:bmkTgt spid="2" bmkName="AutoFill and Flash Fill m200:02:04.8"/>
                      </p:tgtEl>
                    </p:cond>
                  </p:nextCondLst>
                </p:seq>
                <p:seq concurrent="1" nextAc="seek">
                  <p:cTn id="196" restart="whenNotActive" fill="hold" evtFilter="cancelBubble" nodeType="interactiveSeq">
                    <p:stCondLst>
                      <p:cond evt="onMediaBookmark" delay="0">
                        <p:tgtEl>
                          <p14:bmkTgt spid="2" bmkName="AutoFill and Flash Fill m200:02:15.1"/>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37"/>
                                            </p:tgtEl>
                                          </p:cBhvr>
                                        </p:animEffect>
                                        <p:set>
                                          <p:cBhvr>
                                            <p:cTn id="201" dur="1" fill="hold">
                                              <p:stCondLst>
                                                <p:cond delay="199"/>
                                              </p:stCondLst>
                                            </p:cTn>
                                            <p:tgtEl>
                                              <p:spTgt spid="37"/>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200:02:15.1"/>
                      </p:tgtEl>
                    </p:cond>
                  </p:nextCondLst>
                </p:seq>
                <p:seq concurrent="1" nextAc="seek">
                  <p:cTn id="202" restart="whenNotActive" fill="hold" evtFilter="cancelBubble" nodeType="interactiveSeq">
                    <p:stCondLst>
                      <p:cond evt="onMediaBookmark" delay="0">
                        <p:tgtEl>
                          <p14:bmkTgt spid="2" bmkName="AutoFill and Flash Fill m200:02:15.2"/>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44"/>
                                            </p:tgtEl>
                                            <p:attrNameLst>
                                              <p:attrName>style.visibility</p:attrName>
                                            </p:attrNameLst>
                                          </p:cBhvr>
                                          <p:to>
                                            <p:strVal val="visible"/>
                                          </p:to>
                                        </p:set>
                                        <p:animEffect transition="in" filter="fade">
                                          <p:cBhvr>
                                            <p:cTn id="207" dur="200"/>
                                            <p:tgtEl>
                                              <p:spTgt spid="44"/>
                                            </p:tgtEl>
                                          </p:cBhvr>
                                        </p:animEffect>
                                      </p:childTnLst>
                                    </p:cTn>
                                  </p:par>
                                </p:childTnLst>
                              </p:cTn>
                            </p:par>
                          </p:childTnLst>
                        </p:cTn>
                      </p:par>
                    </p:childTnLst>
                  </p:cTn>
                  <p:nextCondLst>
                    <p:cond evt="onMediaBookmark" delay="0">
                      <p:tgtEl>
                        <p14:bmkTgt spid="2" bmkName="AutoFill and Flash Fill m200:02:15.2"/>
                      </p:tgtEl>
                    </p:cond>
                  </p:nextCondLst>
                </p:seq>
                <p:seq concurrent="1" nextAc="seek">
                  <p:cTn id="208" restart="whenNotActive" fill="hold" evtFilter="cancelBubble" nodeType="interactiveSeq">
                    <p:stCondLst>
                      <p:cond evt="onMediaBookmark" delay="0">
                        <p:tgtEl>
                          <p14:bmkTgt spid="2" bmkName="AutoFill and Flash Fill m200:02:29.2"/>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44"/>
                                            </p:tgtEl>
                                          </p:cBhvr>
                                        </p:animEffect>
                                        <p:set>
                                          <p:cBhvr>
                                            <p:cTn id="213" dur="1" fill="hold">
                                              <p:stCondLst>
                                                <p:cond delay="199"/>
                                              </p:stCondLst>
                                            </p:cTn>
                                            <p:tgtEl>
                                              <p:spTgt spid="44"/>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200:02:29.2"/>
                      </p:tgtEl>
                    </p:cond>
                  </p:nextCondLst>
                </p:seq>
                <p:seq concurrent="1" nextAc="seek">
                  <p:cTn id="214" restart="whenNotActive" fill="hold" evtFilter="cancelBubble" nodeType="interactiveSeq">
                    <p:stCondLst>
                      <p:cond evt="onMediaBookmark" delay="0">
                        <p:tgtEl>
                          <p14:bmkTgt spid="2" bmkName="AutoFill and Flash Fill m200:02:29.3"/>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45"/>
                                            </p:tgtEl>
                                            <p:attrNameLst>
                                              <p:attrName>style.visibility</p:attrName>
                                            </p:attrNameLst>
                                          </p:cBhvr>
                                          <p:to>
                                            <p:strVal val="visible"/>
                                          </p:to>
                                        </p:set>
                                        <p:animEffect transition="in" filter="fade">
                                          <p:cBhvr>
                                            <p:cTn id="219" dur="200"/>
                                            <p:tgtEl>
                                              <p:spTgt spid="45"/>
                                            </p:tgtEl>
                                          </p:cBhvr>
                                        </p:animEffect>
                                      </p:childTnLst>
                                    </p:cTn>
                                  </p:par>
                                </p:childTnLst>
                              </p:cTn>
                            </p:par>
                          </p:childTnLst>
                        </p:cTn>
                      </p:par>
                    </p:childTnLst>
                  </p:cTn>
                  <p:nextCondLst>
                    <p:cond evt="onMediaBookmark" delay="0">
                      <p:tgtEl>
                        <p14:bmkTgt spid="2" bmkName="AutoFill and Flash Fill m200:02:29.3"/>
                      </p:tgtEl>
                    </p:cond>
                  </p:nextCondLst>
                </p:seq>
                <p:seq concurrent="1" nextAc="seek">
                  <p:cTn id="220" restart="whenNotActive" fill="hold" evtFilter="cancelBubble" nodeType="interactiveSeq">
                    <p:stCondLst>
                      <p:cond evt="onMediaBookmark" delay="0">
                        <p:tgtEl>
                          <p14:bmkTgt spid="2" bmkName="AutoFill and Flash Fill m200:02:44.5"/>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45"/>
                                            </p:tgtEl>
                                          </p:cBhvr>
                                        </p:animEffect>
                                        <p:set>
                                          <p:cBhvr>
                                            <p:cTn id="225" dur="1" fill="hold">
                                              <p:stCondLst>
                                                <p:cond delay="199"/>
                                              </p:stCondLst>
                                            </p:cTn>
                                            <p:tgtEl>
                                              <p:spTgt spid="45"/>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200:02:44.5"/>
                      </p:tgtEl>
                    </p:cond>
                  </p:nextCondLst>
                </p:seq>
                <p:seq concurrent="1" nextAc="seek">
                  <p:cTn id="226" restart="whenNotActive" fill="hold" evtFilter="cancelBubble" nodeType="interactiveSeq">
                    <p:stCondLst>
                      <p:cond evt="onMediaBookmark" delay="0">
                        <p:tgtEl>
                          <p14:bmkTgt spid="2" bmkName="AutoFill and Flash Fill m200:02:44.6"/>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0" nodeType="withEffect">
                                      <p:stCondLst>
                                        <p:cond delay="0"/>
                                      </p:stCondLst>
                                      <p:childTnLst>
                                        <p:set>
                                          <p:cBhvr>
                                            <p:cTn id="230" dur="1" fill="hold">
                                              <p:stCondLst>
                                                <p:cond delay="0"/>
                                              </p:stCondLst>
                                            </p:cTn>
                                            <p:tgtEl>
                                              <p:spTgt spid="48"/>
                                            </p:tgtEl>
                                            <p:attrNameLst>
                                              <p:attrName>style.visibility</p:attrName>
                                            </p:attrNameLst>
                                          </p:cBhvr>
                                          <p:to>
                                            <p:strVal val="visible"/>
                                          </p:to>
                                        </p:set>
                                        <p:animEffect transition="in" filter="fade">
                                          <p:cBhvr>
                                            <p:cTn id="231" dur="200"/>
                                            <p:tgtEl>
                                              <p:spTgt spid="48"/>
                                            </p:tgtEl>
                                          </p:cBhvr>
                                        </p:animEffect>
                                      </p:childTnLst>
                                    </p:cTn>
                                  </p:par>
                                </p:childTnLst>
                              </p:cTn>
                            </p:par>
                          </p:childTnLst>
                        </p:cTn>
                      </p:par>
                    </p:childTnLst>
                  </p:cTn>
                  <p:nextCondLst>
                    <p:cond evt="onMediaBookmark" delay="0">
                      <p:tgtEl>
                        <p14:bmkTgt spid="2" bmkName="AutoFill and Flash Fill m200:02:44.6"/>
                      </p:tgtEl>
                    </p:cond>
                  </p:nextCondLst>
                </p:seq>
                <p:seq concurrent="1" nextAc="seek">
                  <p:cTn id="232" restart="whenNotActive" fill="hold" evtFilter="cancelBubble" nodeType="interactiveSeq">
                    <p:stCondLst>
                      <p:cond evt="onMediaBookmark" delay="0">
                        <p:tgtEl>
                          <p14:bmkTgt spid="2" bmkName="AutoFill and Flash Fill m200:02:53.5"/>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withEffect">
                                      <p:stCondLst>
                                        <p:cond delay="0"/>
                                      </p:stCondLst>
                                      <p:childTnLst>
                                        <p:animEffect transition="out" filter="fade">
                                          <p:cBhvr>
                                            <p:cTn id="236" dur="200"/>
                                            <p:tgtEl>
                                              <p:spTgt spid="48"/>
                                            </p:tgtEl>
                                          </p:cBhvr>
                                        </p:animEffect>
                                        <p:set>
                                          <p:cBhvr>
                                            <p:cTn id="237" dur="1" fill="hold">
                                              <p:stCondLst>
                                                <p:cond delay="199"/>
                                              </p:stCondLst>
                                            </p:cTn>
                                            <p:tgtEl>
                                              <p:spTgt spid="48"/>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200:02:53.5"/>
                      </p:tgtEl>
                    </p:cond>
                  </p:nextCondLst>
                </p:seq>
                <p:seq concurrent="1" nextAc="seek">
                  <p:cTn id="238" restart="whenNotActive" fill="hold" evtFilter="cancelBubble" nodeType="interactiveSeq">
                    <p:stCondLst>
                      <p:cond evt="onMediaBookmark" delay="0">
                        <p:tgtEl>
                          <p14:bmkTgt spid="2" bmkName="AutoFill and Flash Fill m200:02:53.6"/>
                        </p:tgtEl>
                      </p:cond>
                    </p:stCondLst>
                    <p:endSync evt="end" delay="0">
                      <p:rtn val="all"/>
                    </p:endSync>
                    <p:childTnLst>
                      <p:par>
                        <p:cTn id="239" fill="hold">
                          <p:stCondLst>
                            <p:cond delay="0"/>
                          </p:stCondLst>
                          <p:childTnLst>
                            <p:par>
                              <p:cTn id="240" fill="hold">
                                <p:stCondLst>
                                  <p:cond delay="0"/>
                                </p:stCondLst>
                                <p:childTnLst>
                                  <p:par>
                                    <p:cTn id="241" presetID="10" presetClass="entr" presetSubtype="0" fill="hold" grpId="0" nodeType="withEffect">
                                      <p:stCondLst>
                                        <p:cond delay="0"/>
                                      </p:stCondLst>
                                      <p:childTnLst>
                                        <p:set>
                                          <p:cBhvr>
                                            <p:cTn id="242" dur="1" fill="hold">
                                              <p:stCondLst>
                                                <p:cond delay="0"/>
                                              </p:stCondLst>
                                            </p:cTn>
                                            <p:tgtEl>
                                              <p:spTgt spid="49"/>
                                            </p:tgtEl>
                                            <p:attrNameLst>
                                              <p:attrName>style.visibility</p:attrName>
                                            </p:attrNameLst>
                                          </p:cBhvr>
                                          <p:to>
                                            <p:strVal val="visible"/>
                                          </p:to>
                                        </p:set>
                                        <p:animEffect transition="in" filter="fade">
                                          <p:cBhvr>
                                            <p:cTn id="243" dur="200"/>
                                            <p:tgtEl>
                                              <p:spTgt spid="49"/>
                                            </p:tgtEl>
                                          </p:cBhvr>
                                        </p:animEffect>
                                      </p:childTnLst>
                                    </p:cTn>
                                  </p:par>
                                </p:childTnLst>
                              </p:cTn>
                            </p:par>
                          </p:childTnLst>
                        </p:cTn>
                      </p:par>
                    </p:childTnLst>
                  </p:cTn>
                  <p:nextCondLst>
                    <p:cond evt="onMediaBookmark" delay="0">
                      <p:tgtEl>
                        <p14:bmkTgt spid="2" bmkName="AutoFill and Flash Fill m200:02:53.6"/>
                      </p:tgtEl>
                    </p:cond>
                  </p:nextCondLst>
                </p:seq>
                <p:seq concurrent="1" nextAc="seek">
                  <p:cTn id="244" restart="whenNotActive" fill="hold" evtFilter="cancelBubble" nodeType="interactiveSeq">
                    <p:stCondLst>
                      <p:cond evt="onMediaBookmark" delay="0">
                        <p:tgtEl>
                          <p14:bmkTgt spid="2" bmkName="AutoFill and Flash Fill m200:02:57.5"/>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withEffect">
                                      <p:stCondLst>
                                        <p:cond delay="0"/>
                                      </p:stCondLst>
                                      <p:childTnLst>
                                        <p:animEffect transition="out" filter="fade">
                                          <p:cBhvr>
                                            <p:cTn id="248" dur="200"/>
                                            <p:tgtEl>
                                              <p:spTgt spid="49"/>
                                            </p:tgtEl>
                                          </p:cBhvr>
                                        </p:animEffect>
                                        <p:set>
                                          <p:cBhvr>
                                            <p:cTn id="249" dur="1" fill="hold">
                                              <p:stCondLst>
                                                <p:cond delay="199"/>
                                              </p:stCondLst>
                                            </p:cTn>
                                            <p:tgtEl>
                                              <p:spTgt spid="49"/>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200:02:57.5"/>
                      </p:tgtEl>
                    </p:cond>
                  </p:nextCondLst>
                </p:seq>
              </p:childTnLst>
            </p:cTn>
          </p:par>
        </p:tnLst>
        <p:bldLst>
          <p:bldP spid="6" grpId="0" animBg="1"/>
          <p:bldP spid="6" grpId="1" animBg="1"/>
          <p:bldP spid="7" grpId="0" animBg="1"/>
          <p:bldP spid="7" grpId="1" animBg="1"/>
          <p:bldP spid="8" grpId="0" animBg="1"/>
          <p:bldP spid="8"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30" grpId="0" animBg="1"/>
          <p:bldP spid="30" grpId="1" animBg="1"/>
          <p:bldP spid="31" grpId="0" animBg="1"/>
          <p:bldP spid="31" grpId="1" animBg="1"/>
          <p:bldP spid="33" grpId="0" animBg="1"/>
          <p:bldP spid="33" grpId="1" animBg="1"/>
          <p:bldP spid="37" grpId="0" animBg="1"/>
          <p:bldP spid="37" grpId="1" animBg="1"/>
          <p:bldP spid="44" grpId="0" animBg="1"/>
          <p:bldP spid="44" grpId="1" animBg="1"/>
          <p:bldP spid="45" grpId="0" animBg="1"/>
          <p:bldP spid="45" grpId="1" animBg="1"/>
          <p:bldP spid="48" grpId="0" animBg="1"/>
          <p:bldP spid="48" grpId="1" animBg="1"/>
          <p:bldP spid="49" grpId="0" animBg="1"/>
          <p:bldP spid="49" grpId="1" animBg="1"/>
          <p:bldP spid="14" grpId="0" animBg="1"/>
          <p:bldP spid="14"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0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14" grpId="0" animBg="1"/>
          <p:bldP spid="14" grpId="1"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dia Placeholder 3"/>
          <p:cNvSpPr>
            <a:spLocks noGrp="1"/>
          </p:cNvSpPr>
          <p:nvPr>
            <p:ph type="media" sz="quarter" idx="10"/>
          </p:nvPr>
        </p:nvSpPr>
        <p:spPr/>
      </p:sp>
      <p:pic>
        <p:nvPicPr>
          <p:cNvPr id="42" name="Media Placeholder 41">
            <a:hlinkClick r:id="rId32" action="ppaction://hlinksldjump"/>
          </p:cNvPr>
          <p:cNvPicPr>
            <a:picLocks noGrp="1"/>
          </p:cNvPicPr>
          <p:nvPr>
            <p:ph type="media" sz="quarter" idx="11"/>
          </p:nvPr>
        </p:nvPicPr>
        <p:blipFill>
          <a:blip r:embed="rId33">
            <a:extLst>
              <a:ext uri="{28A0092B-C50C-407E-A947-70E740481C1C}">
                <a14:useLocalDpi xmlns:a14="http://schemas.microsoft.com/office/drawing/2010/main" val="0"/>
              </a:ext>
            </a:extLst>
          </a:blip>
          <a:stretch>
            <a:fillRect/>
          </a:stretch>
        </p:blipFill>
        <p:spPr>
          <a:xfrm>
            <a:off x="3884879" y="8495914"/>
            <a:ext cx="1115568" cy="630936"/>
          </a:xfrm>
        </p:spPr>
      </p:pic>
      <p:pic>
        <p:nvPicPr>
          <p:cNvPr id="41" name="Media Placeholder 40">
            <a:hlinkClick r:id="rId34" action="ppaction://hlinksldjump"/>
          </p:cNvPr>
          <p:cNvPicPr>
            <a:picLocks noGrp="1"/>
          </p:cNvPicPr>
          <p:nvPr>
            <p:ph type="media" sz="quarter" idx="12"/>
          </p:nvPr>
        </p:nvPicPr>
        <p:blipFill>
          <a:blip r:embed="rId35">
            <a:extLst>
              <a:ext uri="{28A0092B-C50C-407E-A947-70E740481C1C}">
                <a14:useLocalDpi xmlns:a14="http://schemas.microsoft.com/office/drawing/2010/main" val="0"/>
              </a:ext>
            </a:extLst>
          </a:blip>
          <a:stretch>
            <a:fillRect/>
          </a:stretch>
        </p:blipFill>
        <p:spPr>
          <a:xfrm>
            <a:off x="5250129" y="8495914"/>
            <a:ext cx="1115568" cy="630936"/>
          </a:xfrm>
        </p:spPr>
      </p:pic>
      <p:pic>
        <p:nvPicPr>
          <p:cNvPr id="39" name="Media Placeholder 38">
            <a:hlinkClick r:id="rId36" action="ppaction://hlinksldjump"/>
          </p:cNvPr>
          <p:cNvPicPr>
            <a:picLocks noGrp="1"/>
          </p:cNvPicPr>
          <p:nvPr>
            <p:ph type="media" sz="quarter" idx="15"/>
          </p:nvPr>
        </p:nvPicPr>
        <p:blipFill>
          <a:blip r:embed="rId37">
            <a:extLst>
              <a:ext uri="{28A0092B-C50C-407E-A947-70E740481C1C}">
                <a14:useLocalDpi xmlns:a14="http://schemas.microsoft.com/office/drawing/2010/main" val="0"/>
              </a:ext>
            </a:extLst>
          </a:blip>
          <a:stretch>
            <a:fillRect/>
          </a:stretch>
        </p:blipFill>
        <p:spPr>
          <a:xfrm>
            <a:off x="7996238" y="8496210"/>
            <a:ext cx="1115568" cy="630936"/>
          </a:xfrm>
        </p:spPr>
      </p:pic>
      <p:pic>
        <p:nvPicPr>
          <p:cNvPr id="38" name="Media Placeholder 37">
            <a:hlinkClick r:id="rId38" action="ppaction://hlinksldjump"/>
          </p:cNvPr>
          <p:cNvPicPr>
            <a:picLocks noGrp="1"/>
          </p:cNvPicPr>
          <p:nvPr>
            <p:ph type="media" sz="quarter" idx="16"/>
          </p:nvPr>
        </p:nvPicPr>
        <p:blipFill>
          <a:blip r:embed="rId39">
            <a:extLst>
              <a:ext uri="{28A0092B-C50C-407E-A947-70E740481C1C}">
                <a14:useLocalDpi xmlns:a14="http://schemas.microsoft.com/office/drawing/2010/main" val="0"/>
              </a:ext>
            </a:extLst>
          </a:blip>
          <a:stretch>
            <a:fillRect/>
          </a:stretch>
        </p:blipFill>
        <p:spPr>
          <a:xfrm>
            <a:off x="9358313" y="8495764"/>
            <a:ext cx="1115568" cy="630936"/>
          </a:xfrm>
        </p:spPr>
      </p:pic>
      <p:sp>
        <p:nvSpPr>
          <p:cNvPr id="9" name="TextBox 8"/>
          <p:cNvSpPr txBox="1"/>
          <p:nvPr/>
        </p:nvSpPr>
        <p:spPr>
          <a:xfrm>
            <a:off x="8940006" y="7750052"/>
            <a:ext cx="1128048" cy="357310"/>
          </a:xfrm>
          <a:prstGeom prst="rect">
            <a:avLst/>
          </a:prstGeom>
          <a:noFill/>
        </p:spPr>
        <p:txBody>
          <a:bodyPr wrap="square" lIns="125255" tIns="62627" rIns="125255" bIns="62627" rtlCol="0">
            <a:spAutoFit/>
          </a:bodyPr>
          <a:lstStyle/>
          <a:p>
            <a:pPr algn="r"/>
            <a:r>
              <a:rPr lang="en-US" sz="1500" dirty="0" smtClean="0">
                <a:solidFill>
                  <a:schemeClr val="bg1"/>
                </a:solidFill>
                <a:latin typeface="Segoe Light" pitchFamily="34" charset="0"/>
              </a:rPr>
              <a:t>3/3 videos</a:t>
            </a:r>
            <a:endParaRPr lang="en-US" sz="1500" dirty="0">
              <a:solidFill>
                <a:schemeClr val="bg1"/>
              </a:solidFill>
              <a:latin typeface="Segoe Light" pitchFamily="34" charset="0"/>
            </a:endParaRPr>
          </a:p>
        </p:txBody>
      </p:sp>
      <p:sp>
        <p:nvSpPr>
          <p:cNvPr id="10" name="TextBox 9"/>
          <p:cNvSpPr txBox="1"/>
          <p:nvPr/>
        </p:nvSpPr>
        <p:spPr>
          <a:xfrm>
            <a:off x="1015206" y="487209"/>
            <a:ext cx="4622999" cy="430887"/>
          </a:xfrm>
          <a:prstGeom prst="rect">
            <a:avLst/>
          </a:prstGeom>
          <a:noFill/>
        </p:spPr>
        <p:txBody>
          <a:bodyPr wrap="square" rtlCol="0">
            <a:spAutoFit/>
          </a:bodyPr>
          <a:lstStyle/>
          <a:p>
            <a:r>
              <a:rPr lang="en-US" sz="2200" dirty="0" smtClean="0">
                <a:solidFill>
                  <a:prstClr val="white"/>
                </a:solidFill>
                <a:latin typeface="Segoe UI Light" pitchFamily="34" charset="0"/>
              </a:rPr>
              <a:t>Use AutoFill and Flash Fill</a:t>
            </a:r>
            <a:endParaRPr lang="en-US" sz="2200" dirty="0">
              <a:solidFill>
                <a:prstClr val="white"/>
              </a:solidFill>
              <a:latin typeface="Segoe UI Light" pitchFamily="34" charset="0"/>
            </a:endParaRPr>
          </a:p>
        </p:txBody>
      </p:sp>
      <p:grpSp>
        <p:nvGrpSpPr>
          <p:cNvPr id="11" name="ClosedCaptions"/>
          <p:cNvGrpSpPr/>
          <p:nvPr/>
        </p:nvGrpSpPr>
        <p:grpSpPr>
          <a:xfrm>
            <a:off x="8677656" y="611144"/>
            <a:ext cx="1449747" cy="304843"/>
            <a:chOff x="8787606" y="611187"/>
            <a:chExt cx="1449747" cy="304843"/>
          </a:xfrm>
        </p:grpSpPr>
        <p:sp>
          <p:nvSpPr>
            <p:cNvPr id="12" name="TextBox 11"/>
            <p:cNvSpPr txBox="1"/>
            <p:nvPr/>
          </p:nvSpPr>
          <p:spPr>
            <a:xfrm>
              <a:off x="8787606" y="618148"/>
              <a:ext cx="1386511" cy="276999"/>
            </a:xfrm>
            <a:prstGeom prst="rect">
              <a:avLst/>
            </a:prstGeom>
            <a:noFill/>
          </p:spPr>
          <p:txBody>
            <a:bodyPr wrap="square" rtlCol="0">
              <a:spAutoFit/>
            </a:bodyPr>
            <a:lstStyle/>
            <a:p>
              <a:r>
                <a:rPr lang="en-US" sz="1200" u="sng" dirty="0" smtClean="0">
                  <a:solidFill>
                    <a:schemeClr val="bg1"/>
                  </a:solidFill>
                  <a:latin typeface="Segoe UI Light" pitchFamily="34" charset="0"/>
                </a:rPr>
                <a:t>Closed captions</a:t>
              </a:r>
              <a:endParaRPr lang="en-US" sz="1200" u="sng" dirty="0">
                <a:solidFill>
                  <a:schemeClr val="bg1"/>
                </a:solidFill>
                <a:latin typeface="Segoe UI Light" pitchFamily="34" charset="0"/>
              </a:endParaRPr>
            </a:p>
          </p:txBody>
        </p:sp>
        <p:pic>
          <p:nvPicPr>
            <p:cNvPr id="13" name="Picture 12" descr="Screen Clipping"/>
            <p:cNvPicPr>
              <a:picLocks noChangeAspect="1"/>
            </p:cNvPicPr>
            <p:nvPr/>
          </p:nvPicPr>
          <p:blipFill>
            <a:blip r:embed="rId40">
              <a:extLst>
                <a:ext uri="{BEBA8EAE-BF5A-486C-A8C5-ECC9F3942E4B}">
                  <a14:imgProps xmlns:a14="http://schemas.microsoft.com/office/drawing/2010/main">
                    <a14:imgLayer r:embed="rId41">
                      <a14:imgEffect>
                        <a14:sharpenSoften amount="100000"/>
                      </a14:imgEffect>
                      <a14:imgEffect>
                        <a14:brightnessContrast contrast="38000"/>
                      </a14:imgEffect>
                    </a14:imgLayer>
                  </a14:imgProps>
                </a:ext>
                <a:ext uri="{28A0092B-C50C-407E-A947-70E740481C1C}">
                  <a14:useLocalDpi xmlns:a14="http://schemas.microsoft.com/office/drawing/2010/main" val="0"/>
                </a:ext>
              </a:extLst>
            </a:blip>
            <a:stretch>
              <a:fillRect/>
            </a:stretch>
          </p:blipFill>
          <p:spPr>
            <a:xfrm>
              <a:off x="9934943" y="611187"/>
              <a:ext cx="302410" cy="304843"/>
            </a:xfrm>
            <a:prstGeom prst="rect">
              <a:avLst/>
            </a:prstGeom>
          </p:spPr>
        </p:pic>
      </p:grpSp>
      <p:sp>
        <p:nvSpPr>
          <p:cNvPr id="23" name="Rectangle 22"/>
          <p:cNvSpPr/>
          <p:nvPr/>
        </p:nvSpPr>
        <p:spPr>
          <a:xfrm>
            <a:off x="10079037" y="7818120"/>
            <a:ext cx="1225296" cy="201168"/>
          </a:xfrm>
          <a:prstGeom prst="rect">
            <a:avLst/>
          </a:prstGeom>
          <a:solidFill>
            <a:srgbClr val="90909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4" name="Rectangle 23"/>
          <p:cNvSpPr/>
          <p:nvPr/>
        </p:nvSpPr>
        <p:spPr>
          <a:xfrm>
            <a:off x="10082847" y="7818120"/>
            <a:ext cx="411480"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5" name="Rectangle 24"/>
          <p:cNvSpPr/>
          <p:nvPr/>
        </p:nvSpPr>
        <p:spPr>
          <a:xfrm>
            <a:off x="10498296" y="7818120"/>
            <a:ext cx="411480"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6" name="Rectangle 25"/>
          <p:cNvSpPr/>
          <p:nvPr/>
        </p:nvSpPr>
        <p:spPr>
          <a:xfrm>
            <a:off x="10910887" y="7818120"/>
            <a:ext cx="396081" cy="201168"/>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lIns="125255" tIns="62627" rIns="125255" bIns="62627" rtlCol="0" anchor="ctr"/>
          <a:lstStyle/>
          <a:p>
            <a:pPr algn="ctr"/>
            <a:endParaRPr lang="en-US"/>
          </a:p>
        </p:txBody>
      </p:sp>
      <p:sp>
        <p:nvSpPr>
          <p:cNvPr id="27" name="Text Placeholder 6"/>
          <p:cNvSpPr txBox="1">
            <a:spLocks/>
          </p:cNvSpPr>
          <p:nvPr/>
        </p:nvSpPr>
        <p:spPr>
          <a:xfrm>
            <a:off x="6658132"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28" name="Text Placeholder 6"/>
          <p:cNvSpPr txBox="1">
            <a:spLocks/>
          </p:cNvSpPr>
          <p:nvPr/>
        </p:nvSpPr>
        <p:spPr>
          <a:xfrm>
            <a:off x="8027261"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29" name="Text Placeholder 6"/>
          <p:cNvSpPr txBox="1">
            <a:spLocks/>
          </p:cNvSpPr>
          <p:nvPr/>
        </p:nvSpPr>
        <p:spPr>
          <a:xfrm>
            <a:off x="9396150"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46" name="Media Placeholder 45">
            <a:hlinkClick r:id="rId42" action="ppaction://hlinksldjump"/>
          </p:cNvPr>
          <p:cNvPicPr>
            <a:picLocks noGrp="1"/>
          </p:cNvPicPr>
          <p:nvPr>
            <p:ph type="media" sz="quarter" idx="13"/>
          </p:nvPr>
        </p:nvPicPr>
        <p:blipFill>
          <a:blip r:embed="rId43">
            <a:extLst>
              <a:ext uri="{28A0092B-C50C-407E-A947-70E740481C1C}">
                <a14:useLocalDpi xmlns:a14="http://schemas.microsoft.com/office/drawing/2010/main" val="0"/>
              </a:ext>
            </a:extLst>
          </a:blip>
          <a:stretch>
            <a:fillRect/>
          </a:stretch>
        </p:blipFill>
        <p:spPr>
          <a:xfrm>
            <a:off x="6627813" y="8496210"/>
            <a:ext cx="1115568" cy="630936"/>
          </a:xfrm>
        </p:spPr>
      </p:pic>
      <p:pic>
        <p:nvPicPr>
          <p:cNvPr id="47" name="Picture 46">
            <a:hlinkClick r:id="" action="ppaction://hlinkshowjump?jump=nextslide"/>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sp useBgFill="1">
        <p:nvSpPr>
          <p:cNvPr id="50" name="CCShade"/>
          <p:cNvSpPr/>
          <p:nvPr/>
        </p:nvSpPr>
        <p:spPr>
          <a:xfrm>
            <a:off x="459769" y="7598127"/>
            <a:ext cx="12070080" cy="91440"/>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2" name="AutoFill and Flash Fill m3.mp4">
            <a:hlinkClick r:id="" action="ppaction://media"/>
          </p:cNvPr>
          <p:cNvPicPr>
            <a:picLocks noGrp="1" noChangeAspect="1"/>
          </p:cNvPicPr>
          <p:nvPr>
            <p:ph idx="1"/>
            <a:videoFile r:link="rId2"/>
            <p:custDataLst>
              <p:tags r:id="rId3"/>
            </p:custDataLst>
            <p:extLst>
              <p:ext uri="{DAA4B4D4-6D71-4841-9C94-3DE7FCFB9230}">
                <p14:media xmlns:p14="http://schemas.microsoft.com/office/powerpoint/2010/main" r:embed="rId1">
                  <p14:bmkLst>
                    <p14:bmk name="AutoFill and Flash Fill m300:00:01.8" time="1800"/>
                    <p14:bmk name="AutoFill and Flash Fill m300:00:08.3" time="8367"/>
                    <p14:bmk name="AutoFill and Flash Fill m300:00:08.4" time="8467"/>
                    <p14:bmk name="AutoFill and Flash Fill m300:00:12.1" time="12167"/>
                    <p14:bmk name="AutoFill and Flash Fill m300:00:12.2" time="12267"/>
                    <p14:bmk name="AutoFill and Flash Fill m300:00:20.7" time="20700"/>
                    <p14:bmk name="AutoFill and Flash Fill m300:00:20.8" time="20800"/>
                    <p14:bmk name="AutoFill and Flash Fill m300:00:25.3" time="25367"/>
                    <p14:bmk name="AutoFill and Flash Fill m300:00:25.4" time="25467"/>
                    <p14:bmk name="AutoFill and Flash Fill m300:00:31.3" time="31300"/>
                    <p14:bmk name="AutoFill and Flash Fill m300:00:31.4" time="31400"/>
                    <p14:bmk name="AutoFill and Flash Fill m300:00:34.8" time="34833"/>
                    <p14:bmk name="AutoFill and Flash Fill m300:00:34.9" time="34933"/>
                    <p14:bmk name="AutoFill and Flash Fill m300:00:43.4" time="43400"/>
                    <p14:bmk name="AutoFill and Flash Fill m300:00:43.5" time="43500"/>
                    <p14:bmk name="AutoFill and Flash Fill m300:00:47.8" time="47867"/>
                    <p14:bmk name="AutoFill and Flash Fill m300:00:47.9" time="47967"/>
                    <p14:bmk name="AutoFill and Flash Fill m300:00:56.5" time="56500"/>
                    <p14:bmk name="AutoFill and Flash Fill m300:00:56.6" time="56600"/>
                    <p14:bmk name="AutoFill and Flash Fill m300:01:04.4" time="64400"/>
                    <p14:bmk name="AutoFill and Flash Fill m300:01:04.5" time="64500"/>
                    <p14:bmk name="AutoFill and Flash Fill m300:01:17.3" time="77300"/>
                    <p14:bmk name="AutoFill and Flash Fill m300:01:17.4" time="77400"/>
                    <p14:bmk name="AutoFill and Flash Fill m300:01:22.8" time="82867"/>
                    <p14:bmk name="AutoFill and Flash Fill m300:01:22.9" time="82967"/>
                    <p14:bmk name="AutoFill and Flash Fill m300:01:30.0" time="90033"/>
                    <p14:bmk name="AutoFill and Flash Fill m300:01:30.1" time="90133"/>
                    <p14:bmk name="AutoFill and Flash Fill m300:01:43.7" time="103700"/>
                    <p14:bmk name="AutoFill and Flash Fill m300:01:43.8" time="103800"/>
                    <p14:bmk name="AutoFill and Flash Fill m300:01:49.2" time="109200"/>
                    <p14:bmk name="AutoFill and Flash Fill m300:01:49.3" time="109300"/>
                    <p14:bmk name="AutoFill and Flash Fill m300:01:54.0" time="114000"/>
                    <p14:bmk name="AutoFill and Flash Fill m300:01:54.1" time="114100"/>
                    <p14:bmk name="AutoFill and Flash Fill m300:02:03.6" time="123633"/>
                    <p14:bmk name="AutoFill and Flash Fill m300:02:03.7" time="123733"/>
                    <p14:bmk name="AutoFill and Flash Fill m300:02:09.4" time="129433"/>
                    <p14:bmk name="AutoFill and Flash Fill m300:02:09.5" time="129533"/>
                    <p14:bmk name="AutoFill and Flash Fill m300:02:15.7" time="135700"/>
                    <p14:bmk name="AutoFill and Flash Fill m300:02:15.8" time="135800"/>
                    <p14:bmk name="AutoFill and Flash Fill m300:02:23.3" time="143300"/>
                    <p14:bmk name="AutoFill and Flash Fill m300:02:23.4" time="143400"/>
                    <p14:bmk name="AutoFill and Flash Fill m300:02:31.8" time="151833"/>
                    <p14:bmk name="AutoFill and Flash Fill m300:02:31.9" time="151933"/>
                    <p14:bmk name="AutoFill and Flash Fill m300:02:36.7" time="156767"/>
                    <p14:bmk name="AutoFill and Flash Fill m300:02:36.8" time="156867"/>
                    <p14:bmk name="AutoFill and Flash Fill m300:02:46.1" time="166167"/>
                    <p14:bmk name="AutoFill and Flash Fill m300:02:46.2" time="166267"/>
                    <p14:bmk name="AutoFill and Flash Fill m300:02:50.1" time="170133"/>
                    <p14:bmk name="AutoFill and Flash Fill m300:02:50.2" time="170233"/>
                    <p14:bmk name="AutoFill and Flash Fill m300:02:53.8" time="173833"/>
                    <p14:bmk name="AutoFill and Flash Fill m300:02:53.9" time="173933"/>
                    <p14:bmk name="AutoFill and Flash Fill m300:03:00.7" time="180733"/>
                    <p14:bmk name="AutoFill and Flash Fill m300:03:00.8" time="180833"/>
                    <p14:bmk name="AutoFill and Flash Fill m300:03:07.4" time="187400"/>
                  </p14:bmkLst>
                </p14:media>
              </p:ext>
            </p:extLst>
          </p:nvPr>
        </p:nvPicPr>
        <p:blipFill>
          <a:blip r:embed="rId45"/>
          <a:stretch>
            <a:fillRect/>
          </a:stretch>
        </p:blipFill>
        <p:spPr>
          <a:xfrm>
            <a:off x="1235075" y="1042988"/>
            <a:ext cx="10515600" cy="5915025"/>
          </a:xfrm>
        </p:spPr>
      </p:pic>
      <p:pic>
        <p:nvPicPr>
          <p:cNvPr id="40" name="Picture 39">
            <a:hlinkClick r:id="" action="ppaction://hlinkshowjump?jump=previousslide"/>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491331" y="8640762"/>
            <a:ext cx="361950" cy="371475"/>
          </a:xfrm>
          <a:prstGeom prst="rect">
            <a:avLst/>
          </a:prstGeom>
        </p:spPr>
      </p:pic>
      <p:sp>
        <p:nvSpPr>
          <p:cNvPr id="43" name="Rectangle 42">
            <a:hlinkClick r:id="rId32" action="ppaction://hlinksldjump"/>
          </p:cNvPr>
          <p:cNvSpPr/>
          <p:nvPr/>
        </p:nvSpPr>
        <p:spPr>
          <a:xfrm>
            <a:off x="3874923" y="8482214"/>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sp>
        <p:nvSpPr>
          <p:cNvPr id="6" name="AutoFill and Flash Fill m3Inthefirst00:00:01.8-00:00:08.3"/>
          <p:cNvSpPr txBox="1"/>
          <p:nvPr>
            <p:custDataLst>
              <p:tags r:id="rId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the first video, you saw how Flash Fill can automatically fill in and format a list of names.</a:t>
            </a:r>
            <a:endParaRPr lang="en-US" sz="1800">
              <a:solidFill>
                <a:srgbClr val="FFFFFF"/>
              </a:solidFill>
              <a:latin typeface="Segoe UI Light"/>
            </a:endParaRPr>
          </a:p>
        </p:txBody>
      </p:sp>
      <p:sp>
        <p:nvSpPr>
          <p:cNvPr id="7" name="AutoFill and Flash Fill m3Butitcan00:00:08.4-00:00:12.1"/>
          <p:cNvSpPr txBox="1"/>
          <p:nvPr>
            <p:custDataLst>
              <p:tags r:id="rId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But it can work with many different types of data.</a:t>
            </a:r>
            <a:endParaRPr lang="en-US" sz="1800">
              <a:solidFill>
                <a:srgbClr val="FFFFFF"/>
              </a:solidFill>
              <a:latin typeface="Segoe UI Light"/>
            </a:endParaRPr>
          </a:p>
        </p:txBody>
      </p:sp>
      <p:sp>
        <p:nvSpPr>
          <p:cNvPr id="8" name="AutoFill and Flash Fill m3I’mtypingphone00:00:12.2-00:00:20.7"/>
          <p:cNvSpPr txBox="1"/>
          <p:nvPr>
            <p:custDataLst>
              <p:tags r:id="rId6"/>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I’m typing phone numbers the way I want them formatted. When Flash Fill recognizes a pattern, it provides a preview.</a:t>
            </a:r>
            <a:endParaRPr lang="en-US" sz="1800">
              <a:solidFill>
                <a:srgbClr val="FFFFFF"/>
              </a:solidFill>
              <a:latin typeface="Segoe UI Light"/>
            </a:endParaRPr>
          </a:p>
        </p:txBody>
      </p:sp>
      <p:sp>
        <p:nvSpPr>
          <p:cNvPr id="15" name="AutoFill and Flash Fill m3Toacceptit00:00:20.8-00:00:25.3"/>
          <p:cNvSpPr txBox="1"/>
          <p:nvPr>
            <p:custDataLst>
              <p:tags r:id="rId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accept it and fill-in the column, I press Enter.</a:t>
            </a:r>
            <a:endParaRPr lang="en-US" sz="1800">
              <a:solidFill>
                <a:srgbClr val="FFFFFF"/>
              </a:solidFill>
              <a:latin typeface="Segoe UI Light"/>
            </a:endParaRPr>
          </a:p>
        </p:txBody>
      </p:sp>
      <p:sp>
        <p:nvSpPr>
          <p:cNvPr id="16" name="AutoFill and Flash Fill m3TouseFlash00:00:25.4-00:00:31.3"/>
          <p:cNvSpPr txBox="1"/>
          <p:nvPr>
            <p:custDataLst>
              <p:tags r:id="rId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To use Flash Fill, I need to be in a column next to the data I want changed.</a:t>
            </a:r>
            <a:endParaRPr lang="en-US" sz="1800">
              <a:solidFill>
                <a:srgbClr val="FFFFFF"/>
              </a:solidFill>
              <a:latin typeface="Segoe UI Light"/>
            </a:endParaRPr>
          </a:p>
        </p:txBody>
      </p:sp>
      <p:sp>
        <p:nvSpPr>
          <p:cNvPr id="17" name="AutoFill and Flash Fill m3Ialsoused00:00:31.4-00:00:34.8"/>
          <p:cNvSpPr txBox="1"/>
          <p:nvPr>
            <p:custDataLst>
              <p:tags r:id="rId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also used unique formatting on the top row.</a:t>
            </a:r>
            <a:endParaRPr lang="en-US" sz="1800">
              <a:solidFill>
                <a:srgbClr val="FFFFFF"/>
              </a:solidFill>
              <a:latin typeface="Segoe UI Light"/>
            </a:endParaRPr>
          </a:p>
        </p:txBody>
      </p:sp>
      <p:sp>
        <p:nvSpPr>
          <p:cNvPr id="18" name="AutoFill and Flash Fill m3ThishelpsFlash00:00:34.9-00:00:43.4"/>
          <p:cNvSpPr txBox="1"/>
          <p:nvPr>
            <p:custDataLst>
              <p:tags r:id="rId1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This helps Flash Fill understand that the top row is a header row so it won’t use it in determining a pattern.</a:t>
            </a:r>
            <a:endParaRPr lang="en-US" sz="1800">
              <a:solidFill>
                <a:srgbClr val="FFFFFF"/>
              </a:solidFill>
              <a:latin typeface="Segoe UI Light"/>
            </a:endParaRPr>
          </a:p>
        </p:txBody>
      </p:sp>
      <p:sp>
        <p:nvSpPr>
          <p:cNvPr id="19" name="AutoFill and Flash Fill m3Thephonenumbers00:00:43.5-00:00:47.8"/>
          <p:cNvSpPr txBox="1"/>
          <p:nvPr>
            <p:custDataLst>
              <p:tags r:id="rId1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phone numbers use the General format.</a:t>
            </a:r>
            <a:endParaRPr lang="en-US" sz="1800">
              <a:solidFill>
                <a:srgbClr val="FFFFFF"/>
              </a:solidFill>
              <a:latin typeface="Segoe UI Light"/>
            </a:endParaRPr>
          </a:p>
        </p:txBody>
      </p:sp>
      <p:sp>
        <p:nvSpPr>
          <p:cNvPr id="20" name="AutoFill and Flash Fill m3Thiscolumnis00:00:47.9-00:00:56.5"/>
          <p:cNvSpPr txBox="1"/>
          <p:nvPr>
            <p:custDataLst>
              <p:tags r:id="rId1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This column is formatted as a number. Flash Fill isn’t triggered automatically for data formatted as a number.</a:t>
            </a:r>
            <a:endParaRPr lang="en-US" sz="1800">
              <a:solidFill>
                <a:srgbClr val="FFFFFF"/>
              </a:solidFill>
              <a:latin typeface="Segoe UI Light"/>
            </a:endParaRPr>
          </a:p>
        </p:txBody>
      </p:sp>
      <p:sp>
        <p:nvSpPr>
          <p:cNvPr id="21" name="AutoFill and Flash Fill m3Thereareonly00:00:56.6-00:01:04.4"/>
          <p:cNvSpPr txBox="1"/>
          <p:nvPr>
            <p:custDataLst>
              <p:tags r:id="rId13"/>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There are only ten unique characters and it’s too easy to come up with random patterns, like this.</a:t>
            </a:r>
            <a:endParaRPr lang="en-US" sz="1800">
              <a:solidFill>
                <a:srgbClr val="FFFFFF"/>
              </a:solidFill>
              <a:latin typeface="Segoe UI Light"/>
            </a:endParaRPr>
          </a:p>
        </p:txBody>
      </p:sp>
      <p:sp>
        <p:nvSpPr>
          <p:cNvPr id="22" name="AutoFill and Flash Fill m3Thedatesaren’t00:01:04.5-00:01:17.3"/>
          <p:cNvSpPr txBox="1"/>
          <p:nvPr>
            <p:custDataLst>
              <p:tags r:id="rId1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 dates aren’t correct. For example, this date should be 05/27/1974, not 02/27/1974.</a:t>
            </a:r>
            <a:endParaRPr lang="en-US" sz="1800">
              <a:solidFill>
                <a:srgbClr val="FFFFFF"/>
              </a:solidFill>
              <a:latin typeface="Segoe UI Light"/>
            </a:endParaRPr>
          </a:p>
        </p:txBody>
      </p:sp>
      <p:sp>
        <p:nvSpPr>
          <p:cNvPr id="30" name="AutoFill and Flash Fill m3Providinganadditional00:01:17.4-00:01:22.8"/>
          <p:cNvSpPr txBox="1"/>
          <p:nvPr>
            <p:custDataLst>
              <p:tags r:id="rId1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Providing an additional example will help Flash Fill understand the pattern.</a:t>
            </a:r>
            <a:endParaRPr lang="en-US" sz="1800">
              <a:solidFill>
                <a:srgbClr val="FFFFFF"/>
              </a:solidFill>
              <a:latin typeface="Segoe UI Light"/>
            </a:endParaRPr>
          </a:p>
        </p:txBody>
      </p:sp>
      <p:sp>
        <p:nvSpPr>
          <p:cNvPr id="31" name="AutoFill and Flash Fill m3We’lladdanother00:01:22.9-00:01:30.0"/>
          <p:cNvSpPr txBox="1"/>
          <p:nvPr>
            <p:custDataLst>
              <p:tags r:id="rId16"/>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We’ll add another date the way we want it formatted. We’ll select the cells.</a:t>
            </a:r>
            <a:endParaRPr lang="en-US" sz="1800">
              <a:solidFill>
                <a:srgbClr val="FFFFFF"/>
              </a:solidFill>
              <a:latin typeface="Segoe UI Light"/>
            </a:endParaRPr>
          </a:p>
        </p:txBody>
      </p:sp>
      <p:sp>
        <p:nvSpPr>
          <p:cNvPr id="33" name="AutoFill and Flash Fill m3Wecanuse00:01:30.1-00:01:43.7"/>
          <p:cNvSpPr txBox="1"/>
          <p:nvPr>
            <p:custDataLst>
              <p:tags r:id="rId17"/>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We can use the Fill Handle or the Flash Fill button on the Data tab. And now Flash Fill accurately fills in the dates.</a:t>
            </a:r>
            <a:endParaRPr lang="en-US" sz="1800">
              <a:solidFill>
                <a:srgbClr val="FFFFFF"/>
              </a:solidFill>
              <a:latin typeface="Segoe UI Light"/>
            </a:endParaRPr>
          </a:p>
        </p:txBody>
      </p:sp>
      <p:sp>
        <p:nvSpPr>
          <p:cNvPr id="37" name="AutoFill and Flash Fill m3Inthefirst00:01:43.8-00:01:49.2"/>
          <p:cNvSpPr txBox="1"/>
          <p:nvPr>
            <p:custDataLst>
              <p:tags r:id="rId1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the first video, you saw how Flash Fill can help you combine and format names.</a:t>
            </a:r>
            <a:endParaRPr lang="en-US" sz="1800">
              <a:solidFill>
                <a:srgbClr val="FFFFFF"/>
              </a:solidFill>
              <a:latin typeface="Segoe UI Light"/>
            </a:endParaRPr>
          </a:p>
        </p:txBody>
      </p:sp>
      <p:sp>
        <p:nvSpPr>
          <p:cNvPr id="44" name="AutoFill and Flash Fill m3Inthisexample00:01:49.3-00:01:54.0"/>
          <p:cNvSpPr txBox="1"/>
          <p:nvPr>
            <p:custDataLst>
              <p:tags r:id="rId19"/>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this example we’ll do a more advanced version of that.</a:t>
            </a:r>
            <a:endParaRPr lang="en-US" sz="1800">
              <a:solidFill>
                <a:srgbClr val="FFFFFF"/>
              </a:solidFill>
              <a:latin typeface="Segoe UI Light"/>
            </a:endParaRPr>
          </a:p>
        </p:txBody>
      </p:sp>
      <p:sp>
        <p:nvSpPr>
          <p:cNvPr id="45" name="AutoFill and Flash Fill m3Itypethe00:01:54.1-00:02:03.6"/>
          <p:cNvSpPr txBox="1"/>
          <p:nvPr>
            <p:custDataLst>
              <p:tags r:id="rId2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 type the last name, first name, and the middle initial with the desired punctuation and capitalization.</a:t>
            </a:r>
            <a:endParaRPr lang="en-US" sz="1800">
              <a:solidFill>
                <a:srgbClr val="FFFFFF"/>
              </a:solidFill>
              <a:latin typeface="Segoe UI Light"/>
            </a:endParaRPr>
          </a:p>
        </p:txBody>
      </p:sp>
      <p:sp>
        <p:nvSpPr>
          <p:cNvPr id="48" name="AutoFill and Flash Fill m3WhenIstart00:02:03.7-00:02:09.4"/>
          <p:cNvSpPr txBox="1"/>
          <p:nvPr>
            <p:custDataLst>
              <p:tags r:id="rId21"/>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When I start typing the second name, Flash Fill makes suggestions for the rest of the names.</a:t>
            </a:r>
            <a:endParaRPr lang="en-US" sz="1800">
              <a:solidFill>
                <a:srgbClr val="FFFFFF"/>
              </a:solidFill>
              <a:latin typeface="Segoe UI Light"/>
            </a:endParaRPr>
          </a:p>
        </p:txBody>
      </p:sp>
      <p:sp>
        <p:nvSpPr>
          <p:cNvPr id="49" name="AutoFill and Flash Fill m3It’snotperfect,00:02:09.5-00:02:15.7"/>
          <p:cNvSpPr txBox="1"/>
          <p:nvPr>
            <p:custDataLst>
              <p:tags r:id="rId22"/>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It’s not perfect, but it’s pretty close. So I press Enter.</a:t>
            </a:r>
            <a:endParaRPr lang="en-US" sz="1800">
              <a:solidFill>
                <a:srgbClr val="FFFFFF"/>
              </a:solidFill>
              <a:latin typeface="Segoe UI Light"/>
            </a:endParaRPr>
          </a:p>
        </p:txBody>
      </p:sp>
      <p:sp>
        <p:nvSpPr>
          <p:cNvPr id="57" name="AutoFill and Flash Fill m3Inthiscase,00:02:15.8-00:02:23.3"/>
          <p:cNvSpPr txBox="1"/>
          <p:nvPr>
            <p:custDataLst>
              <p:tags r:id="rId23"/>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In this case, Flash Fill wasn’t sure what to do for names that don’t have a middle name or initial.</a:t>
            </a:r>
            <a:endParaRPr lang="en-US" sz="1800">
              <a:solidFill>
                <a:srgbClr val="FFFFFF"/>
              </a:solidFill>
              <a:latin typeface="Segoe UI Light"/>
            </a:endParaRPr>
          </a:p>
        </p:txBody>
      </p:sp>
      <p:sp>
        <p:nvSpPr>
          <p:cNvPr id="58" name="AutoFill and Flash Fill m3ByprovidingFlash00:02:23.4-00:02:31.8"/>
          <p:cNvSpPr txBox="1"/>
          <p:nvPr>
            <p:custDataLst>
              <p:tags r:id="rId24"/>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By providing Flash Fill with an example of how to handle these names, it fills in the other name.</a:t>
            </a:r>
            <a:endParaRPr lang="en-US" sz="1800">
              <a:solidFill>
                <a:srgbClr val="FFFFFF"/>
              </a:solidFill>
              <a:latin typeface="Segoe UI Light"/>
            </a:endParaRPr>
          </a:p>
        </p:txBody>
      </p:sp>
      <p:sp>
        <p:nvSpPr>
          <p:cNvPr id="59" name="AutoFill and Flash Fill m3Youcanalso00:02:31.9-00:02:36.7"/>
          <p:cNvSpPr txBox="1"/>
          <p:nvPr>
            <p:custDataLst>
              <p:tags r:id="rId25"/>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You can also use Flash Fill to split up a column of data.</a:t>
            </a:r>
            <a:endParaRPr lang="en-US" sz="1800">
              <a:solidFill>
                <a:srgbClr val="FFFFFF"/>
              </a:solidFill>
              <a:latin typeface="Segoe UI Light"/>
            </a:endParaRPr>
          </a:p>
        </p:txBody>
      </p:sp>
      <p:sp>
        <p:nvSpPr>
          <p:cNvPr id="60" name="AutoFill and Flash Fill m3Typethefirst00:02:36.8-00:02:46.1"/>
          <p:cNvSpPr txBox="1"/>
          <p:nvPr>
            <p:custDataLst>
              <p:tags r:id="rId26"/>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Type the first first name, start to type the next, and Flash Fill makes a suggestion for the rest of the first names.</a:t>
            </a:r>
            <a:endParaRPr lang="en-US" sz="1800">
              <a:solidFill>
                <a:srgbClr val="FFFFFF"/>
              </a:solidFill>
              <a:latin typeface="Segoe UI Light"/>
            </a:endParaRPr>
          </a:p>
        </p:txBody>
      </p:sp>
      <p:sp>
        <p:nvSpPr>
          <p:cNvPr id="61" name="AutoFill and Flash Fill m3Theylookgood,00:02:46.2-00:02:50.1"/>
          <p:cNvSpPr txBox="1"/>
          <p:nvPr>
            <p:custDataLst>
              <p:tags r:id="rId27"/>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They look good, so I press Enter.</a:t>
            </a:r>
            <a:endParaRPr lang="en-US" sz="1800">
              <a:solidFill>
                <a:srgbClr val="FFFFFF"/>
              </a:solidFill>
              <a:latin typeface="Segoe UI Light"/>
            </a:endParaRPr>
          </a:p>
        </p:txBody>
      </p:sp>
      <p:sp>
        <p:nvSpPr>
          <p:cNvPr id="62" name="AutoFill and Flash Fill m3Wedothe00:02:50.2-00:02:53.8"/>
          <p:cNvSpPr txBox="1"/>
          <p:nvPr>
            <p:custDataLst>
              <p:tags r:id="rId28"/>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We do the same thing for the last name.</a:t>
            </a:r>
            <a:endParaRPr lang="en-US" sz="1800">
              <a:solidFill>
                <a:srgbClr val="FFFFFF"/>
              </a:solidFill>
              <a:latin typeface="Segoe UI Light"/>
            </a:endParaRPr>
          </a:p>
        </p:txBody>
      </p:sp>
      <p:sp>
        <p:nvSpPr>
          <p:cNvPr id="63" name="AutoFill and Flash Fill m3Nowyou’vegot00:02:53.9-00:03:00.7"/>
          <p:cNvSpPr txBox="1"/>
          <p:nvPr>
            <p:custDataLst>
              <p:tags r:id="rId29"/>
            </p:custDataLst>
          </p:nvPr>
        </p:nvSpPr>
        <p:spPr>
          <a:xfrm>
            <a:off x="1235075" y="7004821"/>
            <a:ext cx="10515600" cy="54864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Now you’ve got a pretty good idea about how to use AutoFill and Flash Fill. Of course, there’s always more to learn.</a:t>
            </a:r>
            <a:endParaRPr lang="en-US" sz="1800">
              <a:solidFill>
                <a:srgbClr val="FFFFFF"/>
              </a:solidFill>
              <a:latin typeface="Segoe UI Light"/>
            </a:endParaRPr>
          </a:p>
        </p:txBody>
      </p:sp>
      <p:sp>
        <p:nvSpPr>
          <p:cNvPr id="64" name="AutoFill and Flash Fill m3Socheckout00:03:00.8-00:03:07.4"/>
          <p:cNvSpPr txBox="1"/>
          <p:nvPr>
            <p:custDataLst>
              <p:tags r:id="rId30"/>
            </p:custDataLst>
          </p:nvPr>
        </p:nvSpPr>
        <p:spPr>
          <a:xfrm>
            <a:off x="1235075" y="7004821"/>
            <a:ext cx="10515600" cy="274320"/>
          </a:xfrm>
          <a:prstGeom prst="rect">
            <a:avLst/>
          </a:prstGeom>
          <a:solidFill>
            <a:srgbClr val="000000">
              <a:alpha val="70000"/>
            </a:srgbClr>
          </a:solidFill>
        </p:spPr>
        <p:txBody>
          <a:bodyPr vert="horz" tIns="0" bIns="0" rtlCol="0">
            <a:noAutofit/>
          </a:bodyPr>
          <a:lstStyle/>
          <a:p>
            <a:r>
              <a:rPr lang="en-US" sz="1800" smtClean="0">
                <a:solidFill>
                  <a:srgbClr val="FFFFFF"/>
                </a:solidFill>
                <a:latin typeface="Segoe UI Light"/>
              </a:rPr>
              <a:t>So check out the course summary at the end, and best of all, explore Excel 2013 on your own.</a:t>
            </a:r>
            <a:endParaRPr lang="en-US" sz="1800">
              <a:solidFill>
                <a:srgbClr val="FFFFFF"/>
              </a:solidFill>
              <a:latin typeface="Segoe UI Light"/>
            </a:endParaRPr>
          </a:p>
        </p:txBody>
      </p:sp>
      <p:sp useBgFill="1">
        <p:nvSpPr>
          <p:cNvPr id="14" name="CCShade"/>
          <p:cNvSpPr/>
          <p:nvPr/>
        </p:nvSpPr>
        <p:spPr>
          <a:xfrm>
            <a:off x="1124712" y="6982334"/>
            <a:ext cx="10744200" cy="713232"/>
          </a:xfrm>
          <a:prstGeom prst="rect">
            <a:avLst/>
          </a:prstGeom>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949494"/>
              </a:solidFill>
            </a:endParaRPr>
          </a:p>
        </p:txBody>
      </p:sp>
      <p:pic>
        <p:nvPicPr>
          <p:cNvPr id="65" name="Media Placeholder 58">
            <a:hlinkClick r:id="rId47" action="ppaction://hlinksldjump"/>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2506931" y="8495913"/>
            <a:ext cx="1115476" cy="627836"/>
          </a:xfrm>
          <a:prstGeom prst="rect">
            <a:avLst/>
          </a:prstGeom>
        </p:spPr>
      </p:pic>
      <p:sp>
        <p:nvSpPr>
          <p:cNvPr id="66" name="Rectangle 65">
            <a:hlinkClick r:id="rId47" action="ppaction://hlinksldjump"/>
          </p:cNvPr>
          <p:cNvSpPr/>
          <p:nvPr/>
        </p:nvSpPr>
        <p:spPr>
          <a:xfrm>
            <a:off x="2500581" y="8480875"/>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7" name="Text Placeholder 6"/>
          <p:cNvSpPr txBox="1">
            <a:spLocks/>
          </p:cNvSpPr>
          <p:nvPr/>
        </p:nvSpPr>
        <p:spPr>
          <a:xfrm>
            <a:off x="2560472"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Introduction</a:t>
            </a:r>
            <a:endParaRPr lang="en-US" sz="1100" dirty="0">
              <a:solidFill>
                <a:schemeClr val="bg1"/>
              </a:solidFill>
              <a:latin typeface="Segoe UI Light" pitchFamily="34" charset="0"/>
            </a:endParaRPr>
          </a:p>
        </p:txBody>
      </p:sp>
      <p:sp>
        <p:nvSpPr>
          <p:cNvPr id="68" name="Text Placeholder 6"/>
          <p:cNvSpPr txBox="1">
            <a:spLocks/>
          </p:cNvSpPr>
          <p:nvPr/>
        </p:nvSpPr>
        <p:spPr>
          <a:xfrm>
            <a:off x="3912763"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AutoFill</a:t>
            </a:r>
            <a:endParaRPr lang="en-US" dirty="0"/>
          </a:p>
        </p:txBody>
      </p:sp>
      <p:sp>
        <p:nvSpPr>
          <p:cNvPr id="69" name="Text Placeholder 6"/>
          <p:cNvSpPr txBox="1">
            <a:spLocks/>
          </p:cNvSpPr>
          <p:nvPr/>
        </p:nvSpPr>
        <p:spPr>
          <a:xfrm>
            <a:off x="5302587"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Flash Fill</a:t>
            </a:r>
            <a:endParaRPr lang="en-US" sz="1100" dirty="0">
              <a:solidFill>
                <a:schemeClr val="bg1"/>
              </a:solidFill>
              <a:latin typeface="Segoe UI Light" pitchFamily="34" charset="0"/>
            </a:endParaRPr>
          </a:p>
        </p:txBody>
      </p:sp>
      <p:sp>
        <p:nvSpPr>
          <p:cNvPr id="70" name="TextBox 69"/>
          <p:cNvSpPr txBox="1"/>
          <p:nvPr/>
        </p:nvSpPr>
        <p:spPr>
          <a:xfrm>
            <a:off x="60100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3:10</a:t>
            </a:r>
            <a:endParaRPr lang="en-US" sz="1000" dirty="0">
              <a:solidFill>
                <a:schemeClr val="bg1"/>
              </a:solidFill>
              <a:latin typeface="Segoe UI Light" pitchFamily="34" charset="0"/>
            </a:endParaRPr>
          </a:p>
        </p:txBody>
      </p:sp>
      <p:sp>
        <p:nvSpPr>
          <p:cNvPr id="71" name="TextBox 70"/>
          <p:cNvSpPr txBox="1"/>
          <p:nvPr/>
        </p:nvSpPr>
        <p:spPr>
          <a:xfrm>
            <a:off x="32668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1:47</a:t>
            </a:r>
          </a:p>
        </p:txBody>
      </p:sp>
      <p:sp>
        <p:nvSpPr>
          <p:cNvPr id="72" name="TextBox 71"/>
          <p:cNvSpPr txBox="1"/>
          <p:nvPr/>
        </p:nvSpPr>
        <p:spPr>
          <a:xfrm>
            <a:off x="4643235"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3:01</a:t>
            </a:r>
            <a:endParaRPr lang="en-US" sz="1000" dirty="0">
              <a:solidFill>
                <a:schemeClr val="bg1"/>
              </a:solidFill>
              <a:latin typeface="Segoe UI Light" pitchFamily="34" charset="0"/>
            </a:endParaRPr>
          </a:p>
        </p:txBody>
      </p:sp>
    </p:spTree>
    <p:extLst>
      <p:ext uri="{BB962C8B-B14F-4D97-AF65-F5344CB8AC3E}">
        <p14:creationId xmlns:p14="http://schemas.microsoft.com/office/powerpoint/2010/main" val="2323200115"/>
      </p:ext>
    </p:extLst>
  </p:cSld>
  <p:clrMapOvr>
    <a:masterClrMapping/>
  </p:clrMapOvr>
  <p:transition advClick="0">
    <p:fade/>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3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seq concurrent="1" nextAc="seek">
                  <p:cTn id="22" restart="whenNotActive" fill="hold" evtFilter="cancelBubble" nodeType="interactiveSeq">
                    <p:stCondLst>
                      <p:cond evt="onMediaBookmark" delay="0">
                        <p:tgtEl>
                          <p14:bmkTgt spid="2" bmkName="AutoFill and Flash Fill m300:00:01.8"/>
                        </p:tgtEl>
                      </p:cond>
                    </p:stCondLst>
                    <p:endSync evt="end" delay="0">
                      <p:rtn val="all"/>
                    </p:endSync>
                    <p:childTnLst>
                      <p:par>
                        <p:cTn id="23" fill="hold">
                          <p:stCondLst>
                            <p:cond delay="0"/>
                          </p:stCondLst>
                          <p:childTnLst>
                            <p:par>
                              <p:cTn id="24" fill="hold">
                                <p:stCondLst>
                                  <p:cond delay="0"/>
                                </p:stCondLst>
                                <p:childTnLst>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200"/>
                                            <p:tgtEl>
                                              <p:spTgt spid="6"/>
                                            </p:tgtEl>
                                          </p:cBhvr>
                                        </p:animEffect>
                                      </p:childTnLst>
                                    </p:cTn>
                                  </p:par>
                                </p:childTnLst>
                              </p:cTn>
                            </p:par>
                          </p:childTnLst>
                        </p:cTn>
                      </p:par>
                    </p:childTnLst>
                  </p:cTn>
                  <p:nextCondLst>
                    <p:cond evt="onMediaBookmark" delay="0">
                      <p:tgtEl>
                        <p14:bmkTgt spid="2" bmkName="AutoFill and Flash Fill m300:00:01.8"/>
                      </p:tgtEl>
                    </p:cond>
                  </p:nextCondLst>
                </p:seq>
                <p:seq concurrent="1" nextAc="seek">
                  <p:cTn id="28" restart="whenNotActive" fill="hold" evtFilter="cancelBubble" nodeType="interactiveSeq">
                    <p:stCondLst>
                      <p:cond evt="onMediaBookmark" delay="0">
                        <p:tgtEl>
                          <p14:bmkTgt spid="2" bmkName="AutoFill and Flash Fill m300:00:08.3"/>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grpId="1" nodeType="withEffect">
                                      <p:stCondLst>
                                        <p:cond delay="0"/>
                                      </p:stCondLst>
                                      <p:childTnLst>
                                        <p:animEffect transition="out" filter="fade">
                                          <p:cBhvr>
                                            <p:cTn id="32" dur="200"/>
                                            <p:tgtEl>
                                              <p:spTgt spid="6"/>
                                            </p:tgtEl>
                                          </p:cBhvr>
                                        </p:animEffect>
                                        <p:set>
                                          <p:cBhvr>
                                            <p:cTn id="33" dur="1" fill="hold">
                                              <p:stCondLst>
                                                <p:cond delay="199"/>
                                              </p:stCondLst>
                                            </p:cTn>
                                            <p:tgtEl>
                                              <p:spTgt spid="6"/>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300:00:08.3"/>
                      </p:tgtEl>
                    </p:cond>
                  </p:nextCondLst>
                </p:seq>
                <p:seq concurrent="1" nextAc="seek">
                  <p:cTn id="34" restart="whenNotActive" fill="hold" evtFilter="cancelBubble" nodeType="interactiveSeq">
                    <p:stCondLst>
                      <p:cond evt="onMediaBookmark" delay="0">
                        <p:tgtEl>
                          <p14:bmkTgt spid="2" bmkName="AutoFill and Flash Fill m300:00:08.4"/>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200"/>
                                            <p:tgtEl>
                                              <p:spTgt spid="7"/>
                                            </p:tgtEl>
                                          </p:cBhvr>
                                        </p:animEffect>
                                      </p:childTnLst>
                                    </p:cTn>
                                  </p:par>
                                </p:childTnLst>
                              </p:cTn>
                            </p:par>
                          </p:childTnLst>
                        </p:cTn>
                      </p:par>
                    </p:childTnLst>
                  </p:cTn>
                  <p:nextCondLst>
                    <p:cond evt="onMediaBookmark" delay="0">
                      <p:tgtEl>
                        <p14:bmkTgt spid="2" bmkName="AutoFill and Flash Fill m300:00:08.4"/>
                      </p:tgtEl>
                    </p:cond>
                  </p:nextCondLst>
                </p:seq>
                <p:seq concurrent="1" nextAc="seek">
                  <p:cTn id="40" restart="whenNotActive" fill="hold" evtFilter="cancelBubble" nodeType="interactiveSeq">
                    <p:stCondLst>
                      <p:cond evt="onMediaBookmark" delay="0">
                        <p:tgtEl>
                          <p14:bmkTgt spid="2" bmkName="AutoFill and Flash Fill m300:00:12.1"/>
                        </p:tgtEl>
                      </p:cond>
                    </p:stCondLst>
                    <p:endSync evt="end" delay="0">
                      <p:rtn val="all"/>
                    </p:endSync>
                    <p:childTnLst>
                      <p:par>
                        <p:cTn id="41" fill="hold">
                          <p:stCondLst>
                            <p:cond delay="0"/>
                          </p:stCondLst>
                          <p:childTnLst>
                            <p:par>
                              <p:cTn id="42" fill="hold">
                                <p:stCondLst>
                                  <p:cond delay="0"/>
                                </p:stCondLst>
                                <p:childTnLst>
                                  <p:par>
                                    <p:cTn id="43" presetID="10" presetClass="exit" presetSubtype="0" fill="hold" grpId="1" nodeType="withEffect">
                                      <p:stCondLst>
                                        <p:cond delay="0"/>
                                      </p:stCondLst>
                                      <p:childTnLst>
                                        <p:animEffect transition="out" filter="fade">
                                          <p:cBhvr>
                                            <p:cTn id="44" dur="200"/>
                                            <p:tgtEl>
                                              <p:spTgt spid="7"/>
                                            </p:tgtEl>
                                          </p:cBhvr>
                                        </p:animEffect>
                                        <p:set>
                                          <p:cBhvr>
                                            <p:cTn id="45" dur="1" fill="hold">
                                              <p:stCondLst>
                                                <p:cond delay="199"/>
                                              </p:stCondLst>
                                            </p:cTn>
                                            <p:tgtEl>
                                              <p:spTgt spid="7"/>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300:00:12.1"/>
                      </p:tgtEl>
                    </p:cond>
                  </p:nextCondLst>
                </p:seq>
                <p:seq concurrent="1" nextAc="seek">
                  <p:cTn id="46" restart="whenNotActive" fill="hold" evtFilter="cancelBubble" nodeType="interactiveSeq">
                    <p:stCondLst>
                      <p:cond evt="onMediaBookmark" delay="0">
                        <p:tgtEl>
                          <p14:bmkTgt spid="2" bmkName="AutoFill and Flash Fill m300:00:12.2"/>
                        </p:tgtEl>
                      </p:cond>
                    </p:stCondLst>
                    <p:endSync evt="end" delay="0">
                      <p:rtn val="all"/>
                    </p:endSync>
                    <p:childTnLst>
                      <p:par>
                        <p:cTn id="47" fill="hold">
                          <p:stCondLst>
                            <p:cond delay="0"/>
                          </p:stCondLst>
                          <p:childTnLst>
                            <p:par>
                              <p:cTn id="48" fill="hold">
                                <p:stCondLst>
                                  <p:cond delay="0"/>
                                </p:stCondLst>
                                <p:childTnLst>
                                  <p:par>
                                    <p:cTn id="49" presetID="10" presetClass="entr" presetSubtype="0" fill="hold" grpId="0" nodeType="with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fade">
                                          <p:cBhvr>
                                            <p:cTn id="51" dur="200"/>
                                            <p:tgtEl>
                                              <p:spTgt spid="8"/>
                                            </p:tgtEl>
                                          </p:cBhvr>
                                        </p:animEffect>
                                      </p:childTnLst>
                                    </p:cTn>
                                  </p:par>
                                </p:childTnLst>
                              </p:cTn>
                            </p:par>
                          </p:childTnLst>
                        </p:cTn>
                      </p:par>
                    </p:childTnLst>
                  </p:cTn>
                  <p:nextCondLst>
                    <p:cond evt="onMediaBookmark" delay="0">
                      <p:tgtEl>
                        <p14:bmkTgt spid="2" bmkName="AutoFill and Flash Fill m300:00:12.2"/>
                      </p:tgtEl>
                    </p:cond>
                  </p:nextCondLst>
                </p:seq>
                <p:seq concurrent="1" nextAc="seek">
                  <p:cTn id="52" restart="whenNotActive" fill="hold" evtFilter="cancelBubble" nodeType="interactiveSeq">
                    <p:stCondLst>
                      <p:cond evt="onMediaBookmark" delay="0">
                        <p:tgtEl>
                          <p14:bmkTgt spid="2" bmkName="AutoFill and Flash Fill m300:00:20.7"/>
                        </p:tgtEl>
                      </p:cond>
                    </p:stCondLst>
                    <p:endSync evt="end" delay="0">
                      <p:rtn val="all"/>
                    </p:endSync>
                    <p:childTnLst>
                      <p:par>
                        <p:cTn id="53" fill="hold">
                          <p:stCondLst>
                            <p:cond delay="0"/>
                          </p:stCondLst>
                          <p:childTnLst>
                            <p:par>
                              <p:cTn id="54" fill="hold">
                                <p:stCondLst>
                                  <p:cond delay="0"/>
                                </p:stCondLst>
                                <p:childTnLst>
                                  <p:par>
                                    <p:cTn id="55" presetID="10" presetClass="exit" presetSubtype="0" fill="hold" grpId="1" nodeType="withEffect">
                                      <p:stCondLst>
                                        <p:cond delay="0"/>
                                      </p:stCondLst>
                                      <p:childTnLst>
                                        <p:animEffect transition="out" filter="fade">
                                          <p:cBhvr>
                                            <p:cTn id="56" dur="200"/>
                                            <p:tgtEl>
                                              <p:spTgt spid="8"/>
                                            </p:tgtEl>
                                          </p:cBhvr>
                                        </p:animEffect>
                                        <p:set>
                                          <p:cBhvr>
                                            <p:cTn id="57" dur="1" fill="hold">
                                              <p:stCondLst>
                                                <p:cond delay="199"/>
                                              </p:stCondLst>
                                            </p:cTn>
                                            <p:tgtEl>
                                              <p:spTgt spid="8"/>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300:00:20.7"/>
                      </p:tgtEl>
                    </p:cond>
                  </p:nextCondLst>
                </p:seq>
                <p:seq concurrent="1" nextAc="seek">
                  <p:cTn id="58" restart="whenNotActive" fill="hold" evtFilter="cancelBubble" nodeType="interactiveSeq">
                    <p:stCondLst>
                      <p:cond evt="onMediaBookmark" delay="0">
                        <p:tgtEl>
                          <p14:bmkTgt spid="2" bmkName="AutoFill and Flash Fill m300:00:20.8"/>
                        </p:tgtEl>
                      </p:cond>
                    </p:stCondLst>
                    <p:endSync evt="end" delay="0">
                      <p:rtn val="all"/>
                    </p:endSync>
                    <p:childTnLst>
                      <p:par>
                        <p:cTn id="59" fill="hold">
                          <p:stCondLst>
                            <p:cond delay="0"/>
                          </p:stCondLst>
                          <p:childTnLst>
                            <p:par>
                              <p:cTn id="60" fill="hold">
                                <p:stCondLst>
                                  <p:cond delay="0"/>
                                </p:stCondLst>
                                <p:childTnLst>
                                  <p:par>
                                    <p:cTn id="61" presetID="10" presetClass="entr" presetSubtype="0" fill="hold" grpId="0" nodeType="with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200"/>
                                            <p:tgtEl>
                                              <p:spTgt spid="15"/>
                                            </p:tgtEl>
                                          </p:cBhvr>
                                        </p:animEffect>
                                      </p:childTnLst>
                                    </p:cTn>
                                  </p:par>
                                </p:childTnLst>
                              </p:cTn>
                            </p:par>
                          </p:childTnLst>
                        </p:cTn>
                      </p:par>
                    </p:childTnLst>
                  </p:cTn>
                  <p:nextCondLst>
                    <p:cond evt="onMediaBookmark" delay="0">
                      <p:tgtEl>
                        <p14:bmkTgt spid="2" bmkName="AutoFill and Flash Fill m300:00:20.8"/>
                      </p:tgtEl>
                    </p:cond>
                  </p:nextCondLst>
                </p:seq>
                <p:seq concurrent="1" nextAc="seek">
                  <p:cTn id="64" restart="whenNotActive" fill="hold" evtFilter="cancelBubble" nodeType="interactiveSeq">
                    <p:stCondLst>
                      <p:cond evt="onMediaBookmark" delay="0">
                        <p:tgtEl>
                          <p14:bmkTgt spid="2" bmkName="AutoFill and Flash Fill m300:00:25.3"/>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withEffect">
                                      <p:stCondLst>
                                        <p:cond delay="0"/>
                                      </p:stCondLst>
                                      <p:childTnLst>
                                        <p:animEffect transition="out" filter="fade">
                                          <p:cBhvr>
                                            <p:cTn id="68" dur="200"/>
                                            <p:tgtEl>
                                              <p:spTgt spid="15"/>
                                            </p:tgtEl>
                                          </p:cBhvr>
                                        </p:animEffect>
                                        <p:set>
                                          <p:cBhvr>
                                            <p:cTn id="69" dur="1" fill="hold">
                                              <p:stCondLst>
                                                <p:cond delay="199"/>
                                              </p:stCondLst>
                                            </p:cTn>
                                            <p:tgtEl>
                                              <p:spTgt spid="15"/>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300:00:25.3"/>
                      </p:tgtEl>
                    </p:cond>
                  </p:nextCondLst>
                </p:seq>
                <p:seq concurrent="1" nextAc="seek">
                  <p:cTn id="70" restart="whenNotActive" fill="hold" evtFilter="cancelBubble" nodeType="interactiveSeq">
                    <p:stCondLst>
                      <p:cond evt="onMediaBookmark" delay="0">
                        <p:tgtEl>
                          <p14:bmkTgt spid="2" bmkName="AutoFill and Flash Fill m300:00:25.4"/>
                        </p:tgtEl>
                      </p:cond>
                    </p:stCondLst>
                    <p:endSync evt="end" delay="0">
                      <p:rtn val="all"/>
                    </p:endSync>
                    <p:childTnLst>
                      <p:par>
                        <p:cTn id="71" fill="hold">
                          <p:stCondLst>
                            <p:cond delay="0"/>
                          </p:stCondLst>
                          <p:childTnLst>
                            <p:par>
                              <p:cTn id="72" fill="hold">
                                <p:stCondLst>
                                  <p:cond delay="0"/>
                                </p:stCondLst>
                                <p:childTnLst>
                                  <p:par>
                                    <p:cTn id="73" presetID="10" presetClass="entr" presetSubtype="0" fill="hold" grpId="0" nodeType="with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fade">
                                          <p:cBhvr>
                                            <p:cTn id="75" dur="200"/>
                                            <p:tgtEl>
                                              <p:spTgt spid="16"/>
                                            </p:tgtEl>
                                          </p:cBhvr>
                                        </p:animEffect>
                                      </p:childTnLst>
                                    </p:cTn>
                                  </p:par>
                                </p:childTnLst>
                              </p:cTn>
                            </p:par>
                          </p:childTnLst>
                        </p:cTn>
                      </p:par>
                    </p:childTnLst>
                  </p:cTn>
                  <p:nextCondLst>
                    <p:cond evt="onMediaBookmark" delay="0">
                      <p:tgtEl>
                        <p14:bmkTgt spid="2" bmkName="AutoFill and Flash Fill m300:00:25.4"/>
                      </p:tgtEl>
                    </p:cond>
                  </p:nextCondLst>
                </p:seq>
                <p:seq concurrent="1" nextAc="seek">
                  <p:cTn id="76" restart="whenNotActive" fill="hold" evtFilter="cancelBubble" nodeType="interactiveSeq">
                    <p:stCondLst>
                      <p:cond evt="onMediaBookmark" delay="0">
                        <p:tgtEl>
                          <p14:bmkTgt spid="2" bmkName="AutoFill and Flash Fill m300:00:31.3"/>
                        </p:tgtEl>
                      </p:cond>
                    </p:stCondLst>
                    <p:endSync evt="end" delay="0">
                      <p:rtn val="all"/>
                    </p:endSync>
                    <p:childTnLst>
                      <p:par>
                        <p:cTn id="77" fill="hold">
                          <p:stCondLst>
                            <p:cond delay="0"/>
                          </p:stCondLst>
                          <p:childTnLst>
                            <p:par>
                              <p:cTn id="78" fill="hold">
                                <p:stCondLst>
                                  <p:cond delay="0"/>
                                </p:stCondLst>
                                <p:childTnLst>
                                  <p:par>
                                    <p:cTn id="79" presetID="10" presetClass="exit" presetSubtype="0" fill="hold" grpId="1" nodeType="withEffect">
                                      <p:stCondLst>
                                        <p:cond delay="0"/>
                                      </p:stCondLst>
                                      <p:childTnLst>
                                        <p:animEffect transition="out" filter="fade">
                                          <p:cBhvr>
                                            <p:cTn id="80" dur="200"/>
                                            <p:tgtEl>
                                              <p:spTgt spid="16"/>
                                            </p:tgtEl>
                                          </p:cBhvr>
                                        </p:animEffect>
                                        <p:set>
                                          <p:cBhvr>
                                            <p:cTn id="81" dur="1" fill="hold">
                                              <p:stCondLst>
                                                <p:cond delay="199"/>
                                              </p:stCondLst>
                                            </p:cTn>
                                            <p:tgtEl>
                                              <p:spTgt spid="16"/>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300:00:31.3"/>
                      </p:tgtEl>
                    </p:cond>
                  </p:nextCondLst>
                </p:seq>
                <p:seq concurrent="1" nextAc="seek">
                  <p:cTn id="82" restart="whenNotActive" fill="hold" evtFilter="cancelBubble" nodeType="interactiveSeq">
                    <p:stCondLst>
                      <p:cond evt="onMediaBookmark" delay="0">
                        <p:tgtEl>
                          <p14:bmkTgt spid="2" bmkName="AutoFill and Flash Fill m300:00:31.4"/>
                        </p:tgtEl>
                      </p:cond>
                    </p:stCondLst>
                    <p:endSync evt="end" delay="0">
                      <p:rtn val="all"/>
                    </p:endSync>
                    <p:childTnLst>
                      <p:par>
                        <p:cTn id="83" fill="hold">
                          <p:stCondLst>
                            <p:cond delay="0"/>
                          </p:stCondLst>
                          <p:childTnLst>
                            <p:par>
                              <p:cTn id="84" fill="hold">
                                <p:stCondLst>
                                  <p:cond delay="0"/>
                                </p:stCondLst>
                                <p:childTnLst>
                                  <p:par>
                                    <p:cTn id="85" presetID="10" presetClass="entr" presetSubtype="0" fill="hold" grpId="0" nodeType="with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fade">
                                          <p:cBhvr>
                                            <p:cTn id="87" dur="200"/>
                                            <p:tgtEl>
                                              <p:spTgt spid="17"/>
                                            </p:tgtEl>
                                          </p:cBhvr>
                                        </p:animEffect>
                                      </p:childTnLst>
                                    </p:cTn>
                                  </p:par>
                                </p:childTnLst>
                              </p:cTn>
                            </p:par>
                          </p:childTnLst>
                        </p:cTn>
                      </p:par>
                    </p:childTnLst>
                  </p:cTn>
                  <p:nextCondLst>
                    <p:cond evt="onMediaBookmark" delay="0">
                      <p:tgtEl>
                        <p14:bmkTgt spid="2" bmkName="AutoFill and Flash Fill m300:00:31.4"/>
                      </p:tgtEl>
                    </p:cond>
                  </p:nextCondLst>
                </p:seq>
                <p:seq concurrent="1" nextAc="seek">
                  <p:cTn id="88" restart="whenNotActive" fill="hold" evtFilter="cancelBubble" nodeType="interactiveSeq">
                    <p:stCondLst>
                      <p:cond evt="onMediaBookmark" delay="0">
                        <p:tgtEl>
                          <p14:bmkTgt spid="2" bmkName="AutoFill and Flash Fill m300:00:34.8"/>
                        </p:tgtEl>
                      </p:cond>
                    </p:stCondLst>
                    <p:endSync evt="end" delay="0">
                      <p:rtn val="all"/>
                    </p:endSync>
                    <p:childTnLst>
                      <p:par>
                        <p:cTn id="89" fill="hold">
                          <p:stCondLst>
                            <p:cond delay="0"/>
                          </p:stCondLst>
                          <p:childTnLst>
                            <p:par>
                              <p:cTn id="90" fill="hold">
                                <p:stCondLst>
                                  <p:cond delay="0"/>
                                </p:stCondLst>
                                <p:childTnLst>
                                  <p:par>
                                    <p:cTn id="91" presetID="10" presetClass="exit" presetSubtype="0" fill="hold" grpId="1" nodeType="withEffect">
                                      <p:stCondLst>
                                        <p:cond delay="0"/>
                                      </p:stCondLst>
                                      <p:childTnLst>
                                        <p:animEffect transition="out" filter="fade">
                                          <p:cBhvr>
                                            <p:cTn id="92" dur="200"/>
                                            <p:tgtEl>
                                              <p:spTgt spid="17"/>
                                            </p:tgtEl>
                                          </p:cBhvr>
                                        </p:animEffect>
                                        <p:set>
                                          <p:cBhvr>
                                            <p:cTn id="93" dur="1" fill="hold">
                                              <p:stCondLst>
                                                <p:cond delay="199"/>
                                              </p:stCondLst>
                                            </p:cTn>
                                            <p:tgtEl>
                                              <p:spTgt spid="17"/>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300:00:34.8"/>
                      </p:tgtEl>
                    </p:cond>
                  </p:nextCondLst>
                </p:seq>
                <p:seq concurrent="1" nextAc="seek">
                  <p:cTn id="94" restart="whenNotActive" fill="hold" evtFilter="cancelBubble" nodeType="interactiveSeq">
                    <p:stCondLst>
                      <p:cond evt="onMediaBookmark" delay="0">
                        <p:tgtEl>
                          <p14:bmkTgt spid="2" bmkName="AutoFill and Flash Fill m300:00:34.9"/>
                        </p:tgtEl>
                      </p:cond>
                    </p:stCondLst>
                    <p:endSync evt="end" delay="0">
                      <p:rtn val="all"/>
                    </p:endSync>
                    <p:childTnLst>
                      <p:par>
                        <p:cTn id="95" fill="hold">
                          <p:stCondLst>
                            <p:cond delay="0"/>
                          </p:stCondLst>
                          <p:childTnLst>
                            <p:par>
                              <p:cTn id="96" fill="hold">
                                <p:stCondLst>
                                  <p:cond delay="0"/>
                                </p:stCondLst>
                                <p:childTnLst>
                                  <p:par>
                                    <p:cTn id="97" presetID="10" presetClass="entr" presetSubtype="0" fill="hold" grpId="0" nodeType="withEffect">
                                      <p:stCondLst>
                                        <p:cond delay="0"/>
                                      </p:stCondLst>
                                      <p:childTnLst>
                                        <p:set>
                                          <p:cBhvr>
                                            <p:cTn id="98" dur="1" fill="hold">
                                              <p:stCondLst>
                                                <p:cond delay="0"/>
                                              </p:stCondLst>
                                            </p:cTn>
                                            <p:tgtEl>
                                              <p:spTgt spid="18"/>
                                            </p:tgtEl>
                                            <p:attrNameLst>
                                              <p:attrName>style.visibility</p:attrName>
                                            </p:attrNameLst>
                                          </p:cBhvr>
                                          <p:to>
                                            <p:strVal val="visible"/>
                                          </p:to>
                                        </p:set>
                                        <p:animEffect transition="in" filter="fade">
                                          <p:cBhvr>
                                            <p:cTn id="99" dur="200"/>
                                            <p:tgtEl>
                                              <p:spTgt spid="18"/>
                                            </p:tgtEl>
                                          </p:cBhvr>
                                        </p:animEffect>
                                      </p:childTnLst>
                                    </p:cTn>
                                  </p:par>
                                </p:childTnLst>
                              </p:cTn>
                            </p:par>
                          </p:childTnLst>
                        </p:cTn>
                      </p:par>
                    </p:childTnLst>
                  </p:cTn>
                  <p:nextCondLst>
                    <p:cond evt="onMediaBookmark" delay="0">
                      <p:tgtEl>
                        <p14:bmkTgt spid="2" bmkName="AutoFill and Flash Fill m300:00:34.9"/>
                      </p:tgtEl>
                    </p:cond>
                  </p:nextCondLst>
                </p:seq>
                <p:seq concurrent="1" nextAc="seek">
                  <p:cTn id="100" restart="whenNotActive" fill="hold" evtFilter="cancelBubble" nodeType="interactiveSeq">
                    <p:stCondLst>
                      <p:cond evt="onMediaBookmark" delay="0">
                        <p:tgtEl>
                          <p14:bmkTgt spid="2" bmkName="AutoFill and Flash Fill m300:00:43.4"/>
                        </p:tgtEl>
                      </p:cond>
                    </p:stCondLst>
                    <p:endSync evt="end" delay="0">
                      <p:rtn val="all"/>
                    </p:endSync>
                    <p:childTnLst>
                      <p:par>
                        <p:cTn id="101" fill="hold">
                          <p:stCondLst>
                            <p:cond delay="0"/>
                          </p:stCondLst>
                          <p:childTnLst>
                            <p:par>
                              <p:cTn id="102" fill="hold">
                                <p:stCondLst>
                                  <p:cond delay="0"/>
                                </p:stCondLst>
                                <p:childTnLst>
                                  <p:par>
                                    <p:cTn id="103" presetID="10" presetClass="exit" presetSubtype="0" fill="hold" grpId="1" nodeType="withEffect">
                                      <p:stCondLst>
                                        <p:cond delay="0"/>
                                      </p:stCondLst>
                                      <p:childTnLst>
                                        <p:animEffect transition="out" filter="fade">
                                          <p:cBhvr>
                                            <p:cTn id="104" dur="200"/>
                                            <p:tgtEl>
                                              <p:spTgt spid="18"/>
                                            </p:tgtEl>
                                          </p:cBhvr>
                                        </p:animEffect>
                                        <p:set>
                                          <p:cBhvr>
                                            <p:cTn id="105" dur="1" fill="hold">
                                              <p:stCondLst>
                                                <p:cond delay="199"/>
                                              </p:stCondLst>
                                            </p:cTn>
                                            <p:tgtEl>
                                              <p:spTgt spid="18"/>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300:00:43.4"/>
                      </p:tgtEl>
                    </p:cond>
                  </p:nextCondLst>
                </p:seq>
                <p:seq concurrent="1" nextAc="seek">
                  <p:cTn id="106" restart="whenNotActive" fill="hold" evtFilter="cancelBubble" nodeType="interactiveSeq">
                    <p:stCondLst>
                      <p:cond evt="onMediaBookmark" delay="0">
                        <p:tgtEl>
                          <p14:bmkTgt spid="2" bmkName="AutoFill and Flash Fill m300:00:43.5"/>
                        </p:tgtEl>
                      </p:cond>
                    </p:stCondLst>
                    <p:endSync evt="end" delay="0">
                      <p:rtn val="all"/>
                    </p:endSync>
                    <p:childTnLst>
                      <p:par>
                        <p:cTn id="107" fill="hold">
                          <p:stCondLst>
                            <p:cond delay="0"/>
                          </p:stCondLst>
                          <p:childTnLst>
                            <p:par>
                              <p:cTn id="108" fill="hold">
                                <p:stCondLst>
                                  <p:cond delay="0"/>
                                </p:stCondLst>
                                <p:childTnLst>
                                  <p:par>
                                    <p:cTn id="109" presetID="10" presetClass="entr" presetSubtype="0" fill="hold" grpId="0" nodeType="withEffect">
                                      <p:stCondLst>
                                        <p:cond delay="0"/>
                                      </p:stCondLst>
                                      <p:childTnLst>
                                        <p:set>
                                          <p:cBhvr>
                                            <p:cTn id="110" dur="1" fill="hold">
                                              <p:stCondLst>
                                                <p:cond delay="0"/>
                                              </p:stCondLst>
                                            </p:cTn>
                                            <p:tgtEl>
                                              <p:spTgt spid="19"/>
                                            </p:tgtEl>
                                            <p:attrNameLst>
                                              <p:attrName>style.visibility</p:attrName>
                                            </p:attrNameLst>
                                          </p:cBhvr>
                                          <p:to>
                                            <p:strVal val="visible"/>
                                          </p:to>
                                        </p:set>
                                        <p:animEffect transition="in" filter="fade">
                                          <p:cBhvr>
                                            <p:cTn id="111" dur="200"/>
                                            <p:tgtEl>
                                              <p:spTgt spid="19"/>
                                            </p:tgtEl>
                                          </p:cBhvr>
                                        </p:animEffect>
                                      </p:childTnLst>
                                    </p:cTn>
                                  </p:par>
                                </p:childTnLst>
                              </p:cTn>
                            </p:par>
                          </p:childTnLst>
                        </p:cTn>
                      </p:par>
                    </p:childTnLst>
                  </p:cTn>
                  <p:nextCondLst>
                    <p:cond evt="onMediaBookmark" delay="0">
                      <p:tgtEl>
                        <p14:bmkTgt spid="2" bmkName="AutoFill and Flash Fill m300:00:43.5"/>
                      </p:tgtEl>
                    </p:cond>
                  </p:nextCondLst>
                </p:seq>
                <p:seq concurrent="1" nextAc="seek">
                  <p:cTn id="112" restart="whenNotActive" fill="hold" evtFilter="cancelBubble" nodeType="interactiveSeq">
                    <p:stCondLst>
                      <p:cond evt="onMediaBookmark" delay="0">
                        <p:tgtEl>
                          <p14:bmkTgt spid="2" bmkName="AutoFill and Flash Fill m300:00:47.8"/>
                        </p:tgtEl>
                      </p:cond>
                    </p:stCondLst>
                    <p:endSync evt="end" delay="0">
                      <p:rtn val="all"/>
                    </p:endSync>
                    <p:childTnLst>
                      <p:par>
                        <p:cTn id="113" fill="hold">
                          <p:stCondLst>
                            <p:cond delay="0"/>
                          </p:stCondLst>
                          <p:childTnLst>
                            <p:par>
                              <p:cTn id="114" fill="hold">
                                <p:stCondLst>
                                  <p:cond delay="0"/>
                                </p:stCondLst>
                                <p:childTnLst>
                                  <p:par>
                                    <p:cTn id="115" presetID="10" presetClass="exit" presetSubtype="0" fill="hold" grpId="1" nodeType="withEffect">
                                      <p:stCondLst>
                                        <p:cond delay="0"/>
                                      </p:stCondLst>
                                      <p:childTnLst>
                                        <p:animEffect transition="out" filter="fade">
                                          <p:cBhvr>
                                            <p:cTn id="116" dur="200"/>
                                            <p:tgtEl>
                                              <p:spTgt spid="19"/>
                                            </p:tgtEl>
                                          </p:cBhvr>
                                        </p:animEffect>
                                        <p:set>
                                          <p:cBhvr>
                                            <p:cTn id="117" dur="1" fill="hold">
                                              <p:stCondLst>
                                                <p:cond delay="199"/>
                                              </p:stCondLst>
                                            </p:cTn>
                                            <p:tgtEl>
                                              <p:spTgt spid="19"/>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300:00:47.8"/>
                      </p:tgtEl>
                    </p:cond>
                  </p:nextCondLst>
                </p:seq>
                <p:seq concurrent="1" nextAc="seek">
                  <p:cTn id="118" restart="whenNotActive" fill="hold" evtFilter="cancelBubble" nodeType="interactiveSeq">
                    <p:stCondLst>
                      <p:cond evt="onMediaBookmark" delay="0">
                        <p:tgtEl>
                          <p14:bmkTgt spid="2" bmkName="AutoFill and Flash Fill m300:00:47.9"/>
                        </p:tgtEl>
                      </p:cond>
                    </p:stCondLst>
                    <p:endSync evt="end" delay="0">
                      <p:rtn val="all"/>
                    </p:endSync>
                    <p:childTnLst>
                      <p:par>
                        <p:cTn id="119" fill="hold">
                          <p:stCondLst>
                            <p:cond delay="0"/>
                          </p:stCondLst>
                          <p:childTnLst>
                            <p:par>
                              <p:cTn id="120" fill="hold">
                                <p:stCondLst>
                                  <p:cond delay="0"/>
                                </p:stCondLst>
                                <p:childTnLst>
                                  <p:par>
                                    <p:cTn id="121" presetID="10" presetClass="entr" presetSubtype="0" fill="hold" grpId="0" nodeType="withEffect">
                                      <p:stCondLst>
                                        <p:cond delay="0"/>
                                      </p:stCondLst>
                                      <p:childTnLst>
                                        <p:set>
                                          <p:cBhvr>
                                            <p:cTn id="122" dur="1" fill="hold">
                                              <p:stCondLst>
                                                <p:cond delay="0"/>
                                              </p:stCondLst>
                                            </p:cTn>
                                            <p:tgtEl>
                                              <p:spTgt spid="20"/>
                                            </p:tgtEl>
                                            <p:attrNameLst>
                                              <p:attrName>style.visibility</p:attrName>
                                            </p:attrNameLst>
                                          </p:cBhvr>
                                          <p:to>
                                            <p:strVal val="visible"/>
                                          </p:to>
                                        </p:set>
                                        <p:animEffect transition="in" filter="fade">
                                          <p:cBhvr>
                                            <p:cTn id="123" dur="200"/>
                                            <p:tgtEl>
                                              <p:spTgt spid="20"/>
                                            </p:tgtEl>
                                          </p:cBhvr>
                                        </p:animEffect>
                                      </p:childTnLst>
                                    </p:cTn>
                                  </p:par>
                                </p:childTnLst>
                              </p:cTn>
                            </p:par>
                          </p:childTnLst>
                        </p:cTn>
                      </p:par>
                    </p:childTnLst>
                  </p:cTn>
                  <p:nextCondLst>
                    <p:cond evt="onMediaBookmark" delay="0">
                      <p:tgtEl>
                        <p14:bmkTgt spid="2" bmkName="AutoFill and Flash Fill m300:00:47.9"/>
                      </p:tgtEl>
                    </p:cond>
                  </p:nextCondLst>
                </p:seq>
                <p:seq concurrent="1" nextAc="seek">
                  <p:cTn id="124" restart="whenNotActive" fill="hold" evtFilter="cancelBubble" nodeType="interactiveSeq">
                    <p:stCondLst>
                      <p:cond evt="onMediaBookmark" delay="0">
                        <p:tgtEl>
                          <p14:bmkTgt spid="2" bmkName="AutoFill and Flash Fill m300:00:56.5"/>
                        </p:tgtEl>
                      </p:cond>
                    </p:stCondLst>
                    <p:endSync evt="end" delay="0">
                      <p:rtn val="all"/>
                    </p:endSync>
                    <p:childTnLst>
                      <p:par>
                        <p:cTn id="125" fill="hold">
                          <p:stCondLst>
                            <p:cond delay="0"/>
                          </p:stCondLst>
                          <p:childTnLst>
                            <p:par>
                              <p:cTn id="126" fill="hold">
                                <p:stCondLst>
                                  <p:cond delay="0"/>
                                </p:stCondLst>
                                <p:childTnLst>
                                  <p:par>
                                    <p:cTn id="127" presetID="10" presetClass="exit" presetSubtype="0" fill="hold" grpId="1" nodeType="withEffect">
                                      <p:stCondLst>
                                        <p:cond delay="0"/>
                                      </p:stCondLst>
                                      <p:childTnLst>
                                        <p:animEffect transition="out" filter="fade">
                                          <p:cBhvr>
                                            <p:cTn id="128" dur="200"/>
                                            <p:tgtEl>
                                              <p:spTgt spid="20"/>
                                            </p:tgtEl>
                                          </p:cBhvr>
                                        </p:animEffect>
                                        <p:set>
                                          <p:cBhvr>
                                            <p:cTn id="129" dur="1" fill="hold">
                                              <p:stCondLst>
                                                <p:cond delay="199"/>
                                              </p:stCondLst>
                                            </p:cTn>
                                            <p:tgtEl>
                                              <p:spTgt spid="20"/>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300:00:56.5"/>
                      </p:tgtEl>
                    </p:cond>
                  </p:nextCondLst>
                </p:seq>
                <p:seq concurrent="1" nextAc="seek">
                  <p:cTn id="130" restart="whenNotActive" fill="hold" evtFilter="cancelBubble" nodeType="interactiveSeq">
                    <p:stCondLst>
                      <p:cond evt="onMediaBookmark" delay="0">
                        <p:tgtEl>
                          <p14:bmkTgt spid="2" bmkName="AutoFill and Flash Fill m300:00:56.6"/>
                        </p:tgtEl>
                      </p:cond>
                    </p:stCondLst>
                    <p:endSync evt="end" delay="0">
                      <p:rtn val="all"/>
                    </p:endSync>
                    <p:childTnLst>
                      <p:par>
                        <p:cTn id="131" fill="hold">
                          <p:stCondLst>
                            <p:cond delay="0"/>
                          </p:stCondLst>
                          <p:childTnLst>
                            <p:par>
                              <p:cTn id="132" fill="hold">
                                <p:stCondLst>
                                  <p:cond delay="0"/>
                                </p:stCondLst>
                                <p:childTnLst>
                                  <p:par>
                                    <p:cTn id="133" presetID="10" presetClass="entr" presetSubtype="0" fill="hold" grpId="0" nodeType="withEffect">
                                      <p:stCondLst>
                                        <p:cond delay="0"/>
                                      </p:stCondLst>
                                      <p:childTnLst>
                                        <p:set>
                                          <p:cBhvr>
                                            <p:cTn id="134" dur="1" fill="hold">
                                              <p:stCondLst>
                                                <p:cond delay="0"/>
                                              </p:stCondLst>
                                            </p:cTn>
                                            <p:tgtEl>
                                              <p:spTgt spid="21"/>
                                            </p:tgtEl>
                                            <p:attrNameLst>
                                              <p:attrName>style.visibility</p:attrName>
                                            </p:attrNameLst>
                                          </p:cBhvr>
                                          <p:to>
                                            <p:strVal val="visible"/>
                                          </p:to>
                                        </p:set>
                                        <p:animEffect transition="in" filter="fade">
                                          <p:cBhvr>
                                            <p:cTn id="135" dur="200"/>
                                            <p:tgtEl>
                                              <p:spTgt spid="21"/>
                                            </p:tgtEl>
                                          </p:cBhvr>
                                        </p:animEffect>
                                      </p:childTnLst>
                                    </p:cTn>
                                  </p:par>
                                </p:childTnLst>
                              </p:cTn>
                            </p:par>
                          </p:childTnLst>
                        </p:cTn>
                      </p:par>
                    </p:childTnLst>
                  </p:cTn>
                  <p:nextCondLst>
                    <p:cond evt="onMediaBookmark" delay="0">
                      <p:tgtEl>
                        <p14:bmkTgt spid="2" bmkName="AutoFill and Flash Fill m300:00:56.6"/>
                      </p:tgtEl>
                    </p:cond>
                  </p:nextCondLst>
                </p:seq>
                <p:seq concurrent="1" nextAc="seek">
                  <p:cTn id="136" restart="whenNotActive" fill="hold" evtFilter="cancelBubble" nodeType="interactiveSeq">
                    <p:stCondLst>
                      <p:cond evt="onMediaBookmark" delay="0">
                        <p:tgtEl>
                          <p14:bmkTgt spid="2" bmkName="AutoFill and Flash Fill m300:01:04.4"/>
                        </p:tgtEl>
                      </p:cond>
                    </p:stCondLst>
                    <p:endSync evt="end" delay="0">
                      <p:rtn val="all"/>
                    </p:endSync>
                    <p:childTnLst>
                      <p:par>
                        <p:cTn id="137" fill="hold">
                          <p:stCondLst>
                            <p:cond delay="0"/>
                          </p:stCondLst>
                          <p:childTnLst>
                            <p:par>
                              <p:cTn id="138" fill="hold">
                                <p:stCondLst>
                                  <p:cond delay="0"/>
                                </p:stCondLst>
                                <p:childTnLst>
                                  <p:par>
                                    <p:cTn id="139" presetID="10" presetClass="exit" presetSubtype="0" fill="hold" grpId="1" nodeType="withEffect">
                                      <p:stCondLst>
                                        <p:cond delay="0"/>
                                      </p:stCondLst>
                                      <p:childTnLst>
                                        <p:animEffect transition="out" filter="fade">
                                          <p:cBhvr>
                                            <p:cTn id="140" dur="200"/>
                                            <p:tgtEl>
                                              <p:spTgt spid="21"/>
                                            </p:tgtEl>
                                          </p:cBhvr>
                                        </p:animEffect>
                                        <p:set>
                                          <p:cBhvr>
                                            <p:cTn id="141" dur="1" fill="hold">
                                              <p:stCondLst>
                                                <p:cond delay="199"/>
                                              </p:stCondLst>
                                            </p:cTn>
                                            <p:tgtEl>
                                              <p:spTgt spid="21"/>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300:01:04.4"/>
                      </p:tgtEl>
                    </p:cond>
                  </p:nextCondLst>
                </p:seq>
                <p:seq concurrent="1" nextAc="seek">
                  <p:cTn id="142" restart="whenNotActive" fill="hold" evtFilter="cancelBubble" nodeType="interactiveSeq">
                    <p:stCondLst>
                      <p:cond evt="onMediaBookmark" delay="0">
                        <p:tgtEl>
                          <p14:bmkTgt spid="2" bmkName="AutoFill and Flash Fill m300:01:04.5"/>
                        </p:tgtEl>
                      </p:cond>
                    </p:stCondLst>
                    <p:endSync evt="end" delay="0">
                      <p:rtn val="all"/>
                    </p:endSync>
                    <p:childTnLst>
                      <p:par>
                        <p:cTn id="143" fill="hold">
                          <p:stCondLst>
                            <p:cond delay="0"/>
                          </p:stCondLst>
                          <p:childTnLst>
                            <p:par>
                              <p:cTn id="144" fill="hold">
                                <p:stCondLst>
                                  <p:cond delay="0"/>
                                </p:stCondLst>
                                <p:childTnLst>
                                  <p:par>
                                    <p:cTn id="145" presetID="10" presetClass="entr" presetSubtype="0" fill="hold" grpId="0" nodeType="withEffect">
                                      <p:stCondLst>
                                        <p:cond delay="0"/>
                                      </p:stCondLst>
                                      <p:childTnLst>
                                        <p:set>
                                          <p:cBhvr>
                                            <p:cTn id="146" dur="1" fill="hold">
                                              <p:stCondLst>
                                                <p:cond delay="0"/>
                                              </p:stCondLst>
                                            </p:cTn>
                                            <p:tgtEl>
                                              <p:spTgt spid="22"/>
                                            </p:tgtEl>
                                            <p:attrNameLst>
                                              <p:attrName>style.visibility</p:attrName>
                                            </p:attrNameLst>
                                          </p:cBhvr>
                                          <p:to>
                                            <p:strVal val="visible"/>
                                          </p:to>
                                        </p:set>
                                        <p:animEffect transition="in" filter="fade">
                                          <p:cBhvr>
                                            <p:cTn id="147" dur="200"/>
                                            <p:tgtEl>
                                              <p:spTgt spid="22"/>
                                            </p:tgtEl>
                                          </p:cBhvr>
                                        </p:animEffect>
                                      </p:childTnLst>
                                    </p:cTn>
                                  </p:par>
                                </p:childTnLst>
                              </p:cTn>
                            </p:par>
                          </p:childTnLst>
                        </p:cTn>
                      </p:par>
                    </p:childTnLst>
                  </p:cTn>
                  <p:nextCondLst>
                    <p:cond evt="onMediaBookmark" delay="0">
                      <p:tgtEl>
                        <p14:bmkTgt spid="2" bmkName="AutoFill and Flash Fill m300:01:04.5"/>
                      </p:tgtEl>
                    </p:cond>
                  </p:nextCondLst>
                </p:seq>
                <p:seq concurrent="1" nextAc="seek">
                  <p:cTn id="148" restart="whenNotActive" fill="hold" evtFilter="cancelBubble" nodeType="interactiveSeq">
                    <p:stCondLst>
                      <p:cond evt="onMediaBookmark" delay="0">
                        <p:tgtEl>
                          <p14:bmkTgt spid="2" bmkName="AutoFill and Flash Fill m300:01:17.3"/>
                        </p:tgtEl>
                      </p:cond>
                    </p:stCondLst>
                    <p:endSync evt="end" delay="0">
                      <p:rtn val="all"/>
                    </p:endSync>
                    <p:childTnLst>
                      <p:par>
                        <p:cTn id="149" fill="hold">
                          <p:stCondLst>
                            <p:cond delay="0"/>
                          </p:stCondLst>
                          <p:childTnLst>
                            <p:par>
                              <p:cTn id="150" fill="hold">
                                <p:stCondLst>
                                  <p:cond delay="0"/>
                                </p:stCondLst>
                                <p:childTnLst>
                                  <p:par>
                                    <p:cTn id="151" presetID="10" presetClass="exit" presetSubtype="0" fill="hold" grpId="1" nodeType="withEffect">
                                      <p:stCondLst>
                                        <p:cond delay="0"/>
                                      </p:stCondLst>
                                      <p:childTnLst>
                                        <p:animEffect transition="out" filter="fade">
                                          <p:cBhvr>
                                            <p:cTn id="152" dur="200"/>
                                            <p:tgtEl>
                                              <p:spTgt spid="22"/>
                                            </p:tgtEl>
                                          </p:cBhvr>
                                        </p:animEffect>
                                        <p:set>
                                          <p:cBhvr>
                                            <p:cTn id="153" dur="1" fill="hold">
                                              <p:stCondLst>
                                                <p:cond delay="199"/>
                                              </p:stCondLst>
                                            </p:cTn>
                                            <p:tgtEl>
                                              <p:spTgt spid="22"/>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300:01:17.3"/>
                      </p:tgtEl>
                    </p:cond>
                  </p:nextCondLst>
                </p:seq>
                <p:seq concurrent="1" nextAc="seek">
                  <p:cTn id="154" restart="whenNotActive" fill="hold" evtFilter="cancelBubble" nodeType="interactiveSeq">
                    <p:stCondLst>
                      <p:cond evt="onMediaBookmark" delay="0">
                        <p:tgtEl>
                          <p14:bmkTgt spid="2" bmkName="AutoFill and Flash Fill m300:01:17.4"/>
                        </p:tgtEl>
                      </p:cond>
                    </p:stCondLst>
                    <p:endSync evt="end" delay="0">
                      <p:rtn val="all"/>
                    </p:endSync>
                    <p:childTnLst>
                      <p:par>
                        <p:cTn id="155" fill="hold">
                          <p:stCondLst>
                            <p:cond delay="0"/>
                          </p:stCondLst>
                          <p:childTnLst>
                            <p:par>
                              <p:cTn id="156" fill="hold">
                                <p:stCondLst>
                                  <p:cond delay="0"/>
                                </p:stCondLst>
                                <p:childTnLst>
                                  <p:par>
                                    <p:cTn id="157" presetID="10" presetClass="entr" presetSubtype="0" fill="hold" grpId="0" nodeType="withEffect">
                                      <p:stCondLst>
                                        <p:cond delay="0"/>
                                      </p:stCondLst>
                                      <p:childTnLst>
                                        <p:set>
                                          <p:cBhvr>
                                            <p:cTn id="158" dur="1" fill="hold">
                                              <p:stCondLst>
                                                <p:cond delay="0"/>
                                              </p:stCondLst>
                                            </p:cTn>
                                            <p:tgtEl>
                                              <p:spTgt spid="30"/>
                                            </p:tgtEl>
                                            <p:attrNameLst>
                                              <p:attrName>style.visibility</p:attrName>
                                            </p:attrNameLst>
                                          </p:cBhvr>
                                          <p:to>
                                            <p:strVal val="visible"/>
                                          </p:to>
                                        </p:set>
                                        <p:animEffect transition="in" filter="fade">
                                          <p:cBhvr>
                                            <p:cTn id="159" dur="200"/>
                                            <p:tgtEl>
                                              <p:spTgt spid="30"/>
                                            </p:tgtEl>
                                          </p:cBhvr>
                                        </p:animEffect>
                                      </p:childTnLst>
                                    </p:cTn>
                                  </p:par>
                                </p:childTnLst>
                              </p:cTn>
                            </p:par>
                          </p:childTnLst>
                        </p:cTn>
                      </p:par>
                    </p:childTnLst>
                  </p:cTn>
                  <p:nextCondLst>
                    <p:cond evt="onMediaBookmark" delay="0">
                      <p:tgtEl>
                        <p14:bmkTgt spid="2" bmkName="AutoFill and Flash Fill m300:01:17.4"/>
                      </p:tgtEl>
                    </p:cond>
                  </p:nextCondLst>
                </p:seq>
                <p:seq concurrent="1" nextAc="seek">
                  <p:cTn id="160" restart="whenNotActive" fill="hold" evtFilter="cancelBubble" nodeType="interactiveSeq">
                    <p:stCondLst>
                      <p:cond evt="onMediaBookmark" delay="0">
                        <p:tgtEl>
                          <p14:bmkTgt spid="2" bmkName="AutoFill and Flash Fill m300:01:22.8"/>
                        </p:tgtEl>
                      </p:cond>
                    </p:stCondLst>
                    <p:endSync evt="end" delay="0">
                      <p:rtn val="all"/>
                    </p:endSync>
                    <p:childTnLst>
                      <p:par>
                        <p:cTn id="161" fill="hold">
                          <p:stCondLst>
                            <p:cond delay="0"/>
                          </p:stCondLst>
                          <p:childTnLst>
                            <p:par>
                              <p:cTn id="162" fill="hold">
                                <p:stCondLst>
                                  <p:cond delay="0"/>
                                </p:stCondLst>
                                <p:childTnLst>
                                  <p:par>
                                    <p:cTn id="163" presetID="10" presetClass="exit" presetSubtype="0" fill="hold" grpId="1" nodeType="withEffect">
                                      <p:stCondLst>
                                        <p:cond delay="0"/>
                                      </p:stCondLst>
                                      <p:childTnLst>
                                        <p:animEffect transition="out" filter="fade">
                                          <p:cBhvr>
                                            <p:cTn id="164" dur="200"/>
                                            <p:tgtEl>
                                              <p:spTgt spid="30"/>
                                            </p:tgtEl>
                                          </p:cBhvr>
                                        </p:animEffect>
                                        <p:set>
                                          <p:cBhvr>
                                            <p:cTn id="165" dur="1" fill="hold">
                                              <p:stCondLst>
                                                <p:cond delay="199"/>
                                              </p:stCondLst>
                                            </p:cTn>
                                            <p:tgtEl>
                                              <p:spTgt spid="30"/>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300:01:22.8"/>
                      </p:tgtEl>
                    </p:cond>
                  </p:nextCondLst>
                </p:seq>
                <p:seq concurrent="1" nextAc="seek">
                  <p:cTn id="166" restart="whenNotActive" fill="hold" evtFilter="cancelBubble" nodeType="interactiveSeq">
                    <p:stCondLst>
                      <p:cond evt="onMediaBookmark" delay="0">
                        <p:tgtEl>
                          <p14:bmkTgt spid="2" bmkName="AutoFill and Flash Fill m300:01:22.9"/>
                        </p:tgtEl>
                      </p:cond>
                    </p:stCondLst>
                    <p:endSync evt="end" delay="0">
                      <p:rtn val="all"/>
                    </p:endSync>
                    <p:childTnLst>
                      <p:par>
                        <p:cTn id="167" fill="hold">
                          <p:stCondLst>
                            <p:cond delay="0"/>
                          </p:stCondLst>
                          <p:childTnLst>
                            <p:par>
                              <p:cTn id="168" fill="hold">
                                <p:stCondLst>
                                  <p:cond delay="0"/>
                                </p:stCondLst>
                                <p:childTnLst>
                                  <p:par>
                                    <p:cTn id="169" presetID="10" presetClass="entr" presetSubtype="0" fill="hold" grpId="0" nodeType="withEffect">
                                      <p:stCondLst>
                                        <p:cond delay="0"/>
                                      </p:stCondLst>
                                      <p:childTnLst>
                                        <p:set>
                                          <p:cBhvr>
                                            <p:cTn id="170" dur="1" fill="hold">
                                              <p:stCondLst>
                                                <p:cond delay="0"/>
                                              </p:stCondLst>
                                            </p:cTn>
                                            <p:tgtEl>
                                              <p:spTgt spid="31"/>
                                            </p:tgtEl>
                                            <p:attrNameLst>
                                              <p:attrName>style.visibility</p:attrName>
                                            </p:attrNameLst>
                                          </p:cBhvr>
                                          <p:to>
                                            <p:strVal val="visible"/>
                                          </p:to>
                                        </p:set>
                                        <p:animEffect transition="in" filter="fade">
                                          <p:cBhvr>
                                            <p:cTn id="171" dur="200"/>
                                            <p:tgtEl>
                                              <p:spTgt spid="31"/>
                                            </p:tgtEl>
                                          </p:cBhvr>
                                        </p:animEffect>
                                      </p:childTnLst>
                                    </p:cTn>
                                  </p:par>
                                </p:childTnLst>
                              </p:cTn>
                            </p:par>
                          </p:childTnLst>
                        </p:cTn>
                      </p:par>
                    </p:childTnLst>
                  </p:cTn>
                  <p:nextCondLst>
                    <p:cond evt="onMediaBookmark" delay="0">
                      <p:tgtEl>
                        <p14:bmkTgt spid="2" bmkName="AutoFill and Flash Fill m300:01:22.9"/>
                      </p:tgtEl>
                    </p:cond>
                  </p:nextCondLst>
                </p:seq>
                <p:seq concurrent="1" nextAc="seek">
                  <p:cTn id="172" restart="whenNotActive" fill="hold" evtFilter="cancelBubble" nodeType="interactiveSeq">
                    <p:stCondLst>
                      <p:cond evt="onMediaBookmark" delay="0">
                        <p:tgtEl>
                          <p14:bmkTgt spid="2" bmkName="AutoFill and Flash Fill m300:01:30.0"/>
                        </p:tgtEl>
                      </p:cond>
                    </p:stCondLst>
                    <p:endSync evt="end" delay="0">
                      <p:rtn val="all"/>
                    </p:endSync>
                    <p:childTnLst>
                      <p:par>
                        <p:cTn id="173" fill="hold">
                          <p:stCondLst>
                            <p:cond delay="0"/>
                          </p:stCondLst>
                          <p:childTnLst>
                            <p:par>
                              <p:cTn id="174" fill="hold">
                                <p:stCondLst>
                                  <p:cond delay="0"/>
                                </p:stCondLst>
                                <p:childTnLst>
                                  <p:par>
                                    <p:cTn id="175" presetID="10" presetClass="exit" presetSubtype="0" fill="hold" grpId="1" nodeType="withEffect">
                                      <p:stCondLst>
                                        <p:cond delay="0"/>
                                      </p:stCondLst>
                                      <p:childTnLst>
                                        <p:animEffect transition="out" filter="fade">
                                          <p:cBhvr>
                                            <p:cTn id="176" dur="200"/>
                                            <p:tgtEl>
                                              <p:spTgt spid="31"/>
                                            </p:tgtEl>
                                          </p:cBhvr>
                                        </p:animEffect>
                                        <p:set>
                                          <p:cBhvr>
                                            <p:cTn id="177" dur="1" fill="hold">
                                              <p:stCondLst>
                                                <p:cond delay="199"/>
                                              </p:stCondLst>
                                            </p:cTn>
                                            <p:tgtEl>
                                              <p:spTgt spid="31"/>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300:01:30.0"/>
                      </p:tgtEl>
                    </p:cond>
                  </p:nextCondLst>
                </p:seq>
                <p:seq concurrent="1" nextAc="seek">
                  <p:cTn id="178" restart="whenNotActive" fill="hold" evtFilter="cancelBubble" nodeType="interactiveSeq">
                    <p:stCondLst>
                      <p:cond evt="onMediaBookmark" delay="0">
                        <p:tgtEl>
                          <p14:bmkTgt spid="2" bmkName="AutoFill and Flash Fill m300:01:30.1"/>
                        </p:tgtEl>
                      </p:cond>
                    </p:stCondLst>
                    <p:endSync evt="end" delay="0">
                      <p:rtn val="all"/>
                    </p:endSync>
                    <p:childTnLst>
                      <p:par>
                        <p:cTn id="179" fill="hold">
                          <p:stCondLst>
                            <p:cond delay="0"/>
                          </p:stCondLst>
                          <p:childTnLst>
                            <p:par>
                              <p:cTn id="180" fill="hold">
                                <p:stCondLst>
                                  <p:cond delay="0"/>
                                </p:stCondLst>
                                <p:childTnLst>
                                  <p:par>
                                    <p:cTn id="181" presetID="10" presetClass="entr" presetSubtype="0" fill="hold" grpId="0" nodeType="withEffect">
                                      <p:stCondLst>
                                        <p:cond delay="0"/>
                                      </p:stCondLst>
                                      <p:childTnLst>
                                        <p:set>
                                          <p:cBhvr>
                                            <p:cTn id="182" dur="1" fill="hold">
                                              <p:stCondLst>
                                                <p:cond delay="0"/>
                                              </p:stCondLst>
                                            </p:cTn>
                                            <p:tgtEl>
                                              <p:spTgt spid="33"/>
                                            </p:tgtEl>
                                            <p:attrNameLst>
                                              <p:attrName>style.visibility</p:attrName>
                                            </p:attrNameLst>
                                          </p:cBhvr>
                                          <p:to>
                                            <p:strVal val="visible"/>
                                          </p:to>
                                        </p:set>
                                        <p:animEffect transition="in" filter="fade">
                                          <p:cBhvr>
                                            <p:cTn id="183" dur="200"/>
                                            <p:tgtEl>
                                              <p:spTgt spid="33"/>
                                            </p:tgtEl>
                                          </p:cBhvr>
                                        </p:animEffect>
                                      </p:childTnLst>
                                    </p:cTn>
                                  </p:par>
                                </p:childTnLst>
                              </p:cTn>
                            </p:par>
                          </p:childTnLst>
                        </p:cTn>
                      </p:par>
                    </p:childTnLst>
                  </p:cTn>
                  <p:nextCondLst>
                    <p:cond evt="onMediaBookmark" delay="0">
                      <p:tgtEl>
                        <p14:bmkTgt spid="2" bmkName="AutoFill and Flash Fill m300:01:30.1"/>
                      </p:tgtEl>
                    </p:cond>
                  </p:nextCondLst>
                </p:seq>
                <p:seq concurrent="1" nextAc="seek">
                  <p:cTn id="184" restart="whenNotActive" fill="hold" evtFilter="cancelBubble" nodeType="interactiveSeq">
                    <p:stCondLst>
                      <p:cond evt="onMediaBookmark" delay="0">
                        <p:tgtEl>
                          <p14:bmkTgt spid="2" bmkName="AutoFill and Flash Fill m300:01:43.7"/>
                        </p:tgtEl>
                      </p:cond>
                    </p:stCondLst>
                    <p:endSync evt="end" delay="0">
                      <p:rtn val="all"/>
                    </p:endSync>
                    <p:childTnLst>
                      <p:par>
                        <p:cTn id="185" fill="hold">
                          <p:stCondLst>
                            <p:cond delay="0"/>
                          </p:stCondLst>
                          <p:childTnLst>
                            <p:par>
                              <p:cTn id="186" fill="hold">
                                <p:stCondLst>
                                  <p:cond delay="0"/>
                                </p:stCondLst>
                                <p:childTnLst>
                                  <p:par>
                                    <p:cTn id="187" presetID="10" presetClass="exit" presetSubtype="0" fill="hold" grpId="1" nodeType="withEffect">
                                      <p:stCondLst>
                                        <p:cond delay="0"/>
                                      </p:stCondLst>
                                      <p:childTnLst>
                                        <p:animEffect transition="out" filter="fade">
                                          <p:cBhvr>
                                            <p:cTn id="188" dur="200"/>
                                            <p:tgtEl>
                                              <p:spTgt spid="33"/>
                                            </p:tgtEl>
                                          </p:cBhvr>
                                        </p:animEffect>
                                        <p:set>
                                          <p:cBhvr>
                                            <p:cTn id="189" dur="1" fill="hold">
                                              <p:stCondLst>
                                                <p:cond delay="199"/>
                                              </p:stCondLst>
                                            </p:cTn>
                                            <p:tgtEl>
                                              <p:spTgt spid="33"/>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300:01:43.7"/>
                      </p:tgtEl>
                    </p:cond>
                  </p:nextCondLst>
                </p:seq>
                <p:seq concurrent="1" nextAc="seek">
                  <p:cTn id="190" restart="whenNotActive" fill="hold" evtFilter="cancelBubble" nodeType="interactiveSeq">
                    <p:stCondLst>
                      <p:cond evt="onMediaBookmark" delay="0">
                        <p:tgtEl>
                          <p14:bmkTgt spid="2" bmkName="AutoFill and Flash Fill m300:01:43.8"/>
                        </p:tgtEl>
                      </p:cond>
                    </p:stCondLst>
                    <p:endSync evt="end" delay="0">
                      <p:rtn val="all"/>
                    </p:endSync>
                    <p:childTnLst>
                      <p:par>
                        <p:cTn id="191" fill="hold">
                          <p:stCondLst>
                            <p:cond delay="0"/>
                          </p:stCondLst>
                          <p:childTnLst>
                            <p:par>
                              <p:cTn id="192" fill="hold">
                                <p:stCondLst>
                                  <p:cond delay="0"/>
                                </p:stCondLst>
                                <p:childTnLst>
                                  <p:par>
                                    <p:cTn id="193" presetID="10" presetClass="entr" presetSubtype="0" fill="hold" grpId="0" nodeType="withEffect">
                                      <p:stCondLst>
                                        <p:cond delay="0"/>
                                      </p:stCondLst>
                                      <p:childTnLst>
                                        <p:set>
                                          <p:cBhvr>
                                            <p:cTn id="194" dur="1" fill="hold">
                                              <p:stCondLst>
                                                <p:cond delay="0"/>
                                              </p:stCondLst>
                                            </p:cTn>
                                            <p:tgtEl>
                                              <p:spTgt spid="37"/>
                                            </p:tgtEl>
                                            <p:attrNameLst>
                                              <p:attrName>style.visibility</p:attrName>
                                            </p:attrNameLst>
                                          </p:cBhvr>
                                          <p:to>
                                            <p:strVal val="visible"/>
                                          </p:to>
                                        </p:set>
                                        <p:animEffect transition="in" filter="fade">
                                          <p:cBhvr>
                                            <p:cTn id="195" dur="200"/>
                                            <p:tgtEl>
                                              <p:spTgt spid="37"/>
                                            </p:tgtEl>
                                          </p:cBhvr>
                                        </p:animEffect>
                                      </p:childTnLst>
                                    </p:cTn>
                                  </p:par>
                                </p:childTnLst>
                              </p:cTn>
                            </p:par>
                          </p:childTnLst>
                        </p:cTn>
                      </p:par>
                    </p:childTnLst>
                  </p:cTn>
                  <p:nextCondLst>
                    <p:cond evt="onMediaBookmark" delay="0">
                      <p:tgtEl>
                        <p14:bmkTgt spid="2" bmkName="AutoFill and Flash Fill m300:01:43.8"/>
                      </p:tgtEl>
                    </p:cond>
                  </p:nextCondLst>
                </p:seq>
                <p:seq concurrent="1" nextAc="seek">
                  <p:cTn id="196" restart="whenNotActive" fill="hold" evtFilter="cancelBubble" nodeType="interactiveSeq">
                    <p:stCondLst>
                      <p:cond evt="onMediaBookmark" delay="0">
                        <p:tgtEl>
                          <p14:bmkTgt spid="2" bmkName="AutoFill and Flash Fill m300:01:49.2"/>
                        </p:tgtEl>
                      </p:cond>
                    </p:stCondLst>
                    <p:endSync evt="end" delay="0">
                      <p:rtn val="all"/>
                    </p:endSync>
                    <p:childTnLst>
                      <p:par>
                        <p:cTn id="197" fill="hold">
                          <p:stCondLst>
                            <p:cond delay="0"/>
                          </p:stCondLst>
                          <p:childTnLst>
                            <p:par>
                              <p:cTn id="198" fill="hold">
                                <p:stCondLst>
                                  <p:cond delay="0"/>
                                </p:stCondLst>
                                <p:childTnLst>
                                  <p:par>
                                    <p:cTn id="199" presetID="10" presetClass="exit" presetSubtype="0" fill="hold" grpId="1" nodeType="withEffect">
                                      <p:stCondLst>
                                        <p:cond delay="0"/>
                                      </p:stCondLst>
                                      <p:childTnLst>
                                        <p:animEffect transition="out" filter="fade">
                                          <p:cBhvr>
                                            <p:cTn id="200" dur="200"/>
                                            <p:tgtEl>
                                              <p:spTgt spid="37"/>
                                            </p:tgtEl>
                                          </p:cBhvr>
                                        </p:animEffect>
                                        <p:set>
                                          <p:cBhvr>
                                            <p:cTn id="201" dur="1" fill="hold">
                                              <p:stCondLst>
                                                <p:cond delay="199"/>
                                              </p:stCondLst>
                                            </p:cTn>
                                            <p:tgtEl>
                                              <p:spTgt spid="37"/>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300:01:49.2"/>
                      </p:tgtEl>
                    </p:cond>
                  </p:nextCondLst>
                </p:seq>
                <p:seq concurrent="1" nextAc="seek">
                  <p:cTn id="202" restart="whenNotActive" fill="hold" evtFilter="cancelBubble" nodeType="interactiveSeq">
                    <p:stCondLst>
                      <p:cond evt="onMediaBookmark" delay="0">
                        <p:tgtEl>
                          <p14:bmkTgt spid="2" bmkName="AutoFill and Flash Fill m300:01:49.3"/>
                        </p:tgtEl>
                      </p:cond>
                    </p:stCondLst>
                    <p:endSync evt="end" delay="0">
                      <p:rtn val="all"/>
                    </p:endSync>
                    <p:childTnLst>
                      <p:par>
                        <p:cTn id="203" fill="hold">
                          <p:stCondLst>
                            <p:cond delay="0"/>
                          </p:stCondLst>
                          <p:childTnLst>
                            <p:par>
                              <p:cTn id="204" fill="hold">
                                <p:stCondLst>
                                  <p:cond delay="0"/>
                                </p:stCondLst>
                                <p:childTnLst>
                                  <p:par>
                                    <p:cTn id="205" presetID="10" presetClass="entr" presetSubtype="0" fill="hold" grpId="0" nodeType="withEffect">
                                      <p:stCondLst>
                                        <p:cond delay="0"/>
                                      </p:stCondLst>
                                      <p:childTnLst>
                                        <p:set>
                                          <p:cBhvr>
                                            <p:cTn id="206" dur="1" fill="hold">
                                              <p:stCondLst>
                                                <p:cond delay="0"/>
                                              </p:stCondLst>
                                            </p:cTn>
                                            <p:tgtEl>
                                              <p:spTgt spid="44"/>
                                            </p:tgtEl>
                                            <p:attrNameLst>
                                              <p:attrName>style.visibility</p:attrName>
                                            </p:attrNameLst>
                                          </p:cBhvr>
                                          <p:to>
                                            <p:strVal val="visible"/>
                                          </p:to>
                                        </p:set>
                                        <p:animEffect transition="in" filter="fade">
                                          <p:cBhvr>
                                            <p:cTn id="207" dur="200"/>
                                            <p:tgtEl>
                                              <p:spTgt spid="44"/>
                                            </p:tgtEl>
                                          </p:cBhvr>
                                        </p:animEffect>
                                      </p:childTnLst>
                                    </p:cTn>
                                  </p:par>
                                </p:childTnLst>
                              </p:cTn>
                            </p:par>
                          </p:childTnLst>
                        </p:cTn>
                      </p:par>
                    </p:childTnLst>
                  </p:cTn>
                  <p:nextCondLst>
                    <p:cond evt="onMediaBookmark" delay="0">
                      <p:tgtEl>
                        <p14:bmkTgt spid="2" bmkName="AutoFill and Flash Fill m300:01:49.3"/>
                      </p:tgtEl>
                    </p:cond>
                  </p:nextCondLst>
                </p:seq>
                <p:seq concurrent="1" nextAc="seek">
                  <p:cTn id="208" restart="whenNotActive" fill="hold" evtFilter="cancelBubble" nodeType="interactiveSeq">
                    <p:stCondLst>
                      <p:cond evt="onMediaBookmark" delay="0">
                        <p:tgtEl>
                          <p14:bmkTgt spid="2" bmkName="AutoFill and Flash Fill m300:01:54.0"/>
                        </p:tgtEl>
                      </p:cond>
                    </p:stCondLst>
                    <p:endSync evt="end" delay="0">
                      <p:rtn val="all"/>
                    </p:endSync>
                    <p:childTnLst>
                      <p:par>
                        <p:cTn id="209" fill="hold">
                          <p:stCondLst>
                            <p:cond delay="0"/>
                          </p:stCondLst>
                          <p:childTnLst>
                            <p:par>
                              <p:cTn id="210" fill="hold">
                                <p:stCondLst>
                                  <p:cond delay="0"/>
                                </p:stCondLst>
                                <p:childTnLst>
                                  <p:par>
                                    <p:cTn id="211" presetID="10" presetClass="exit" presetSubtype="0" fill="hold" grpId="1" nodeType="withEffect">
                                      <p:stCondLst>
                                        <p:cond delay="0"/>
                                      </p:stCondLst>
                                      <p:childTnLst>
                                        <p:animEffect transition="out" filter="fade">
                                          <p:cBhvr>
                                            <p:cTn id="212" dur="200"/>
                                            <p:tgtEl>
                                              <p:spTgt spid="44"/>
                                            </p:tgtEl>
                                          </p:cBhvr>
                                        </p:animEffect>
                                        <p:set>
                                          <p:cBhvr>
                                            <p:cTn id="213" dur="1" fill="hold">
                                              <p:stCondLst>
                                                <p:cond delay="199"/>
                                              </p:stCondLst>
                                            </p:cTn>
                                            <p:tgtEl>
                                              <p:spTgt spid="44"/>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300:01:54.0"/>
                      </p:tgtEl>
                    </p:cond>
                  </p:nextCondLst>
                </p:seq>
                <p:seq concurrent="1" nextAc="seek">
                  <p:cTn id="214" restart="whenNotActive" fill="hold" evtFilter="cancelBubble" nodeType="interactiveSeq">
                    <p:stCondLst>
                      <p:cond evt="onMediaBookmark" delay="0">
                        <p:tgtEl>
                          <p14:bmkTgt spid="2" bmkName="AutoFill and Flash Fill m300:01:54.1"/>
                        </p:tgtEl>
                      </p:cond>
                    </p:stCondLst>
                    <p:endSync evt="end" delay="0">
                      <p:rtn val="all"/>
                    </p:endSync>
                    <p:childTnLst>
                      <p:par>
                        <p:cTn id="215" fill="hold">
                          <p:stCondLst>
                            <p:cond delay="0"/>
                          </p:stCondLst>
                          <p:childTnLst>
                            <p:par>
                              <p:cTn id="216" fill="hold">
                                <p:stCondLst>
                                  <p:cond delay="0"/>
                                </p:stCondLst>
                                <p:childTnLst>
                                  <p:par>
                                    <p:cTn id="217" presetID="10" presetClass="entr" presetSubtype="0" fill="hold" grpId="0" nodeType="withEffect">
                                      <p:stCondLst>
                                        <p:cond delay="0"/>
                                      </p:stCondLst>
                                      <p:childTnLst>
                                        <p:set>
                                          <p:cBhvr>
                                            <p:cTn id="218" dur="1" fill="hold">
                                              <p:stCondLst>
                                                <p:cond delay="0"/>
                                              </p:stCondLst>
                                            </p:cTn>
                                            <p:tgtEl>
                                              <p:spTgt spid="45"/>
                                            </p:tgtEl>
                                            <p:attrNameLst>
                                              <p:attrName>style.visibility</p:attrName>
                                            </p:attrNameLst>
                                          </p:cBhvr>
                                          <p:to>
                                            <p:strVal val="visible"/>
                                          </p:to>
                                        </p:set>
                                        <p:animEffect transition="in" filter="fade">
                                          <p:cBhvr>
                                            <p:cTn id="219" dur="200"/>
                                            <p:tgtEl>
                                              <p:spTgt spid="45"/>
                                            </p:tgtEl>
                                          </p:cBhvr>
                                        </p:animEffect>
                                      </p:childTnLst>
                                    </p:cTn>
                                  </p:par>
                                </p:childTnLst>
                              </p:cTn>
                            </p:par>
                          </p:childTnLst>
                        </p:cTn>
                      </p:par>
                    </p:childTnLst>
                  </p:cTn>
                  <p:nextCondLst>
                    <p:cond evt="onMediaBookmark" delay="0">
                      <p:tgtEl>
                        <p14:bmkTgt spid="2" bmkName="AutoFill and Flash Fill m300:01:54.1"/>
                      </p:tgtEl>
                    </p:cond>
                  </p:nextCondLst>
                </p:seq>
                <p:seq concurrent="1" nextAc="seek">
                  <p:cTn id="220" restart="whenNotActive" fill="hold" evtFilter="cancelBubble" nodeType="interactiveSeq">
                    <p:stCondLst>
                      <p:cond evt="onMediaBookmark" delay="0">
                        <p:tgtEl>
                          <p14:bmkTgt spid="2" bmkName="AutoFill and Flash Fill m300:02:03.6"/>
                        </p:tgtEl>
                      </p:cond>
                    </p:stCondLst>
                    <p:endSync evt="end" delay="0">
                      <p:rtn val="all"/>
                    </p:endSync>
                    <p:childTnLst>
                      <p:par>
                        <p:cTn id="221" fill="hold">
                          <p:stCondLst>
                            <p:cond delay="0"/>
                          </p:stCondLst>
                          <p:childTnLst>
                            <p:par>
                              <p:cTn id="222" fill="hold">
                                <p:stCondLst>
                                  <p:cond delay="0"/>
                                </p:stCondLst>
                                <p:childTnLst>
                                  <p:par>
                                    <p:cTn id="223" presetID="10" presetClass="exit" presetSubtype="0" fill="hold" grpId="1" nodeType="withEffect">
                                      <p:stCondLst>
                                        <p:cond delay="0"/>
                                      </p:stCondLst>
                                      <p:childTnLst>
                                        <p:animEffect transition="out" filter="fade">
                                          <p:cBhvr>
                                            <p:cTn id="224" dur="200"/>
                                            <p:tgtEl>
                                              <p:spTgt spid="45"/>
                                            </p:tgtEl>
                                          </p:cBhvr>
                                        </p:animEffect>
                                        <p:set>
                                          <p:cBhvr>
                                            <p:cTn id="225" dur="1" fill="hold">
                                              <p:stCondLst>
                                                <p:cond delay="199"/>
                                              </p:stCondLst>
                                            </p:cTn>
                                            <p:tgtEl>
                                              <p:spTgt spid="45"/>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300:02:03.6"/>
                      </p:tgtEl>
                    </p:cond>
                  </p:nextCondLst>
                </p:seq>
                <p:seq concurrent="1" nextAc="seek">
                  <p:cTn id="226" restart="whenNotActive" fill="hold" evtFilter="cancelBubble" nodeType="interactiveSeq">
                    <p:stCondLst>
                      <p:cond evt="onMediaBookmark" delay="0">
                        <p:tgtEl>
                          <p14:bmkTgt spid="2" bmkName="AutoFill and Flash Fill m300:02:03.7"/>
                        </p:tgtEl>
                      </p:cond>
                    </p:stCondLst>
                    <p:endSync evt="end" delay="0">
                      <p:rtn val="all"/>
                    </p:endSync>
                    <p:childTnLst>
                      <p:par>
                        <p:cTn id="227" fill="hold">
                          <p:stCondLst>
                            <p:cond delay="0"/>
                          </p:stCondLst>
                          <p:childTnLst>
                            <p:par>
                              <p:cTn id="228" fill="hold">
                                <p:stCondLst>
                                  <p:cond delay="0"/>
                                </p:stCondLst>
                                <p:childTnLst>
                                  <p:par>
                                    <p:cTn id="229" presetID="10" presetClass="entr" presetSubtype="0" fill="hold" grpId="0" nodeType="withEffect">
                                      <p:stCondLst>
                                        <p:cond delay="0"/>
                                      </p:stCondLst>
                                      <p:childTnLst>
                                        <p:set>
                                          <p:cBhvr>
                                            <p:cTn id="230" dur="1" fill="hold">
                                              <p:stCondLst>
                                                <p:cond delay="0"/>
                                              </p:stCondLst>
                                            </p:cTn>
                                            <p:tgtEl>
                                              <p:spTgt spid="48"/>
                                            </p:tgtEl>
                                            <p:attrNameLst>
                                              <p:attrName>style.visibility</p:attrName>
                                            </p:attrNameLst>
                                          </p:cBhvr>
                                          <p:to>
                                            <p:strVal val="visible"/>
                                          </p:to>
                                        </p:set>
                                        <p:animEffect transition="in" filter="fade">
                                          <p:cBhvr>
                                            <p:cTn id="231" dur="200"/>
                                            <p:tgtEl>
                                              <p:spTgt spid="48"/>
                                            </p:tgtEl>
                                          </p:cBhvr>
                                        </p:animEffect>
                                      </p:childTnLst>
                                    </p:cTn>
                                  </p:par>
                                </p:childTnLst>
                              </p:cTn>
                            </p:par>
                          </p:childTnLst>
                        </p:cTn>
                      </p:par>
                    </p:childTnLst>
                  </p:cTn>
                  <p:nextCondLst>
                    <p:cond evt="onMediaBookmark" delay="0">
                      <p:tgtEl>
                        <p14:bmkTgt spid="2" bmkName="AutoFill and Flash Fill m300:02:03.7"/>
                      </p:tgtEl>
                    </p:cond>
                  </p:nextCondLst>
                </p:seq>
                <p:seq concurrent="1" nextAc="seek">
                  <p:cTn id="232" restart="whenNotActive" fill="hold" evtFilter="cancelBubble" nodeType="interactiveSeq">
                    <p:stCondLst>
                      <p:cond evt="onMediaBookmark" delay="0">
                        <p:tgtEl>
                          <p14:bmkTgt spid="2" bmkName="AutoFill and Flash Fill m300:02:09.4"/>
                        </p:tgtEl>
                      </p:cond>
                    </p:stCondLst>
                    <p:endSync evt="end" delay="0">
                      <p:rtn val="all"/>
                    </p:endSync>
                    <p:childTnLst>
                      <p:par>
                        <p:cTn id="233" fill="hold">
                          <p:stCondLst>
                            <p:cond delay="0"/>
                          </p:stCondLst>
                          <p:childTnLst>
                            <p:par>
                              <p:cTn id="234" fill="hold">
                                <p:stCondLst>
                                  <p:cond delay="0"/>
                                </p:stCondLst>
                                <p:childTnLst>
                                  <p:par>
                                    <p:cTn id="235" presetID="10" presetClass="exit" presetSubtype="0" fill="hold" grpId="1" nodeType="withEffect">
                                      <p:stCondLst>
                                        <p:cond delay="0"/>
                                      </p:stCondLst>
                                      <p:childTnLst>
                                        <p:animEffect transition="out" filter="fade">
                                          <p:cBhvr>
                                            <p:cTn id="236" dur="200"/>
                                            <p:tgtEl>
                                              <p:spTgt spid="48"/>
                                            </p:tgtEl>
                                          </p:cBhvr>
                                        </p:animEffect>
                                        <p:set>
                                          <p:cBhvr>
                                            <p:cTn id="237" dur="1" fill="hold">
                                              <p:stCondLst>
                                                <p:cond delay="199"/>
                                              </p:stCondLst>
                                            </p:cTn>
                                            <p:tgtEl>
                                              <p:spTgt spid="48"/>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300:02:09.4"/>
                      </p:tgtEl>
                    </p:cond>
                  </p:nextCondLst>
                </p:seq>
                <p:seq concurrent="1" nextAc="seek">
                  <p:cTn id="238" restart="whenNotActive" fill="hold" evtFilter="cancelBubble" nodeType="interactiveSeq">
                    <p:stCondLst>
                      <p:cond evt="onMediaBookmark" delay="0">
                        <p:tgtEl>
                          <p14:bmkTgt spid="2" bmkName="AutoFill and Flash Fill m300:02:09.5"/>
                        </p:tgtEl>
                      </p:cond>
                    </p:stCondLst>
                    <p:endSync evt="end" delay="0">
                      <p:rtn val="all"/>
                    </p:endSync>
                    <p:childTnLst>
                      <p:par>
                        <p:cTn id="239" fill="hold">
                          <p:stCondLst>
                            <p:cond delay="0"/>
                          </p:stCondLst>
                          <p:childTnLst>
                            <p:par>
                              <p:cTn id="240" fill="hold">
                                <p:stCondLst>
                                  <p:cond delay="0"/>
                                </p:stCondLst>
                                <p:childTnLst>
                                  <p:par>
                                    <p:cTn id="241" presetID="10" presetClass="entr" presetSubtype="0" fill="hold" grpId="0" nodeType="withEffect">
                                      <p:stCondLst>
                                        <p:cond delay="0"/>
                                      </p:stCondLst>
                                      <p:childTnLst>
                                        <p:set>
                                          <p:cBhvr>
                                            <p:cTn id="242" dur="1" fill="hold">
                                              <p:stCondLst>
                                                <p:cond delay="0"/>
                                              </p:stCondLst>
                                            </p:cTn>
                                            <p:tgtEl>
                                              <p:spTgt spid="49"/>
                                            </p:tgtEl>
                                            <p:attrNameLst>
                                              <p:attrName>style.visibility</p:attrName>
                                            </p:attrNameLst>
                                          </p:cBhvr>
                                          <p:to>
                                            <p:strVal val="visible"/>
                                          </p:to>
                                        </p:set>
                                        <p:animEffect transition="in" filter="fade">
                                          <p:cBhvr>
                                            <p:cTn id="243" dur="200"/>
                                            <p:tgtEl>
                                              <p:spTgt spid="49"/>
                                            </p:tgtEl>
                                          </p:cBhvr>
                                        </p:animEffect>
                                      </p:childTnLst>
                                    </p:cTn>
                                  </p:par>
                                </p:childTnLst>
                              </p:cTn>
                            </p:par>
                          </p:childTnLst>
                        </p:cTn>
                      </p:par>
                    </p:childTnLst>
                  </p:cTn>
                  <p:nextCondLst>
                    <p:cond evt="onMediaBookmark" delay="0">
                      <p:tgtEl>
                        <p14:bmkTgt spid="2" bmkName="AutoFill and Flash Fill m300:02:09.5"/>
                      </p:tgtEl>
                    </p:cond>
                  </p:nextCondLst>
                </p:seq>
                <p:seq concurrent="1" nextAc="seek">
                  <p:cTn id="244" restart="whenNotActive" fill="hold" evtFilter="cancelBubble" nodeType="interactiveSeq">
                    <p:stCondLst>
                      <p:cond evt="onMediaBookmark" delay="0">
                        <p:tgtEl>
                          <p14:bmkTgt spid="2" bmkName="AutoFill and Flash Fill m300:02:15.7"/>
                        </p:tgtEl>
                      </p:cond>
                    </p:stCondLst>
                    <p:endSync evt="end" delay="0">
                      <p:rtn val="all"/>
                    </p:endSync>
                    <p:childTnLst>
                      <p:par>
                        <p:cTn id="245" fill="hold">
                          <p:stCondLst>
                            <p:cond delay="0"/>
                          </p:stCondLst>
                          <p:childTnLst>
                            <p:par>
                              <p:cTn id="246" fill="hold">
                                <p:stCondLst>
                                  <p:cond delay="0"/>
                                </p:stCondLst>
                                <p:childTnLst>
                                  <p:par>
                                    <p:cTn id="247" presetID="10" presetClass="exit" presetSubtype="0" fill="hold" grpId="1" nodeType="withEffect">
                                      <p:stCondLst>
                                        <p:cond delay="0"/>
                                      </p:stCondLst>
                                      <p:childTnLst>
                                        <p:animEffect transition="out" filter="fade">
                                          <p:cBhvr>
                                            <p:cTn id="248" dur="200"/>
                                            <p:tgtEl>
                                              <p:spTgt spid="49"/>
                                            </p:tgtEl>
                                          </p:cBhvr>
                                        </p:animEffect>
                                        <p:set>
                                          <p:cBhvr>
                                            <p:cTn id="249" dur="1" fill="hold">
                                              <p:stCondLst>
                                                <p:cond delay="199"/>
                                              </p:stCondLst>
                                            </p:cTn>
                                            <p:tgtEl>
                                              <p:spTgt spid="49"/>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300:02:15.7"/>
                      </p:tgtEl>
                    </p:cond>
                  </p:nextCondLst>
                </p:seq>
                <p:seq concurrent="1" nextAc="seek">
                  <p:cTn id="250" restart="whenNotActive" fill="hold" evtFilter="cancelBubble" nodeType="interactiveSeq">
                    <p:stCondLst>
                      <p:cond evt="onMediaBookmark" delay="0">
                        <p:tgtEl>
                          <p14:bmkTgt spid="2" bmkName="AutoFill and Flash Fill m300:02:15.8"/>
                        </p:tgtEl>
                      </p:cond>
                    </p:stCondLst>
                    <p:endSync evt="end" delay="0">
                      <p:rtn val="all"/>
                    </p:endSync>
                    <p:childTnLst>
                      <p:par>
                        <p:cTn id="251" fill="hold">
                          <p:stCondLst>
                            <p:cond delay="0"/>
                          </p:stCondLst>
                          <p:childTnLst>
                            <p:par>
                              <p:cTn id="252" fill="hold">
                                <p:stCondLst>
                                  <p:cond delay="0"/>
                                </p:stCondLst>
                                <p:childTnLst>
                                  <p:par>
                                    <p:cTn id="253" presetID="10" presetClass="entr" presetSubtype="0" fill="hold" grpId="0" nodeType="withEffect">
                                      <p:stCondLst>
                                        <p:cond delay="0"/>
                                      </p:stCondLst>
                                      <p:childTnLst>
                                        <p:set>
                                          <p:cBhvr>
                                            <p:cTn id="254" dur="1" fill="hold">
                                              <p:stCondLst>
                                                <p:cond delay="0"/>
                                              </p:stCondLst>
                                            </p:cTn>
                                            <p:tgtEl>
                                              <p:spTgt spid="57"/>
                                            </p:tgtEl>
                                            <p:attrNameLst>
                                              <p:attrName>style.visibility</p:attrName>
                                            </p:attrNameLst>
                                          </p:cBhvr>
                                          <p:to>
                                            <p:strVal val="visible"/>
                                          </p:to>
                                        </p:set>
                                        <p:animEffect transition="in" filter="fade">
                                          <p:cBhvr>
                                            <p:cTn id="255" dur="200"/>
                                            <p:tgtEl>
                                              <p:spTgt spid="57"/>
                                            </p:tgtEl>
                                          </p:cBhvr>
                                        </p:animEffect>
                                      </p:childTnLst>
                                    </p:cTn>
                                  </p:par>
                                </p:childTnLst>
                              </p:cTn>
                            </p:par>
                          </p:childTnLst>
                        </p:cTn>
                      </p:par>
                    </p:childTnLst>
                  </p:cTn>
                  <p:nextCondLst>
                    <p:cond evt="onMediaBookmark" delay="0">
                      <p:tgtEl>
                        <p14:bmkTgt spid="2" bmkName="AutoFill and Flash Fill m300:02:15.8"/>
                      </p:tgtEl>
                    </p:cond>
                  </p:nextCondLst>
                </p:seq>
                <p:seq concurrent="1" nextAc="seek">
                  <p:cTn id="256" restart="whenNotActive" fill="hold" evtFilter="cancelBubble" nodeType="interactiveSeq">
                    <p:stCondLst>
                      <p:cond evt="onMediaBookmark" delay="0">
                        <p:tgtEl>
                          <p14:bmkTgt spid="2" bmkName="AutoFill and Flash Fill m300:02:23.3"/>
                        </p:tgtEl>
                      </p:cond>
                    </p:stCondLst>
                    <p:endSync evt="end" delay="0">
                      <p:rtn val="all"/>
                    </p:endSync>
                    <p:childTnLst>
                      <p:par>
                        <p:cTn id="257" fill="hold">
                          <p:stCondLst>
                            <p:cond delay="0"/>
                          </p:stCondLst>
                          <p:childTnLst>
                            <p:par>
                              <p:cTn id="258" fill="hold">
                                <p:stCondLst>
                                  <p:cond delay="0"/>
                                </p:stCondLst>
                                <p:childTnLst>
                                  <p:par>
                                    <p:cTn id="259" presetID="10" presetClass="exit" presetSubtype="0" fill="hold" grpId="1" nodeType="withEffect">
                                      <p:stCondLst>
                                        <p:cond delay="0"/>
                                      </p:stCondLst>
                                      <p:childTnLst>
                                        <p:animEffect transition="out" filter="fade">
                                          <p:cBhvr>
                                            <p:cTn id="260" dur="200"/>
                                            <p:tgtEl>
                                              <p:spTgt spid="57"/>
                                            </p:tgtEl>
                                          </p:cBhvr>
                                        </p:animEffect>
                                        <p:set>
                                          <p:cBhvr>
                                            <p:cTn id="261" dur="1" fill="hold">
                                              <p:stCondLst>
                                                <p:cond delay="199"/>
                                              </p:stCondLst>
                                            </p:cTn>
                                            <p:tgtEl>
                                              <p:spTgt spid="57"/>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300:02:23.3"/>
                      </p:tgtEl>
                    </p:cond>
                  </p:nextCondLst>
                </p:seq>
                <p:seq concurrent="1" nextAc="seek">
                  <p:cTn id="262" restart="whenNotActive" fill="hold" evtFilter="cancelBubble" nodeType="interactiveSeq">
                    <p:stCondLst>
                      <p:cond evt="onMediaBookmark" delay="0">
                        <p:tgtEl>
                          <p14:bmkTgt spid="2" bmkName="AutoFill and Flash Fill m300:02:23.4"/>
                        </p:tgtEl>
                      </p:cond>
                    </p:stCondLst>
                    <p:endSync evt="end" delay="0">
                      <p:rtn val="all"/>
                    </p:endSync>
                    <p:childTnLst>
                      <p:par>
                        <p:cTn id="263" fill="hold">
                          <p:stCondLst>
                            <p:cond delay="0"/>
                          </p:stCondLst>
                          <p:childTnLst>
                            <p:par>
                              <p:cTn id="264" fill="hold">
                                <p:stCondLst>
                                  <p:cond delay="0"/>
                                </p:stCondLst>
                                <p:childTnLst>
                                  <p:par>
                                    <p:cTn id="265" presetID="10" presetClass="entr" presetSubtype="0" fill="hold" grpId="0" nodeType="withEffect">
                                      <p:stCondLst>
                                        <p:cond delay="0"/>
                                      </p:stCondLst>
                                      <p:childTnLst>
                                        <p:set>
                                          <p:cBhvr>
                                            <p:cTn id="266" dur="1" fill="hold">
                                              <p:stCondLst>
                                                <p:cond delay="0"/>
                                              </p:stCondLst>
                                            </p:cTn>
                                            <p:tgtEl>
                                              <p:spTgt spid="58"/>
                                            </p:tgtEl>
                                            <p:attrNameLst>
                                              <p:attrName>style.visibility</p:attrName>
                                            </p:attrNameLst>
                                          </p:cBhvr>
                                          <p:to>
                                            <p:strVal val="visible"/>
                                          </p:to>
                                        </p:set>
                                        <p:animEffect transition="in" filter="fade">
                                          <p:cBhvr>
                                            <p:cTn id="267" dur="200"/>
                                            <p:tgtEl>
                                              <p:spTgt spid="58"/>
                                            </p:tgtEl>
                                          </p:cBhvr>
                                        </p:animEffect>
                                      </p:childTnLst>
                                    </p:cTn>
                                  </p:par>
                                </p:childTnLst>
                              </p:cTn>
                            </p:par>
                          </p:childTnLst>
                        </p:cTn>
                      </p:par>
                    </p:childTnLst>
                  </p:cTn>
                  <p:nextCondLst>
                    <p:cond evt="onMediaBookmark" delay="0">
                      <p:tgtEl>
                        <p14:bmkTgt spid="2" bmkName="AutoFill and Flash Fill m300:02:23.4"/>
                      </p:tgtEl>
                    </p:cond>
                  </p:nextCondLst>
                </p:seq>
                <p:seq concurrent="1" nextAc="seek">
                  <p:cTn id="268" restart="whenNotActive" fill="hold" evtFilter="cancelBubble" nodeType="interactiveSeq">
                    <p:stCondLst>
                      <p:cond evt="onMediaBookmark" delay="0">
                        <p:tgtEl>
                          <p14:bmkTgt spid="2" bmkName="AutoFill and Flash Fill m300:02:31.8"/>
                        </p:tgtEl>
                      </p:cond>
                    </p:stCondLst>
                    <p:endSync evt="end" delay="0">
                      <p:rtn val="all"/>
                    </p:endSync>
                    <p:childTnLst>
                      <p:par>
                        <p:cTn id="269" fill="hold">
                          <p:stCondLst>
                            <p:cond delay="0"/>
                          </p:stCondLst>
                          <p:childTnLst>
                            <p:par>
                              <p:cTn id="270" fill="hold">
                                <p:stCondLst>
                                  <p:cond delay="0"/>
                                </p:stCondLst>
                                <p:childTnLst>
                                  <p:par>
                                    <p:cTn id="271" presetID="10" presetClass="exit" presetSubtype="0" fill="hold" grpId="1" nodeType="withEffect">
                                      <p:stCondLst>
                                        <p:cond delay="0"/>
                                      </p:stCondLst>
                                      <p:childTnLst>
                                        <p:animEffect transition="out" filter="fade">
                                          <p:cBhvr>
                                            <p:cTn id="272" dur="200"/>
                                            <p:tgtEl>
                                              <p:spTgt spid="58"/>
                                            </p:tgtEl>
                                          </p:cBhvr>
                                        </p:animEffect>
                                        <p:set>
                                          <p:cBhvr>
                                            <p:cTn id="273" dur="1" fill="hold">
                                              <p:stCondLst>
                                                <p:cond delay="199"/>
                                              </p:stCondLst>
                                            </p:cTn>
                                            <p:tgtEl>
                                              <p:spTgt spid="58"/>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300:02:31.8"/>
                      </p:tgtEl>
                    </p:cond>
                  </p:nextCondLst>
                </p:seq>
                <p:seq concurrent="1" nextAc="seek">
                  <p:cTn id="274" restart="whenNotActive" fill="hold" evtFilter="cancelBubble" nodeType="interactiveSeq">
                    <p:stCondLst>
                      <p:cond evt="onMediaBookmark" delay="0">
                        <p:tgtEl>
                          <p14:bmkTgt spid="2" bmkName="AutoFill and Flash Fill m300:02:31.9"/>
                        </p:tgtEl>
                      </p:cond>
                    </p:stCondLst>
                    <p:endSync evt="end" delay="0">
                      <p:rtn val="all"/>
                    </p:endSync>
                    <p:childTnLst>
                      <p:par>
                        <p:cTn id="275" fill="hold">
                          <p:stCondLst>
                            <p:cond delay="0"/>
                          </p:stCondLst>
                          <p:childTnLst>
                            <p:par>
                              <p:cTn id="276" fill="hold">
                                <p:stCondLst>
                                  <p:cond delay="0"/>
                                </p:stCondLst>
                                <p:childTnLst>
                                  <p:par>
                                    <p:cTn id="277" presetID="10" presetClass="entr" presetSubtype="0" fill="hold" grpId="0" nodeType="withEffect">
                                      <p:stCondLst>
                                        <p:cond delay="0"/>
                                      </p:stCondLst>
                                      <p:childTnLst>
                                        <p:set>
                                          <p:cBhvr>
                                            <p:cTn id="278" dur="1" fill="hold">
                                              <p:stCondLst>
                                                <p:cond delay="0"/>
                                              </p:stCondLst>
                                            </p:cTn>
                                            <p:tgtEl>
                                              <p:spTgt spid="59"/>
                                            </p:tgtEl>
                                            <p:attrNameLst>
                                              <p:attrName>style.visibility</p:attrName>
                                            </p:attrNameLst>
                                          </p:cBhvr>
                                          <p:to>
                                            <p:strVal val="visible"/>
                                          </p:to>
                                        </p:set>
                                        <p:animEffect transition="in" filter="fade">
                                          <p:cBhvr>
                                            <p:cTn id="279" dur="200"/>
                                            <p:tgtEl>
                                              <p:spTgt spid="59"/>
                                            </p:tgtEl>
                                          </p:cBhvr>
                                        </p:animEffect>
                                      </p:childTnLst>
                                    </p:cTn>
                                  </p:par>
                                </p:childTnLst>
                              </p:cTn>
                            </p:par>
                          </p:childTnLst>
                        </p:cTn>
                      </p:par>
                    </p:childTnLst>
                  </p:cTn>
                  <p:nextCondLst>
                    <p:cond evt="onMediaBookmark" delay="0">
                      <p:tgtEl>
                        <p14:bmkTgt spid="2" bmkName="AutoFill and Flash Fill m300:02:31.9"/>
                      </p:tgtEl>
                    </p:cond>
                  </p:nextCondLst>
                </p:seq>
                <p:seq concurrent="1" nextAc="seek">
                  <p:cTn id="280" restart="whenNotActive" fill="hold" evtFilter="cancelBubble" nodeType="interactiveSeq">
                    <p:stCondLst>
                      <p:cond evt="onMediaBookmark" delay="0">
                        <p:tgtEl>
                          <p14:bmkTgt spid="2" bmkName="AutoFill and Flash Fill m300:02:36.7"/>
                        </p:tgtEl>
                      </p:cond>
                    </p:stCondLst>
                    <p:endSync evt="end" delay="0">
                      <p:rtn val="all"/>
                    </p:endSync>
                    <p:childTnLst>
                      <p:par>
                        <p:cTn id="281" fill="hold">
                          <p:stCondLst>
                            <p:cond delay="0"/>
                          </p:stCondLst>
                          <p:childTnLst>
                            <p:par>
                              <p:cTn id="282" fill="hold">
                                <p:stCondLst>
                                  <p:cond delay="0"/>
                                </p:stCondLst>
                                <p:childTnLst>
                                  <p:par>
                                    <p:cTn id="283" presetID="10" presetClass="exit" presetSubtype="0" fill="hold" grpId="1" nodeType="withEffect">
                                      <p:stCondLst>
                                        <p:cond delay="0"/>
                                      </p:stCondLst>
                                      <p:childTnLst>
                                        <p:animEffect transition="out" filter="fade">
                                          <p:cBhvr>
                                            <p:cTn id="284" dur="200"/>
                                            <p:tgtEl>
                                              <p:spTgt spid="59"/>
                                            </p:tgtEl>
                                          </p:cBhvr>
                                        </p:animEffect>
                                        <p:set>
                                          <p:cBhvr>
                                            <p:cTn id="285" dur="1" fill="hold">
                                              <p:stCondLst>
                                                <p:cond delay="199"/>
                                              </p:stCondLst>
                                            </p:cTn>
                                            <p:tgtEl>
                                              <p:spTgt spid="59"/>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300:02:36.7"/>
                      </p:tgtEl>
                    </p:cond>
                  </p:nextCondLst>
                </p:seq>
                <p:seq concurrent="1" nextAc="seek">
                  <p:cTn id="286" restart="whenNotActive" fill="hold" evtFilter="cancelBubble" nodeType="interactiveSeq">
                    <p:stCondLst>
                      <p:cond evt="onMediaBookmark" delay="0">
                        <p:tgtEl>
                          <p14:bmkTgt spid="2" bmkName="AutoFill and Flash Fill m300:02:36.8"/>
                        </p:tgtEl>
                      </p:cond>
                    </p:stCondLst>
                    <p:endSync evt="end" delay="0">
                      <p:rtn val="all"/>
                    </p:endSync>
                    <p:childTnLst>
                      <p:par>
                        <p:cTn id="287" fill="hold">
                          <p:stCondLst>
                            <p:cond delay="0"/>
                          </p:stCondLst>
                          <p:childTnLst>
                            <p:par>
                              <p:cTn id="288" fill="hold">
                                <p:stCondLst>
                                  <p:cond delay="0"/>
                                </p:stCondLst>
                                <p:childTnLst>
                                  <p:par>
                                    <p:cTn id="289" presetID="10" presetClass="entr" presetSubtype="0" fill="hold" grpId="0" nodeType="withEffect">
                                      <p:stCondLst>
                                        <p:cond delay="0"/>
                                      </p:stCondLst>
                                      <p:childTnLst>
                                        <p:set>
                                          <p:cBhvr>
                                            <p:cTn id="290" dur="1" fill="hold">
                                              <p:stCondLst>
                                                <p:cond delay="0"/>
                                              </p:stCondLst>
                                            </p:cTn>
                                            <p:tgtEl>
                                              <p:spTgt spid="60"/>
                                            </p:tgtEl>
                                            <p:attrNameLst>
                                              <p:attrName>style.visibility</p:attrName>
                                            </p:attrNameLst>
                                          </p:cBhvr>
                                          <p:to>
                                            <p:strVal val="visible"/>
                                          </p:to>
                                        </p:set>
                                        <p:animEffect transition="in" filter="fade">
                                          <p:cBhvr>
                                            <p:cTn id="291" dur="200"/>
                                            <p:tgtEl>
                                              <p:spTgt spid="60"/>
                                            </p:tgtEl>
                                          </p:cBhvr>
                                        </p:animEffect>
                                      </p:childTnLst>
                                    </p:cTn>
                                  </p:par>
                                </p:childTnLst>
                              </p:cTn>
                            </p:par>
                          </p:childTnLst>
                        </p:cTn>
                      </p:par>
                    </p:childTnLst>
                  </p:cTn>
                  <p:nextCondLst>
                    <p:cond evt="onMediaBookmark" delay="0">
                      <p:tgtEl>
                        <p14:bmkTgt spid="2" bmkName="AutoFill and Flash Fill m300:02:36.8"/>
                      </p:tgtEl>
                    </p:cond>
                  </p:nextCondLst>
                </p:seq>
                <p:seq concurrent="1" nextAc="seek">
                  <p:cTn id="292" restart="whenNotActive" fill="hold" evtFilter="cancelBubble" nodeType="interactiveSeq">
                    <p:stCondLst>
                      <p:cond evt="onMediaBookmark" delay="0">
                        <p:tgtEl>
                          <p14:bmkTgt spid="2" bmkName="AutoFill and Flash Fill m300:02:46.1"/>
                        </p:tgtEl>
                      </p:cond>
                    </p:stCondLst>
                    <p:endSync evt="end" delay="0">
                      <p:rtn val="all"/>
                    </p:endSync>
                    <p:childTnLst>
                      <p:par>
                        <p:cTn id="293" fill="hold">
                          <p:stCondLst>
                            <p:cond delay="0"/>
                          </p:stCondLst>
                          <p:childTnLst>
                            <p:par>
                              <p:cTn id="294" fill="hold">
                                <p:stCondLst>
                                  <p:cond delay="0"/>
                                </p:stCondLst>
                                <p:childTnLst>
                                  <p:par>
                                    <p:cTn id="295" presetID="10" presetClass="exit" presetSubtype="0" fill="hold" grpId="1" nodeType="withEffect">
                                      <p:stCondLst>
                                        <p:cond delay="0"/>
                                      </p:stCondLst>
                                      <p:childTnLst>
                                        <p:animEffect transition="out" filter="fade">
                                          <p:cBhvr>
                                            <p:cTn id="296" dur="200"/>
                                            <p:tgtEl>
                                              <p:spTgt spid="60"/>
                                            </p:tgtEl>
                                          </p:cBhvr>
                                        </p:animEffect>
                                        <p:set>
                                          <p:cBhvr>
                                            <p:cTn id="297" dur="1" fill="hold">
                                              <p:stCondLst>
                                                <p:cond delay="199"/>
                                              </p:stCondLst>
                                            </p:cTn>
                                            <p:tgtEl>
                                              <p:spTgt spid="60"/>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300:02:46.1"/>
                      </p:tgtEl>
                    </p:cond>
                  </p:nextCondLst>
                </p:seq>
                <p:seq concurrent="1" nextAc="seek">
                  <p:cTn id="298" restart="whenNotActive" fill="hold" evtFilter="cancelBubble" nodeType="interactiveSeq">
                    <p:stCondLst>
                      <p:cond evt="onMediaBookmark" delay="0">
                        <p:tgtEl>
                          <p14:bmkTgt spid="2" bmkName="AutoFill and Flash Fill m300:02:46.2"/>
                        </p:tgtEl>
                      </p:cond>
                    </p:stCondLst>
                    <p:endSync evt="end" delay="0">
                      <p:rtn val="all"/>
                    </p:endSync>
                    <p:childTnLst>
                      <p:par>
                        <p:cTn id="299" fill="hold">
                          <p:stCondLst>
                            <p:cond delay="0"/>
                          </p:stCondLst>
                          <p:childTnLst>
                            <p:par>
                              <p:cTn id="300" fill="hold">
                                <p:stCondLst>
                                  <p:cond delay="0"/>
                                </p:stCondLst>
                                <p:childTnLst>
                                  <p:par>
                                    <p:cTn id="301" presetID="10" presetClass="entr" presetSubtype="0" fill="hold" grpId="0" nodeType="withEffect">
                                      <p:stCondLst>
                                        <p:cond delay="0"/>
                                      </p:stCondLst>
                                      <p:childTnLst>
                                        <p:set>
                                          <p:cBhvr>
                                            <p:cTn id="302" dur="1" fill="hold">
                                              <p:stCondLst>
                                                <p:cond delay="0"/>
                                              </p:stCondLst>
                                            </p:cTn>
                                            <p:tgtEl>
                                              <p:spTgt spid="61"/>
                                            </p:tgtEl>
                                            <p:attrNameLst>
                                              <p:attrName>style.visibility</p:attrName>
                                            </p:attrNameLst>
                                          </p:cBhvr>
                                          <p:to>
                                            <p:strVal val="visible"/>
                                          </p:to>
                                        </p:set>
                                        <p:animEffect transition="in" filter="fade">
                                          <p:cBhvr>
                                            <p:cTn id="303" dur="200"/>
                                            <p:tgtEl>
                                              <p:spTgt spid="61"/>
                                            </p:tgtEl>
                                          </p:cBhvr>
                                        </p:animEffect>
                                      </p:childTnLst>
                                    </p:cTn>
                                  </p:par>
                                </p:childTnLst>
                              </p:cTn>
                            </p:par>
                          </p:childTnLst>
                        </p:cTn>
                      </p:par>
                    </p:childTnLst>
                  </p:cTn>
                  <p:nextCondLst>
                    <p:cond evt="onMediaBookmark" delay="0">
                      <p:tgtEl>
                        <p14:bmkTgt spid="2" bmkName="AutoFill and Flash Fill m300:02:46.2"/>
                      </p:tgtEl>
                    </p:cond>
                  </p:nextCondLst>
                </p:seq>
                <p:seq concurrent="1" nextAc="seek">
                  <p:cTn id="304" restart="whenNotActive" fill="hold" evtFilter="cancelBubble" nodeType="interactiveSeq">
                    <p:stCondLst>
                      <p:cond evt="onMediaBookmark" delay="0">
                        <p:tgtEl>
                          <p14:bmkTgt spid="2" bmkName="AutoFill and Flash Fill m300:02:50.1"/>
                        </p:tgtEl>
                      </p:cond>
                    </p:stCondLst>
                    <p:endSync evt="end" delay="0">
                      <p:rtn val="all"/>
                    </p:endSync>
                    <p:childTnLst>
                      <p:par>
                        <p:cTn id="305" fill="hold">
                          <p:stCondLst>
                            <p:cond delay="0"/>
                          </p:stCondLst>
                          <p:childTnLst>
                            <p:par>
                              <p:cTn id="306" fill="hold">
                                <p:stCondLst>
                                  <p:cond delay="0"/>
                                </p:stCondLst>
                                <p:childTnLst>
                                  <p:par>
                                    <p:cTn id="307" presetID="10" presetClass="exit" presetSubtype="0" fill="hold" grpId="1" nodeType="withEffect">
                                      <p:stCondLst>
                                        <p:cond delay="0"/>
                                      </p:stCondLst>
                                      <p:childTnLst>
                                        <p:animEffect transition="out" filter="fade">
                                          <p:cBhvr>
                                            <p:cTn id="308" dur="200"/>
                                            <p:tgtEl>
                                              <p:spTgt spid="61"/>
                                            </p:tgtEl>
                                          </p:cBhvr>
                                        </p:animEffect>
                                        <p:set>
                                          <p:cBhvr>
                                            <p:cTn id="309" dur="1" fill="hold">
                                              <p:stCondLst>
                                                <p:cond delay="199"/>
                                              </p:stCondLst>
                                            </p:cTn>
                                            <p:tgtEl>
                                              <p:spTgt spid="61"/>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300:02:50.1"/>
                      </p:tgtEl>
                    </p:cond>
                  </p:nextCondLst>
                </p:seq>
                <p:seq concurrent="1" nextAc="seek">
                  <p:cTn id="310" restart="whenNotActive" fill="hold" evtFilter="cancelBubble" nodeType="interactiveSeq">
                    <p:stCondLst>
                      <p:cond evt="onMediaBookmark" delay="0">
                        <p:tgtEl>
                          <p14:bmkTgt spid="2" bmkName="AutoFill and Flash Fill m300:02:50.2"/>
                        </p:tgtEl>
                      </p:cond>
                    </p:stCondLst>
                    <p:endSync evt="end" delay="0">
                      <p:rtn val="all"/>
                    </p:endSync>
                    <p:childTnLst>
                      <p:par>
                        <p:cTn id="311" fill="hold">
                          <p:stCondLst>
                            <p:cond delay="0"/>
                          </p:stCondLst>
                          <p:childTnLst>
                            <p:par>
                              <p:cTn id="312" fill="hold">
                                <p:stCondLst>
                                  <p:cond delay="0"/>
                                </p:stCondLst>
                                <p:childTnLst>
                                  <p:par>
                                    <p:cTn id="313" presetID="10" presetClass="entr" presetSubtype="0" fill="hold" grpId="0" nodeType="withEffect">
                                      <p:stCondLst>
                                        <p:cond delay="0"/>
                                      </p:stCondLst>
                                      <p:childTnLst>
                                        <p:set>
                                          <p:cBhvr>
                                            <p:cTn id="314" dur="1" fill="hold">
                                              <p:stCondLst>
                                                <p:cond delay="0"/>
                                              </p:stCondLst>
                                            </p:cTn>
                                            <p:tgtEl>
                                              <p:spTgt spid="62"/>
                                            </p:tgtEl>
                                            <p:attrNameLst>
                                              <p:attrName>style.visibility</p:attrName>
                                            </p:attrNameLst>
                                          </p:cBhvr>
                                          <p:to>
                                            <p:strVal val="visible"/>
                                          </p:to>
                                        </p:set>
                                        <p:animEffect transition="in" filter="fade">
                                          <p:cBhvr>
                                            <p:cTn id="315" dur="200"/>
                                            <p:tgtEl>
                                              <p:spTgt spid="62"/>
                                            </p:tgtEl>
                                          </p:cBhvr>
                                        </p:animEffect>
                                      </p:childTnLst>
                                    </p:cTn>
                                  </p:par>
                                </p:childTnLst>
                              </p:cTn>
                            </p:par>
                          </p:childTnLst>
                        </p:cTn>
                      </p:par>
                    </p:childTnLst>
                  </p:cTn>
                  <p:nextCondLst>
                    <p:cond evt="onMediaBookmark" delay="0">
                      <p:tgtEl>
                        <p14:bmkTgt spid="2" bmkName="AutoFill and Flash Fill m300:02:50.2"/>
                      </p:tgtEl>
                    </p:cond>
                  </p:nextCondLst>
                </p:seq>
                <p:seq concurrent="1" nextAc="seek">
                  <p:cTn id="316" restart="whenNotActive" fill="hold" evtFilter="cancelBubble" nodeType="interactiveSeq">
                    <p:stCondLst>
                      <p:cond evt="onMediaBookmark" delay="0">
                        <p:tgtEl>
                          <p14:bmkTgt spid="2" bmkName="AutoFill and Flash Fill m300:02:53.8"/>
                        </p:tgtEl>
                      </p:cond>
                    </p:stCondLst>
                    <p:endSync evt="end" delay="0">
                      <p:rtn val="all"/>
                    </p:endSync>
                    <p:childTnLst>
                      <p:par>
                        <p:cTn id="317" fill="hold">
                          <p:stCondLst>
                            <p:cond delay="0"/>
                          </p:stCondLst>
                          <p:childTnLst>
                            <p:par>
                              <p:cTn id="318" fill="hold">
                                <p:stCondLst>
                                  <p:cond delay="0"/>
                                </p:stCondLst>
                                <p:childTnLst>
                                  <p:par>
                                    <p:cTn id="319" presetID="10" presetClass="exit" presetSubtype="0" fill="hold" grpId="1" nodeType="withEffect">
                                      <p:stCondLst>
                                        <p:cond delay="0"/>
                                      </p:stCondLst>
                                      <p:childTnLst>
                                        <p:animEffect transition="out" filter="fade">
                                          <p:cBhvr>
                                            <p:cTn id="320" dur="200"/>
                                            <p:tgtEl>
                                              <p:spTgt spid="62"/>
                                            </p:tgtEl>
                                          </p:cBhvr>
                                        </p:animEffect>
                                        <p:set>
                                          <p:cBhvr>
                                            <p:cTn id="321" dur="1" fill="hold">
                                              <p:stCondLst>
                                                <p:cond delay="199"/>
                                              </p:stCondLst>
                                            </p:cTn>
                                            <p:tgtEl>
                                              <p:spTgt spid="62"/>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300:02:53.8"/>
                      </p:tgtEl>
                    </p:cond>
                  </p:nextCondLst>
                </p:seq>
                <p:seq concurrent="1" nextAc="seek">
                  <p:cTn id="322" restart="whenNotActive" fill="hold" evtFilter="cancelBubble" nodeType="interactiveSeq">
                    <p:stCondLst>
                      <p:cond evt="onMediaBookmark" delay="0">
                        <p:tgtEl>
                          <p14:bmkTgt spid="2" bmkName="AutoFill and Flash Fill m300:02:53.9"/>
                        </p:tgtEl>
                      </p:cond>
                    </p:stCondLst>
                    <p:endSync evt="end" delay="0">
                      <p:rtn val="all"/>
                    </p:endSync>
                    <p:childTnLst>
                      <p:par>
                        <p:cTn id="323" fill="hold">
                          <p:stCondLst>
                            <p:cond delay="0"/>
                          </p:stCondLst>
                          <p:childTnLst>
                            <p:par>
                              <p:cTn id="324" fill="hold">
                                <p:stCondLst>
                                  <p:cond delay="0"/>
                                </p:stCondLst>
                                <p:childTnLst>
                                  <p:par>
                                    <p:cTn id="325" presetID="10" presetClass="entr" presetSubtype="0" fill="hold" grpId="0" nodeType="withEffect">
                                      <p:stCondLst>
                                        <p:cond delay="0"/>
                                      </p:stCondLst>
                                      <p:childTnLst>
                                        <p:set>
                                          <p:cBhvr>
                                            <p:cTn id="326" dur="1" fill="hold">
                                              <p:stCondLst>
                                                <p:cond delay="0"/>
                                              </p:stCondLst>
                                            </p:cTn>
                                            <p:tgtEl>
                                              <p:spTgt spid="63"/>
                                            </p:tgtEl>
                                            <p:attrNameLst>
                                              <p:attrName>style.visibility</p:attrName>
                                            </p:attrNameLst>
                                          </p:cBhvr>
                                          <p:to>
                                            <p:strVal val="visible"/>
                                          </p:to>
                                        </p:set>
                                        <p:animEffect transition="in" filter="fade">
                                          <p:cBhvr>
                                            <p:cTn id="327" dur="200"/>
                                            <p:tgtEl>
                                              <p:spTgt spid="63"/>
                                            </p:tgtEl>
                                          </p:cBhvr>
                                        </p:animEffect>
                                      </p:childTnLst>
                                    </p:cTn>
                                  </p:par>
                                </p:childTnLst>
                              </p:cTn>
                            </p:par>
                          </p:childTnLst>
                        </p:cTn>
                      </p:par>
                    </p:childTnLst>
                  </p:cTn>
                  <p:nextCondLst>
                    <p:cond evt="onMediaBookmark" delay="0">
                      <p:tgtEl>
                        <p14:bmkTgt spid="2" bmkName="AutoFill and Flash Fill m300:02:53.9"/>
                      </p:tgtEl>
                    </p:cond>
                  </p:nextCondLst>
                </p:seq>
                <p:seq concurrent="1" nextAc="seek">
                  <p:cTn id="328" restart="whenNotActive" fill="hold" evtFilter="cancelBubble" nodeType="interactiveSeq">
                    <p:stCondLst>
                      <p:cond evt="onMediaBookmark" delay="0">
                        <p:tgtEl>
                          <p14:bmkTgt spid="2" bmkName="AutoFill and Flash Fill m300:03:00.7"/>
                        </p:tgtEl>
                      </p:cond>
                    </p:stCondLst>
                    <p:endSync evt="end" delay="0">
                      <p:rtn val="all"/>
                    </p:endSync>
                    <p:childTnLst>
                      <p:par>
                        <p:cTn id="329" fill="hold">
                          <p:stCondLst>
                            <p:cond delay="0"/>
                          </p:stCondLst>
                          <p:childTnLst>
                            <p:par>
                              <p:cTn id="330" fill="hold">
                                <p:stCondLst>
                                  <p:cond delay="0"/>
                                </p:stCondLst>
                                <p:childTnLst>
                                  <p:par>
                                    <p:cTn id="331" presetID="10" presetClass="exit" presetSubtype="0" fill="hold" grpId="1" nodeType="withEffect">
                                      <p:stCondLst>
                                        <p:cond delay="0"/>
                                      </p:stCondLst>
                                      <p:childTnLst>
                                        <p:animEffect transition="out" filter="fade">
                                          <p:cBhvr>
                                            <p:cTn id="332" dur="200"/>
                                            <p:tgtEl>
                                              <p:spTgt spid="63"/>
                                            </p:tgtEl>
                                          </p:cBhvr>
                                        </p:animEffect>
                                        <p:set>
                                          <p:cBhvr>
                                            <p:cTn id="333" dur="1" fill="hold">
                                              <p:stCondLst>
                                                <p:cond delay="199"/>
                                              </p:stCondLst>
                                            </p:cTn>
                                            <p:tgtEl>
                                              <p:spTgt spid="63"/>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300:03:00.7"/>
                      </p:tgtEl>
                    </p:cond>
                  </p:nextCondLst>
                </p:seq>
                <p:seq concurrent="1" nextAc="seek">
                  <p:cTn id="334" restart="whenNotActive" fill="hold" evtFilter="cancelBubble" nodeType="interactiveSeq">
                    <p:stCondLst>
                      <p:cond evt="onMediaBookmark" delay="0">
                        <p:tgtEl>
                          <p14:bmkTgt spid="2" bmkName="AutoFill and Flash Fill m300:03:00.8"/>
                        </p:tgtEl>
                      </p:cond>
                    </p:stCondLst>
                    <p:endSync evt="end" delay="0">
                      <p:rtn val="all"/>
                    </p:endSync>
                    <p:childTnLst>
                      <p:par>
                        <p:cTn id="335" fill="hold">
                          <p:stCondLst>
                            <p:cond delay="0"/>
                          </p:stCondLst>
                          <p:childTnLst>
                            <p:par>
                              <p:cTn id="336" fill="hold">
                                <p:stCondLst>
                                  <p:cond delay="0"/>
                                </p:stCondLst>
                                <p:childTnLst>
                                  <p:par>
                                    <p:cTn id="337" presetID="10" presetClass="entr" presetSubtype="0" fill="hold" grpId="0" nodeType="withEffect">
                                      <p:stCondLst>
                                        <p:cond delay="0"/>
                                      </p:stCondLst>
                                      <p:childTnLst>
                                        <p:set>
                                          <p:cBhvr>
                                            <p:cTn id="338" dur="1" fill="hold">
                                              <p:stCondLst>
                                                <p:cond delay="0"/>
                                              </p:stCondLst>
                                            </p:cTn>
                                            <p:tgtEl>
                                              <p:spTgt spid="64"/>
                                            </p:tgtEl>
                                            <p:attrNameLst>
                                              <p:attrName>style.visibility</p:attrName>
                                            </p:attrNameLst>
                                          </p:cBhvr>
                                          <p:to>
                                            <p:strVal val="visible"/>
                                          </p:to>
                                        </p:set>
                                        <p:animEffect transition="in" filter="fade">
                                          <p:cBhvr>
                                            <p:cTn id="339" dur="200"/>
                                            <p:tgtEl>
                                              <p:spTgt spid="64"/>
                                            </p:tgtEl>
                                          </p:cBhvr>
                                        </p:animEffect>
                                      </p:childTnLst>
                                    </p:cTn>
                                  </p:par>
                                </p:childTnLst>
                              </p:cTn>
                            </p:par>
                          </p:childTnLst>
                        </p:cTn>
                      </p:par>
                    </p:childTnLst>
                  </p:cTn>
                  <p:nextCondLst>
                    <p:cond evt="onMediaBookmark" delay="0">
                      <p:tgtEl>
                        <p14:bmkTgt spid="2" bmkName="AutoFill and Flash Fill m300:03:00.8"/>
                      </p:tgtEl>
                    </p:cond>
                  </p:nextCondLst>
                </p:seq>
                <p:seq concurrent="1" nextAc="seek">
                  <p:cTn id="340" restart="whenNotActive" fill="hold" evtFilter="cancelBubble" nodeType="interactiveSeq">
                    <p:stCondLst>
                      <p:cond evt="onMediaBookmark" delay="0">
                        <p:tgtEl>
                          <p14:bmkTgt spid="2" bmkName="AutoFill and Flash Fill m300:03:07.4"/>
                        </p:tgtEl>
                      </p:cond>
                    </p:stCondLst>
                    <p:endSync evt="end" delay="0">
                      <p:rtn val="all"/>
                    </p:endSync>
                    <p:childTnLst>
                      <p:par>
                        <p:cTn id="341" fill="hold">
                          <p:stCondLst>
                            <p:cond delay="0"/>
                          </p:stCondLst>
                          <p:childTnLst>
                            <p:par>
                              <p:cTn id="342" fill="hold">
                                <p:stCondLst>
                                  <p:cond delay="0"/>
                                </p:stCondLst>
                                <p:childTnLst>
                                  <p:par>
                                    <p:cTn id="343" presetID="10" presetClass="exit" presetSubtype="0" fill="hold" grpId="1" nodeType="withEffect">
                                      <p:stCondLst>
                                        <p:cond delay="0"/>
                                      </p:stCondLst>
                                      <p:childTnLst>
                                        <p:animEffect transition="out" filter="fade">
                                          <p:cBhvr>
                                            <p:cTn id="344" dur="200"/>
                                            <p:tgtEl>
                                              <p:spTgt spid="64"/>
                                            </p:tgtEl>
                                          </p:cBhvr>
                                        </p:animEffect>
                                        <p:set>
                                          <p:cBhvr>
                                            <p:cTn id="345" dur="1" fill="hold">
                                              <p:stCondLst>
                                                <p:cond delay="199"/>
                                              </p:stCondLst>
                                            </p:cTn>
                                            <p:tgtEl>
                                              <p:spTgt spid="64"/>
                                            </p:tgtEl>
                                            <p:attrNameLst>
                                              <p:attrName>style.visibility</p:attrName>
                                            </p:attrNameLst>
                                          </p:cBhvr>
                                          <p:to>
                                            <p:strVal val="hidden"/>
                                          </p:to>
                                        </p:set>
                                      </p:childTnLst>
                                    </p:cTn>
                                  </p:par>
                                </p:childTnLst>
                              </p:cTn>
                            </p:par>
                          </p:childTnLst>
                        </p:cTn>
                      </p:par>
                    </p:childTnLst>
                  </p:cTn>
                  <p:nextCondLst>
                    <p:cond evt="onMediaBookmark" delay="0">
                      <p:tgtEl>
                        <p14:bmkTgt spid="2" bmkName="AutoFill and Flash Fill m300:03:07.4"/>
                      </p:tgtEl>
                    </p:cond>
                  </p:nextCondLst>
                </p:seq>
              </p:childTnLst>
            </p:cTn>
          </p:par>
        </p:tnLst>
        <p:bldLst>
          <p:bldP spid="6" grpId="0" animBg="1"/>
          <p:bldP spid="6" grpId="1" animBg="1"/>
          <p:bldP spid="7" grpId="0" animBg="1"/>
          <p:bldP spid="7" grpId="1" animBg="1"/>
          <p:bldP spid="8" grpId="0" animBg="1"/>
          <p:bldP spid="8"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30" grpId="0" animBg="1"/>
          <p:bldP spid="30" grpId="1" animBg="1"/>
          <p:bldP spid="31" grpId="0" animBg="1"/>
          <p:bldP spid="31" grpId="1" animBg="1"/>
          <p:bldP spid="33" grpId="0" animBg="1"/>
          <p:bldP spid="33" grpId="1" animBg="1"/>
          <p:bldP spid="37" grpId="0" animBg="1"/>
          <p:bldP spid="37" grpId="1" animBg="1"/>
          <p:bldP spid="44" grpId="0" animBg="1"/>
          <p:bldP spid="44" grpId="1" animBg="1"/>
          <p:bldP spid="45" grpId="0" animBg="1"/>
          <p:bldP spid="45" grpId="1" animBg="1"/>
          <p:bldP spid="48" grpId="0" animBg="1"/>
          <p:bldP spid="48" grpId="1" animBg="1"/>
          <p:bldP spid="49" grpId="0" animBg="1"/>
          <p:bldP spid="49" grpId="1" animBg="1"/>
          <p:bldP spid="57" grpId="0" animBg="1"/>
          <p:bldP spid="57" grpId="1" animBg="1"/>
          <p:bldP spid="58" grpId="0" animBg="1"/>
          <p:bldP spid="58" grpId="1" animBg="1"/>
          <p:bldP spid="59" grpId="0" animBg="1"/>
          <p:bldP spid="59" grpId="1" animBg="1"/>
          <p:bldP spid="60" grpId="0" animBg="1"/>
          <p:bldP spid="60" grpId="1" animBg="1"/>
          <p:bldP spid="61" grpId="0" animBg="1"/>
          <p:bldP spid="61" grpId="1" animBg="1"/>
          <p:bldP spid="62" grpId="0" animBg="1"/>
          <p:bldP spid="62" grpId="1" animBg="1"/>
          <p:bldP spid="63" grpId="0" animBg="1"/>
          <p:bldP spid="63" grpId="1" animBg="1"/>
          <p:bldP spid="64" grpId="0" animBg="1"/>
          <p:bldP spid="64" grpId="1" animBg="1"/>
          <p:bldP spid="14" grpId="0" animBg="1"/>
          <p:bldP spid="14"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3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14"/>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video>
                  <p:cMediaNode vol="8000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
                                            </p:tgtEl>
                                          </p:cBhvr>
                                        </p:cmd>
                                      </p:childTnLst>
                                    </p:cTn>
                                  </p:par>
                                </p:childTnLst>
                              </p:cTn>
                            </p:par>
                          </p:childTnLst>
                        </p:cTn>
                      </p:par>
                    </p:childTnLst>
                  </p:cTn>
                  <p:nextCondLst>
                    <p:cond evt="onClick" delay="0">
                      <p:tgtEl>
                        <p:spTgt spid="2"/>
                      </p:tgtEl>
                    </p:cond>
                  </p:nextCondLst>
                </p:seq>
              </p:childTnLst>
            </p:cTn>
          </p:par>
        </p:tnLst>
        <p:bldLst>
          <p:bldP spid="14" grpId="0" animBg="1"/>
          <p:bldP spid="14" grpId="1"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15206" y="487212"/>
            <a:ext cx="8305799" cy="430887"/>
          </a:xfrm>
          <a:prstGeom prst="rect">
            <a:avLst/>
          </a:prstGeom>
          <a:noFill/>
        </p:spPr>
        <p:txBody>
          <a:bodyPr wrap="square" lIns="91417" tIns="45708" rIns="91417" bIns="45708" rtlCol="0">
            <a:spAutoFit/>
          </a:bodyPr>
          <a:lstStyle/>
          <a:p>
            <a:pPr defTabSz="1300390"/>
            <a:r>
              <a:rPr lang="en-US" sz="2100" dirty="0">
                <a:solidFill>
                  <a:prstClr val="white"/>
                </a:solidFill>
                <a:latin typeface="Segoe UI Light" pitchFamily="34" charset="0"/>
                <a:ea typeface="Segoe UI" pitchFamily="34" charset="0"/>
                <a:cs typeface="Segoe UI" pitchFamily="34" charset="0"/>
              </a:rPr>
              <a:t>Help</a:t>
            </a:r>
          </a:p>
        </p:txBody>
      </p:sp>
      <p:sp>
        <p:nvSpPr>
          <p:cNvPr id="10" name="TextBox 9">
            <a:hlinkClick r:id="rId2" action="ppaction://hlinksldjump"/>
          </p:cNvPr>
          <p:cNvSpPr txBox="1"/>
          <p:nvPr/>
        </p:nvSpPr>
        <p:spPr>
          <a:xfrm>
            <a:off x="10970672" y="618148"/>
            <a:ext cx="1434334" cy="267482"/>
          </a:xfrm>
          <a:prstGeom prst="rect">
            <a:avLst/>
          </a:prstGeom>
          <a:noFill/>
        </p:spPr>
        <p:txBody>
          <a:bodyPr wrap="square" lIns="91417" tIns="45708" rIns="91417" bIns="45708" rtlCol="0">
            <a:spAutoFit/>
          </a:bodyPr>
          <a:lstStyle/>
          <a:p>
            <a:pPr defTabSz="1300390"/>
            <a:r>
              <a:rPr lang="en-US" sz="1100" dirty="0">
                <a:solidFill>
                  <a:prstClr val="white"/>
                </a:solidFill>
                <a:latin typeface="Segoe UI Light" pitchFamily="34" charset="0"/>
                <a:hlinkClick r:id="rId2" action="ppaction://hlinksldjump"/>
              </a:rPr>
              <a:t>Course summary</a:t>
            </a:r>
            <a:endParaRPr lang="en-US" sz="1100" dirty="0">
              <a:solidFill>
                <a:prstClr val="white"/>
              </a:solidFill>
              <a:latin typeface="Segoe UI Light" pitchFamily="34" charset="0"/>
            </a:endParaRPr>
          </a:p>
        </p:txBody>
      </p:sp>
      <p:grpSp>
        <p:nvGrpSpPr>
          <p:cNvPr id="11" name="Group 10"/>
          <p:cNvGrpSpPr/>
          <p:nvPr/>
        </p:nvGrpSpPr>
        <p:grpSpPr>
          <a:xfrm>
            <a:off x="12224322" y="646726"/>
            <a:ext cx="208497" cy="233769"/>
            <a:chOff x="9889420" y="664799"/>
            <a:chExt cx="208497" cy="233769"/>
          </a:xfrm>
        </p:grpSpPr>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3" name="Straight Connector 12"/>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3" name="Picture 22">
            <a:hlinkClick r:id="" action="ppaction://hlinkshowjump?jump=previous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59" name="Rectangle 58"/>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300390"/>
            <a:endParaRPr lang="en-US" sz="2600">
              <a:solidFill>
                <a:prstClr val="white"/>
              </a:solidFill>
            </a:endParaRPr>
          </a:p>
        </p:txBody>
      </p:sp>
      <p:sp>
        <p:nvSpPr>
          <p:cNvPr id="62" name="TextBox 61"/>
          <p:cNvSpPr txBox="1"/>
          <p:nvPr/>
        </p:nvSpPr>
        <p:spPr>
          <a:xfrm>
            <a:off x="1015207" y="487212"/>
            <a:ext cx="10820399" cy="415474"/>
          </a:xfrm>
          <a:prstGeom prst="rect">
            <a:avLst/>
          </a:prstGeom>
          <a:noFill/>
        </p:spPr>
        <p:txBody>
          <a:bodyPr wrap="square" lIns="91417" tIns="45708" rIns="91417" bIns="45708" rtlCol="0">
            <a:spAutoFit/>
          </a:bodyPr>
          <a:lstStyle/>
          <a:p>
            <a:pPr defTabSz="1300390"/>
            <a:r>
              <a:rPr lang="en-US" sz="2100" dirty="0" smtClean="0">
                <a:solidFill>
                  <a:prstClr val="white"/>
                </a:solidFill>
                <a:latin typeface="Segoe UI Light" pitchFamily="34" charset="0"/>
              </a:rPr>
              <a:t>Course </a:t>
            </a:r>
            <a:r>
              <a:rPr lang="en-US" sz="2100" dirty="0" smtClean="0">
                <a:solidFill>
                  <a:prstClr val="white"/>
                </a:solidFill>
                <a:latin typeface="Segoe UI Light" pitchFamily="34" charset="0"/>
              </a:rPr>
              <a:t>summary—Use AutoFill and Flash Fill </a:t>
            </a:r>
            <a:endParaRPr lang="en-US" sz="2100" dirty="0">
              <a:solidFill>
                <a:prstClr val="white"/>
              </a:solidFill>
              <a:latin typeface="Segoe UI Light" pitchFamily="34" charset="0"/>
            </a:endParaRPr>
          </a:p>
        </p:txBody>
      </p:sp>
      <p:pic>
        <p:nvPicPr>
          <p:cNvPr id="42" name="Media Placeholder 4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4881" y="8495913"/>
            <a:ext cx="1115476" cy="627836"/>
          </a:xfrm>
          <a:prstGeom prst="rect">
            <a:avLst/>
          </a:prstGeom>
        </p:spPr>
      </p:pic>
      <p:pic>
        <p:nvPicPr>
          <p:cNvPr id="43" name="Media Placeholder 40">
            <a:hlinkClick r:id="rId2"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0131" y="8495913"/>
            <a:ext cx="1115476" cy="627836"/>
          </a:xfrm>
          <a:prstGeom prst="rect">
            <a:avLst/>
          </a:prstGeom>
        </p:spPr>
      </p:pic>
      <p:pic>
        <p:nvPicPr>
          <p:cNvPr id="44" name="Media Placeholder 38">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96238" y="8496209"/>
            <a:ext cx="1114425" cy="627244"/>
          </a:xfrm>
          <a:prstGeom prst="rect">
            <a:avLst/>
          </a:prstGeom>
        </p:spPr>
      </p:pic>
      <p:pic>
        <p:nvPicPr>
          <p:cNvPr id="45" name="Media Placeholder 3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58313" y="8495763"/>
            <a:ext cx="1116012" cy="628137"/>
          </a:xfrm>
          <a:prstGeom prst="rect">
            <a:avLst/>
          </a:prstGeom>
        </p:spPr>
      </p:pic>
      <p:sp>
        <p:nvSpPr>
          <p:cNvPr id="48" name="Text Placeholder 6"/>
          <p:cNvSpPr txBox="1">
            <a:spLocks/>
          </p:cNvSpPr>
          <p:nvPr/>
        </p:nvSpPr>
        <p:spPr>
          <a:xfrm>
            <a:off x="6658132"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49" name="Text Placeholder 6"/>
          <p:cNvSpPr txBox="1">
            <a:spLocks/>
          </p:cNvSpPr>
          <p:nvPr/>
        </p:nvSpPr>
        <p:spPr>
          <a:xfrm>
            <a:off x="8027261"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50" name="Text Placeholder 6"/>
          <p:cNvSpPr txBox="1">
            <a:spLocks/>
          </p:cNvSpPr>
          <p:nvPr/>
        </p:nvSpPr>
        <p:spPr>
          <a:xfrm>
            <a:off x="9396150"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51" name="Media Placeholder 45">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27813" y="8496209"/>
            <a:ext cx="1114425" cy="627244"/>
          </a:xfrm>
          <a:prstGeom prst="rect">
            <a:avLst/>
          </a:prstGeom>
        </p:spPr>
      </p:pic>
      <p:pic>
        <p:nvPicPr>
          <p:cNvPr id="52" name="Media Placeholder 4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4881" y="8495913"/>
            <a:ext cx="1115476" cy="627836"/>
          </a:xfrm>
          <a:prstGeom prst="rect">
            <a:avLst/>
          </a:prstGeom>
        </p:spPr>
      </p:pic>
      <p:pic>
        <p:nvPicPr>
          <p:cNvPr id="53" name="Media Placeholder 40">
            <a:hlinkClick r:id="rId2"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50131" y="8495913"/>
            <a:ext cx="1115476" cy="627836"/>
          </a:xfrm>
          <a:prstGeom prst="rect">
            <a:avLst/>
          </a:prstGeom>
        </p:spPr>
      </p:pic>
      <p:pic>
        <p:nvPicPr>
          <p:cNvPr id="54" name="Media Placeholder 38">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96238" y="8496209"/>
            <a:ext cx="1114425" cy="627244"/>
          </a:xfrm>
          <a:prstGeom prst="rect">
            <a:avLst/>
          </a:prstGeom>
        </p:spPr>
      </p:pic>
      <p:pic>
        <p:nvPicPr>
          <p:cNvPr id="55" name="Media Placeholder 3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358313" y="8495763"/>
            <a:ext cx="1116012" cy="628137"/>
          </a:xfrm>
          <a:prstGeom prst="rect">
            <a:avLst/>
          </a:prstGeom>
        </p:spPr>
      </p:pic>
      <p:pic>
        <p:nvPicPr>
          <p:cNvPr id="56" name="Media Placeholder 45">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627813" y="8496209"/>
            <a:ext cx="1114425" cy="627244"/>
          </a:xfrm>
          <a:prstGeom prst="rect">
            <a:avLst/>
          </a:prstGeom>
        </p:spPr>
      </p:pic>
      <p:sp>
        <p:nvSpPr>
          <p:cNvPr id="57" name="Rectangle 56">
            <a:hlinkClick r:id="rId5" action="ppaction://hlinksldjump"/>
          </p:cNvPr>
          <p:cNvSpPr/>
          <p:nvPr/>
        </p:nvSpPr>
        <p:spPr>
          <a:xfrm>
            <a:off x="3870882" y="8477932"/>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p:cNvSpPr txBox="1"/>
          <p:nvPr/>
        </p:nvSpPr>
        <p:spPr>
          <a:xfrm>
            <a:off x="800360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64" name="TextBox 63"/>
          <p:cNvSpPr txBox="1"/>
          <p:nvPr/>
        </p:nvSpPr>
        <p:spPr>
          <a:xfrm>
            <a:off x="9365476"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65" name="TextBox 64"/>
          <p:cNvSpPr txBox="1"/>
          <p:nvPr/>
        </p:nvSpPr>
        <p:spPr>
          <a:xfrm>
            <a:off x="250998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66" name="TextBox 65"/>
          <p:cNvSpPr txBox="1"/>
          <p:nvPr/>
        </p:nvSpPr>
        <p:spPr>
          <a:xfrm>
            <a:off x="389800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67" name="TextBox 66"/>
          <p:cNvSpPr txBox="1"/>
          <p:nvPr/>
        </p:nvSpPr>
        <p:spPr>
          <a:xfrm>
            <a:off x="525158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68" name="TextBox 67"/>
          <p:cNvSpPr txBox="1"/>
          <p:nvPr/>
        </p:nvSpPr>
        <p:spPr>
          <a:xfrm>
            <a:off x="663434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69" name="Rectangle 68">
            <a:hlinkClick r:id="rId2" action="ppaction://hlinksldjump"/>
          </p:cNvPr>
          <p:cNvSpPr/>
          <p:nvPr/>
        </p:nvSpPr>
        <p:spPr>
          <a:xfrm>
            <a:off x="5231035" y="8487214"/>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Picture 3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pic>
        <p:nvPicPr>
          <p:cNvPr id="40" name="Picture 39">
            <a:hlinkClick r:id="" action="ppaction://hlinkshowjump?jump=nextslide"/>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pic>
        <p:nvPicPr>
          <p:cNvPr id="41" name="Media Placeholder 58">
            <a:hlinkClick r:id="rId16" action="ppaction://hlinksldjump"/>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506931" y="8495913"/>
            <a:ext cx="1115476" cy="627836"/>
          </a:xfrm>
          <a:prstGeom prst="rect">
            <a:avLst/>
          </a:prstGeom>
        </p:spPr>
      </p:pic>
      <p:sp>
        <p:nvSpPr>
          <p:cNvPr id="46" name="Rectangle 45">
            <a:hlinkClick r:id="rId16" action="ppaction://hlinksldjump"/>
          </p:cNvPr>
          <p:cNvSpPr/>
          <p:nvPr/>
        </p:nvSpPr>
        <p:spPr>
          <a:xfrm>
            <a:off x="2500581" y="8480875"/>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 Placeholder 6"/>
          <p:cNvSpPr txBox="1">
            <a:spLocks/>
          </p:cNvSpPr>
          <p:nvPr/>
        </p:nvSpPr>
        <p:spPr>
          <a:xfrm>
            <a:off x="2560472"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Introduction</a:t>
            </a:r>
            <a:endParaRPr lang="en-US" sz="1100" dirty="0">
              <a:solidFill>
                <a:schemeClr val="bg1"/>
              </a:solidFill>
              <a:latin typeface="Segoe UI Light" pitchFamily="34" charset="0"/>
            </a:endParaRPr>
          </a:p>
        </p:txBody>
      </p:sp>
      <p:sp>
        <p:nvSpPr>
          <p:cNvPr id="58" name="Text Placeholder 6"/>
          <p:cNvSpPr txBox="1">
            <a:spLocks/>
          </p:cNvSpPr>
          <p:nvPr/>
        </p:nvSpPr>
        <p:spPr>
          <a:xfrm>
            <a:off x="3912763"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AutoFill</a:t>
            </a:r>
            <a:endParaRPr lang="en-US" dirty="0"/>
          </a:p>
        </p:txBody>
      </p:sp>
      <p:sp>
        <p:nvSpPr>
          <p:cNvPr id="60" name="Text Placeholder 6"/>
          <p:cNvSpPr txBox="1">
            <a:spLocks/>
          </p:cNvSpPr>
          <p:nvPr/>
        </p:nvSpPr>
        <p:spPr>
          <a:xfrm>
            <a:off x="5302587"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Flash Fill</a:t>
            </a:r>
            <a:endParaRPr lang="en-US" sz="1100" dirty="0">
              <a:solidFill>
                <a:schemeClr val="bg1"/>
              </a:solidFill>
              <a:latin typeface="Segoe UI Light" pitchFamily="34" charset="0"/>
            </a:endParaRPr>
          </a:p>
        </p:txBody>
      </p:sp>
      <p:sp>
        <p:nvSpPr>
          <p:cNvPr id="61" name="TextBox 60"/>
          <p:cNvSpPr txBox="1"/>
          <p:nvPr/>
        </p:nvSpPr>
        <p:spPr>
          <a:xfrm>
            <a:off x="60100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3:10</a:t>
            </a:r>
            <a:endParaRPr lang="en-US" sz="1000" dirty="0">
              <a:solidFill>
                <a:schemeClr val="bg1"/>
              </a:solidFill>
              <a:latin typeface="Segoe UI Light" pitchFamily="34" charset="0"/>
            </a:endParaRPr>
          </a:p>
        </p:txBody>
      </p:sp>
      <p:sp>
        <p:nvSpPr>
          <p:cNvPr id="70" name="TextBox 69"/>
          <p:cNvSpPr txBox="1"/>
          <p:nvPr/>
        </p:nvSpPr>
        <p:spPr>
          <a:xfrm>
            <a:off x="32668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1:47</a:t>
            </a:r>
          </a:p>
        </p:txBody>
      </p:sp>
      <p:sp>
        <p:nvSpPr>
          <p:cNvPr id="71" name="TextBox 70"/>
          <p:cNvSpPr txBox="1"/>
          <p:nvPr/>
        </p:nvSpPr>
        <p:spPr>
          <a:xfrm>
            <a:off x="4643235"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3:01</a:t>
            </a:r>
            <a:endParaRPr lang="en-US" sz="1000" dirty="0">
              <a:solidFill>
                <a:schemeClr val="bg1"/>
              </a:solidFill>
              <a:latin typeface="Segoe UI Light" pitchFamily="34" charset="0"/>
            </a:endParaRPr>
          </a:p>
        </p:txBody>
      </p:sp>
      <p:sp>
        <p:nvSpPr>
          <p:cNvPr id="72" name="Text Placeholder 6"/>
          <p:cNvSpPr txBox="1">
            <a:spLocks/>
          </p:cNvSpPr>
          <p:nvPr/>
        </p:nvSpPr>
        <p:spPr>
          <a:xfrm>
            <a:off x="1903015" y="1246341"/>
            <a:ext cx="4352544" cy="6070446"/>
          </a:xfrm>
          <a:prstGeom prst="rect">
            <a:avLst/>
          </a:prstGeom>
          <a:noFill/>
        </p:spPr>
        <p:txBody>
          <a:bodyPr lIns="91417" tIns="45708" rIns="91417" bIns="45708"/>
          <a:lstStyle>
            <a:lvl1pPr marL="469704" indent="-469704" algn="l" defTabSz="1252545" rtl="0" eaLnBrk="1" latinLnBrk="0" hangingPunct="1">
              <a:spcBef>
                <a:spcPct val="20000"/>
              </a:spcBef>
              <a:buFont typeface="Wingdings" pitchFamily="2" charset="2"/>
              <a:buChar char="§"/>
              <a:defRPr sz="4400" kern="1200">
                <a:solidFill>
                  <a:schemeClr val="tx1"/>
                </a:solidFill>
                <a:latin typeface="+mn-lt"/>
                <a:ea typeface="+mn-ea"/>
                <a:cs typeface="+mn-cs"/>
              </a:defRPr>
            </a:lvl1pPr>
            <a:lvl2pPr marL="1017693" indent="-391420" algn="l" defTabSz="1252545" rtl="0" eaLnBrk="1" latinLnBrk="0" hangingPunct="1">
              <a:spcBef>
                <a:spcPct val="20000"/>
              </a:spcBef>
              <a:buFont typeface="Wingdings" pitchFamily="2" charset="2"/>
              <a:buChar char="§"/>
              <a:defRPr sz="3800" kern="1200">
                <a:solidFill>
                  <a:schemeClr val="tx1"/>
                </a:solidFill>
                <a:latin typeface="+mn-lt"/>
                <a:ea typeface="+mn-ea"/>
                <a:cs typeface="+mn-cs"/>
              </a:defRPr>
            </a:lvl2pPr>
            <a:lvl3pPr marL="1565681" indent="-313136" algn="l" defTabSz="1252545" rtl="0" eaLnBrk="1" latinLnBrk="0" hangingPunct="1">
              <a:spcBef>
                <a:spcPct val="20000"/>
              </a:spcBef>
              <a:buFont typeface="Wingdings" pitchFamily="2" charset="2"/>
              <a:buChar char="§"/>
              <a:defRPr sz="3300" kern="1200">
                <a:solidFill>
                  <a:schemeClr val="tx1"/>
                </a:solidFill>
                <a:latin typeface="+mn-lt"/>
                <a:ea typeface="+mn-ea"/>
                <a:cs typeface="+mn-cs"/>
              </a:defRPr>
            </a:lvl3pPr>
            <a:lvl4pPr marL="2191954"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4pPr>
            <a:lvl5pPr marL="2818227" indent="-313136" algn="l" defTabSz="1252545" rtl="0" eaLnBrk="1" latinLnBrk="0" hangingPunct="1">
              <a:spcBef>
                <a:spcPct val="20000"/>
              </a:spcBef>
              <a:buFont typeface="Wingdings" pitchFamily="2" charset="2"/>
              <a:buChar char="§"/>
              <a:defRPr sz="27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pPr marL="0" indent="0">
              <a:buFont typeface="Wingdings" pitchFamily="2" charset="2"/>
              <a:buNone/>
            </a:pPr>
            <a:r>
              <a:rPr lang="en-US" sz="2400" b="1" dirty="0" smtClean="0">
                <a:solidFill>
                  <a:srgbClr val="C00000"/>
                </a:solidFill>
                <a:latin typeface="Segoe UI Light" pitchFamily="34" charset="0"/>
                <a:ea typeface="Segoe UI" pitchFamily="34" charset="0"/>
                <a:cs typeface="Segoe UI" pitchFamily="34" charset="0"/>
              </a:rPr>
              <a:t>Use </a:t>
            </a:r>
            <a:r>
              <a:rPr lang="en-US" sz="2400" b="1" dirty="0" smtClean="0">
                <a:solidFill>
                  <a:srgbClr val="C00000"/>
                </a:solidFill>
                <a:latin typeface="Segoe UI Light" pitchFamily="34" charset="0"/>
                <a:ea typeface="Segoe UI" pitchFamily="34" charset="0"/>
                <a:cs typeface="Segoe UI" pitchFamily="34" charset="0"/>
              </a:rPr>
              <a:t>AutoFill</a:t>
            </a:r>
            <a:endParaRPr lang="en-US" sz="2400" b="1" dirty="0" smtClean="0">
              <a:solidFill>
                <a:srgbClr val="C00000"/>
              </a:solidFill>
              <a:latin typeface="Segoe UI Light" pitchFamily="34" charset="0"/>
              <a:ea typeface="Segoe UI" pitchFamily="34" charset="0"/>
              <a:cs typeface="Segoe UI" pitchFamily="34" charset="0"/>
            </a:endParaRPr>
          </a:p>
          <a:p>
            <a:pPr marL="0" indent="0">
              <a:buFont typeface="Wingdings" pitchFamily="2" charset="2"/>
              <a:buNone/>
            </a:pPr>
            <a:r>
              <a:rPr lang="en-US" sz="1400" dirty="0" smtClean="0">
                <a:solidFill>
                  <a:prstClr val="black">
                    <a:lumMod val="75000"/>
                    <a:lumOff val="25000"/>
                  </a:prstClr>
                </a:solidFill>
                <a:latin typeface="Segoe UI Light" pitchFamily="34" charset="0"/>
                <a:ea typeface="Segoe UI" pitchFamily="34" charset="0"/>
                <a:cs typeface="Segoe UI" pitchFamily="34" charset="0"/>
              </a:rPr>
              <a:t>Sometimes </a:t>
            </a:r>
            <a:r>
              <a:rPr lang="en-US" sz="1400" dirty="0">
                <a:solidFill>
                  <a:prstClr val="black">
                    <a:lumMod val="75000"/>
                    <a:lumOff val="25000"/>
                  </a:prstClr>
                </a:solidFill>
                <a:latin typeface="Segoe UI Light" pitchFamily="34" charset="0"/>
                <a:ea typeface="Segoe UI" pitchFamily="34" charset="0"/>
                <a:cs typeface="Segoe UI" pitchFamily="34" charset="0"/>
              </a:rPr>
              <a:t>you need to enter a lot of repetitive information in Excel, such as dates, and it can be really </a:t>
            </a:r>
            <a:r>
              <a:rPr lang="en-US" sz="1400" dirty="0" smtClean="0">
                <a:solidFill>
                  <a:prstClr val="black">
                    <a:lumMod val="75000"/>
                    <a:lumOff val="25000"/>
                  </a:prstClr>
                </a:solidFill>
                <a:latin typeface="Segoe UI Light" pitchFamily="34" charset="0"/>
                <a:ea typeface="Segoe UI" pitchFamily="34" charset="0"/>
                <a:cs typeface="Segoe UI" pitchFamily="34" charset="0"/>
              </a:rPr>
              <a:t>tedious. But AutoFill can help.</a:t>
            </a:r>
          </a:p>
          <a:p>
            <a:pPr marL="342900" indent="-342900">
              <a:spcBef>
                <a:spcPts val="400"/>
              </a:spcBef>
              <a:buFont typeface="+mj-lt"/>
              <a:buAutoNum type="arabicPeriod"/>
            </a:pPr>
            <a:r>
              <a:rPr lang="en-US" sz="1400" dirty="0">
                <a:solidFill>
                  <a:prstClr val="black">
                    <a:lumMod val="75000"/>
                    <a:lumOff val="25000"/>
                  </a:prstClr>
                </a:solidFill>
                <a:latin typeface="Segoe UI Light" pitchFamily="34" charset="0"/>
                <a:ea typeface="Segoe UI" pitchFamily="34" charset="0"/>
                <a:cs typeface="Segoe UI" pitchFamily="34" charset="0"/>
              </a:rPr>
              <a:t>Type the first date in the series. </a:t>
            </a:r>
            <a:endParaRPr lang="en-US" sz="1400" dirty="0" smtClean="0">
              <a:solidFill>
                <a:prstClr val="black">
                  <a:lumMod val="75000"/>
                  <a:lumOff val="25000"/>
                </a:prstClr>
              </a:solidFill>
              <a:latin typeface="Segoe UI Light" pitchFamily="34" charset="0"/>
              <a:ea typeface="Segoe UI" pitchFamily="34" charset="0"/>
              <a:cs typeface="Segoe UI" pitchFamily="34" charset="0"/>
            </a:endParaRPr>
          </a:p>
          <a:p>
            <a:pPr marL="342900" indent="-342900">
              <a:spcBef>
                <a:spcPts val="400"/>
              </a:spcBef>
              <a:buFont typeface="+mj-lt"/>
              <a:buAutoNum type="arabicPeriod"/>
            </a:pPr>
            <a:r>
              <a:rPr lang="en-US" sz="1400" dirty="0" smtClean="0">
                <a:solidFill>
                  <a:prstClr val="black">
                    <a:lumMod val="75000"/>
                    <a:lumOff val="25000"/>
                  </a:prstClr>
                </a:solidFill>
                <a:latin typeface="Segoe UI Light" pitchFamily="34" charset="0"/>
                <a:ea typeface="Segoe UI" pitchFamily="34" charset="0"/>
                <a:cs typeface="Segoe UI" pitchFamily="34" charset="0"/>
              </a:rPr>
              <a:t>Put </a:t>
            </a:r>
            <a:r>
              <a:rPr lang="en-US" sz="1400" dirty="0">
                <a:solidFill>
                  <a:prstClr val="black">
                    <a:lumMod val="75000"/>
                    <a:lumOff val="25000"/>
                  </a:prstClr>
                </a:solidFill>
                <a:latin typeface="Segoe UI Light" pitchFamily="34" charset="0"/>
                <a:ea typeface="Segoe UI" pitchFamily="34" charset="0"/>
                <a:cs typeface="Segoe UI" pitchFamily="34" charset="0"/>
              </a:rPr>
              <a:t>the mouse pointer over the bottom right-hand corner of the cell until it’s a black plus sign. </a:t>
            </a:r>
            <a:endParaRPr lang="en-US" sz="1400" dirty="0" smtClean="0">
              <a:solidFill>
                <a:prstClr val="black">
                  <a:lumMod val="75000"/>
                  <a:lumOff val="25000"/>
                </a:prstClr>
              </a:solidFill>
              <a:latin typeface="Segoe UI Light" pitchFamily="34" charset="0"/>
              <a:ea typeface="Segoe UI" pitchFamily="34" charset="0"/>
              <a:cs typeface="Segoe UI" pitchFamily="34" charset="0"/>
            </a:endParaRPr>
          </a:p>
          <a:p>
            <a:pPr marL="342900" indent="-342900">
              <a:spcBef>
                <a:spcPts val="400"/>
              </a:spcBef>
              <a:buFont typeface="+mj-lt"/>
              <a:buAutoNum type="arabicPeriod"/>
            </a:pPr>
            <a:r>
              <a:rPr lang="en-US" sz="1400" dirty="0" smtClean="0">
                <a:solidFill>
                  <a:prstClr val="black">
                    <a:lumMod val="75000"/>
                    <a:lumOff val="25000"/>
                  </a:prstClr>
                </a:solidFill>
                <a:latin typeface="Segoe UI Light" pitchFamily="34" charset="0"/>
                <a:ea typeface="Segoe UI" pitchFamily="34" charset="0"/>
                <a:cs typeface="Segoe UI" pitchFamily="34" charset="0"/>
              </a:rPr>
              <a:t>Click </a:t>
            </a:r>
            <a:r>
              <a:rPr lang="en-US" sz="1400" dirty="0">
                <a:solidFill>
                  <a:prstClr val="black">
                    <a:lumMod val="75000"/>
                    <a:lumOff val="25000"/>
                  </a:prstClr>
                </a:solidFill>
                <a:latin typeface="Segoe UI Light" pitchFamily="34" charset="0"/>
                <a:ea typeface="Segoe UI" pitchFamily="34" charset="0"/>
                <a:cs typeface="Segoe UI" pitchFamily="34" charset="0"/>
              </a:rPr>
              <a:t>and hold the left mouse button, and drag the plus sign over the cells you want to fill</a:t>
            </a:r>
            <a:r>
              <a:rPr lang="en-US" sz="1400" dirty="0" smtClean="0">
                <a:solidFill>
                  <a:prstClr val="black">
                    <a:lumMod val="75000"/>
                    <a:lumOff val="25000"/>
                  </a:prstClr>
                </a:solidFill>
                <a:latin typeface="Segoe UI Light" pitchFamily="34" charset="0"/>
                <a:ea typeface="Segoe UI" pitchFamily="34" charset="0"/>
                <a:cs typeface="Segoe UI" pitchFamily="34" charset="0"/>
              </a:rPr>
              <a:t>. And Excel fills in the </a:t>
            </a:r>
            <a:r>
              <a:rPr lang="en-US" sz="1400" dirty="0">
                <a:solidFill>
                  <a:prstClr val="black">
                    <a:lumMod val="75000"/>
                    <a:lumOff val="25000"/>
                  </a:prstClr>
                </a:solidFill>
                <a:latin typeface="Segoe UI Light" pitchFamily="34" charset="0"/>
                <a:ea typeface="Segoe UI" pitchFamily="34" charset="0"/>
                <a:cs typeface="Segoe UI" pitchFamily="34" charset="0"/>
              </a:rPr>
              <a:t>series </a:t>
            </a:r>
            <a:r>
              <a:rPr lang="en-US" sz="1400" dirty="0" smtClean="0">
                <a:solidFill>
                  <a:prstClr val="black">
                    <a:lumMod val="75000"/>
                    <a:lumOff val="25000"/>
                  </a:prstClr>
                </a:solidFill>
                <a:latin typeface="Segoe UI Light" pitchFamily="34" charset="0"/>
                <a:ea typeface="Segoe UI" pitchFamily="34" charset="0"/>
                <a:cs typeface="Segoe UI" pitchFamily="34" charset="0"/>
              </a:rPr>
              <a:t>for </a:t>
            </a:r>
            <a:r>
              <a:rPr lang="en-US" sz="1400" dirty="0">
                <a:solidFill>
                  <a:prstClr val="black">
                    <a:lumMod val="75000"/>
                    <a:lumOff val="25000"/>
                  </a:prstClr>
                </a:solidFill>
                <a:latin typeface="Segoe UI Light" pitchFamily="34" charset="0"/>
                <a:ea typeface="Segoe UI" pitchFamily="34" charset="0"/>
                <a:cs typeface="Segoe UI" pitchFamily="34" charset="0"/>
              </a:rPr>
              <a:t>you automatically using the AutoFill feature</a:t>
            </a:r>
            <a:r>
              <a:rPr lang="en-US" sz="1400" dirty="0" smtClean="0">
                <a:solidFill>
                  <a:prstClr val="black">
                    <a:lumMod val="75000"/>
                    <a:lumOff val="25000"/>
                  </a:prstClr>
                </a:solidFill>
                <a:latin typeface="Segoe UI Light" pitchFamily="34" charset="0"/>
                <a:ea typeface="Segoe UI" pitchFamily="34" charset="0"/>
                <a:cs typeface="Segoe UI" pitchFamily="34" charset="0"/>
              </a:rPr>
              <a:t>.</a:t>
            </a:r>
          </a:p>
          <a:p>
            <a:pPr marL="342900" indent="-342900">
              <a:spcBef>
                <a:spcPts val="400"/>
              </a:spcBef>
              <a:buFont typeface="+mj-lt"/>
              <a:buAutoNum type="arabicPeriod"/>
            </a:pPr>
            <a:endParaRPr lang="en-US" sz="1400" dirty="0">
              <a:solidFill>
                <a:prstClr val="black">
                  <a:lumMod val="75000"/>
                  <a:lumOff val="25000"/>
                </a:prstClr>
              </a:solidFill>
              <a:latin typeface="Segoe UI Light" pitchFamily="34" charset="0"/>
              <a:ea typeface="Segoe UI" pitchFamily="34" charset="0"/>
              <a:cs typeface="Segoe UI" pitchFamily="34" charset="0"/>
            </a:endParaRPr>
          </a:p>
          <a:p>
            <a:pPr marL="0" indent="0">
              <a:spcBef>
                <a:spcPts val="400"/>
              </a:spcBef>
              <a:buNone/>
            </a:pPr>
            <a:r>
              <a:rPr lang="en-US" sz="2400" b="1" dirty="0" smtClean="0">
                <a:solidFill>
                  <a:srgbClr val="C00000"/>
                </a:solidFill>
                <a:latin typeface="Segoe UI Light" pitchFamily="34" charset="0"/>
                <a:ea typeface="Segoe UI" pitchFamily="34" charset="0"/>
                <a:cs typeface="Segoe UI" pitchFamily="34" charset="0"/>
              </a:rPr>
              <a:t>Use </a:t>
            </a:r>
            <a:r>
              <a:rPr lang="en-US" sz="2400" b="1" dirty="0" smtClean="0">
                <a:solidFill>
                  <a:srgbClr val="C00000"/>
                </a:solidFill>
                <a:latin typeface="Segoe UI Light" pitchFamily="34" charset="0"/>
                <a:ea typeface="Segoe UI" pitchFamily="34" charset="0"/>
                <a:cs typeface="Segoe UI" pitchFamily="34" charset="0"/>
              </a:rPr>
              <a:t>Flash </a:t>
            </a:r>
            <a:r>
              <a:rPr lang="en-US" sz="2400" b="1" dirty="0" smtClean="0">
                <a:solidFill>
                  <a:srgbClr val="C00000"/>
                </a:solidFill>
                <a:latin typeface="Segoe UI Light" pitchFamily="34" charset="0"/>
                <a:ea typeface="Segoe UI" pitchFamily="34" charset="0"/>
                <a:cs typeface="Segoe UI" pitchFamily="34" charset="0"/>
              </a:rPr>
              <a:t>Fill</a:t>
            </a:r>
            <a:endParaRPr lang="en-US" sz="2400" b="1" dirty="0" smtClean="0">
              <a:solidFill>
                <a:srgbClr val="C00000"/>
              </a:solidFill>
              <a:latin typeface="Segoe UI Light" pitchFamily="34" charset="0"/>
              <a:ea typeface="Segoe UI" pitchFamily="34" charset="0"/>
              <a:cs typeface="Segoe UI" pitchFamily="34" charset="0"/>
            </a:endParaRPr>
          </a:p>
          <a:p>
            <a:pPr marL="0" indent="0">
              <a:spcBef>
                <a:spcPts val="400"/>
              </a:spcBef>
              <a:buNone/>
            </a:pPr>
            <a:r>
              <a:rPr lang="en-US" sz="1400" dirty="0">
                <a:solidFill>
                  <a:prstClr val="black">
                    <a:lumMod val="75000"/>
                    <a:lumOff val="25000"/>
                  </a:prstClr>
                </a:solidFill>
                <a:latin typeface="Segoe UI Light" pitchFamily="34" charset="0"/>
                <a:ea typeface="Segoe UI" pitchFamily="34" charset="0"/>
                <a:cs typeface="Segoe UI" pitchFamily="34" charset="0"/>
              </a:rPr>
              <a:t>Or say you have information in Excel that isn’t formatted the way you need it to be, such as this list of names. And going through the entire list manually to correct them is </a:t>
            </a:r>
            <a:r>
              <a:rPr lang="en-US" sz="1400" dirty="0" smtClean="0">
                <a:solidFill>
                  <a:prstClr val="black">
                    <a:lumMod val="75000"/>
                    <a:lumOff val="25000"/>
                  </a:prstClr>
                </a:solidFill>
                <a:latin typeface="Segoe UI Light" pitchFamily="34" charset="0"/>
                <a:ea typeface="Segoe UI" pitchFamily="34" charset="0"/>
                <a:cs typeface="Segoe UI" pitchFamily="34" charset="0"/>
              </a:rPr>
              <a:t>daunting. Here, Flash Fill can help.</a:t>
            </a:r>
          </a:p>
          <a:p>
            <a:pPr marL="342900" indent="-342900">
              <a:spcBef>
                <a:spcPts val="400"/>
              </a:spcBef>
              <a:buFont typeface="+mj-lt"/>
              <a:buAutoNum type="arabicPeriod"/>
            </a:pPr>
            <a:r>
              <a:rPr lang="en-US" sz="1400" dirty="0">
                <a:solidFill>
                  <a:prstClr val="black">
                    <a:lumMod val="75000"/>
                    <a:lumOff val="25000"/>
                  </a:prstClr>
                </a:solidFill>
                <a:latin typeface="Segoe UI Light" pitchFamily="34" charset="0"/>
                <a:ea typeface="Segoe UI" pitchFamily="34" charset="0"/>
                <a:cs typeface="Segoe UI" pitchFamily="34" charset="0"/>
              </a:rPr>
              <a:t>Type the first name the way you want it. </a:t>
            </a:r>
            <a:endParaRPr lang="en-US" sz="1400" dirty="0" smtClean="0">
              <a:solidFill>
                <a:prstClr val="black">
                  <a:lumMod val="75000"/>
                  <a:lumOff val="25000"/>
                </a:prstClr>
              </a:solidFill>
              <a:latin typeface="Segoe UI Light" pitchFamily="34" charset="0"/>
              <a:ea typeface="Segoe UI" pitchFamily="34" charset="0"/>
              <a:cs typeface="Segoe UI" pitchFamily="34" charset="0"/>
            </a:endParaRPr>
          </a:p>
          <a:p>
            <a:pPr marL="342900" indent="-342900">
              <a:spcBef>
                <a:spcPts val="400"/>
              </a:spcBef>
              <a:buFont typeface="+mj-lt"/>
              <a:buAutoNum type="arabicPeriod"/>
            </a:pPr>
            <a:r>
              <a:rPr lang="en-US" sz="1400" dirty="0" smtClean="0">
                <a:solidFill>
                  <a:prstClr val="black">
                    <a:lumMod val="75000"/>
                    <a:lumOff val="25000"/>
                  </a:prstClr>
                </a:solidFill>
                <a:latin typeface="Segoe UI Light" pitchFamily="34" charset="0"/>
                <a:ea typeface="Segoe UI" pitchFamily="34" charset="0"/>
                <a:cs typeface="Segoe UI" pitchFamily="34" charset="0"/>
              </a:rPr>
              <a:t>Start </a:t>
            </a:r>
            <a:r>
              <a:rPr lang="en-US" sz="1400" dirty="0">
                <a:solidFill>
                  <a:prstClr val="black">
                    <a:lumMod val="75000"/>
                    <a:lumOff val="25000"/>
                  </a:prstClr>
                </a:solidFill>
                <a:latin typeface="Segoe UI Light" pitchFamily="34" charset="0"/>
                <a:ea typeface="Segoe UI" pitchFamily="34" charset="0"/>
                <a:cs typeface="Segoe UI" pitchFamily="34" charset="0"/>
              </a:rPr>
              <a:t>to type the next name, </a:t>
            </a:r>
            <a:r>
              <a:rPr lang="en-US" sz="1400" dirty="0" smtClean="0">
                <a:solidFill>
                  <a:prstClr val="black">
                    <a:lumMod val="75000"/>
                    <a:lumOff val="25000"/>
                  </a:prstClr>
                </a:solidFill>
                <a:latin typeface="Segoe UI Light" pitchFamily="34" charset="0"/>
                <a:ea typeface="Segoe UI" pitchFamily="34" charset="0"/>
                <a:cs typeface="Segoe UI" pitchFamily="34" charset="0"/>
              </a:rPr>
              <a:t>and Excel </a:t>
            </a:r>
            <a:r>
              <a:rPr lang="en-US" sz="1400" dirty="0">
                <a:solidFill>
                  <a:prstClr val="black">
                    <a:lumMod val="75000"/>
                    <a:lumOff val="25000"/>
                  </a:prstClr>
                </a:solidFill>
                <a:latin typeface="Segoe UI Light" pitchFamily="34" charset="0"/>
                <a:ea typeface="Segoe UI" pitchFamily="34" charset="0"/>
                <a:cs typeface="Segoe UI" pitchFamily="34" charset="0"/>
              </a:rPr>
              <a:t>provides a preview of the names formatted the way you want</a:t>
            </a:r>
            <a:r>
              <a:rPr lang="en-US" sz="1400" dirty="0" smtClean="0">
                <a:solidFill>
                  <a:prstClr val="black">
                    <a:lumMod val="75000"/>
                    <a:lumOff val="25000"/>
                  </a:prstClr>
                </a:solidFill>
                <a:latin typeface="Segoe UI Light" pitchFamily="34" charset="0"/>
                <a:ea typeface="Segoe UI" pitchFamily="34" charset="0"/>
                <a:cs typeface="Segoe UI" pitchFamily="34" charset="0"/>
              </a:rPr>
              <a:t>.</a:t>
            </a:r>
          </a:p>
          <a:p>
            <a:pPr marL="342900" indent="-342900">
              <a:spcBef>
                <a:spcPts val="400"/>
              </a:spcBef>
              <a:buFont typeface="+mj-lt"/>
              <a:buAutoNum type="arabicPeriod"/>
            </a:pPr>
            <a:r>
              <a:rPr lang="en-US" sz="1400" dirty="0" smtClean="0">
                <a:solidFill>
                  <a:prstClr val="black">
                    <a:lumMod val="75000"/>
                    <a:lumOff val="25000"/>
                  </a:prstClr>
                </a:solidFill>
                <a:latin typeface="Segoe UI Light" pitchFamily="34" charset="0"/>
                <a:ea typeface="Segoe UI" pitchFamily="34" charset="0"/>
                <a:cs typeface="Segoe UI" pitchFamily="34" charset="0"/>
              </a:rPr>
              <a:t>Press </a:t>
            </a:r>
            <a:r>
              <a:rPr lang="en-US" sz="1400" dirty="0">
                <a:solidFill>
                  <a:prstClr val="black">
                    <a:lumMod val="75000"/>
                    <a:lumOff val="25000"/>
                  </a:prstClr>
                </a:solidFill>
                <a:latin typeface="Segoe UI Light" pitchFamily="34" charset="0"/>
                <a:ea typeface="Segoe UI" pitchFamily="34" charset="0"/>
                <a:cs typeface="Segoe UI" pitchFamily="34" charset="0"/>
              </a:rPr>
              <a:t>Enter, and </a:t>
            </a:r>
            <a:r>
              <a:rPr lang="en-US" sz="1400" dirty="0" smtClean="0">
                <a:solidFill>
                  <a:prstClr val="black">
                    <a:lumMod val="75000"/>
                    <a:lumOff val="25000"/>
                  </a:prstClr>
                </a:solidFill>
                <a:latin typeface="Segoe UI Light" pitchFamily="34" charset="0"/>
                <a:ea typeface="Segoe UI" pitchFamily="34" charset="0"/>
                <a:cs typeface="Segoe UI" pitchFamily="34" charset="0"/>
              </a:rPr>
              <a:t>Flash Fill fills in the </a:t>
            </a:r>
            <a:r>
              <a:rPr lang="en-US" sz="1400" dirty="0">
                <a:solidFill>
                  <a:prstClr val="black">
                    <a:lumMod val="75000"/>
                    <a:lumOff val="25000"/>
                  </a:prstClr>
                </a:solidFill>
                <a:latin typeface="Segoe UI Light" pitchFamily="34" charset="0"/>
                <a:ea typeface="Segoe UI" pitchFamily="34" charset="0"/>
                <a:cs typeface="Segoe UI" pitchFamily="34" charset="0"/>
              </a:rPr>
              <a:t>names </a:t>
            </a:r>
            <a:r>
              <a:rPr lang="en-US" sz="1400" dirty="0" smtClean="0">
                <a:solidFill>
                  <a:prstClr val="black">
                    <a:lumMod val="75000"/>
                    <a:lumOff val="25000"/>
                  </a:prstClr>
                </a:solidFill>
                <a:latin typeface="Segoe UI Light" pitchFamily="34" charset="0"/>
                <a:ea typeface="Segoe UI" pitchFamily="34" charset="0"/>
                <a:cs typeface="Segoe UI" pitchFamily="34" charset="0"/>
              </a:rPr>
              <a:t>for you</a:t>
            </a:r>
            <a:r>
              <a:rPr lang="en-US" sz="1400" dirty="0" smtClean="0">
                <a:solidFill>
                  <a:prstClr val="black">
                    <a:lumMod val="75000"/>
                    <a:lumOff val="25000"/>
                  </a:prstClr>
                </a:solidFill>
                <a:latin typeface="Segoe UI Light" pitchFamily="34" charset="0"/>
                <a:ea typeface="Segoe UI" pitchFamily="34" charset="0"/>
                <a:cs typeface="Segoe UI" pitchFamily="34" charset="0"/>
              </a:rPr>
              <a:t>.</a:t>
            </a:r>
            <a:endParaRPr lang="en-US" sz="1400" dirty="0">
              <a:solidFill>
                <a:prstClr val="black">
                  <a:lumMod val="75000"/>
                  <a:lumOff val="25000"/>
                </a:prstClr>
              </a:solidFill>
              <a:latin typeface="Segoe UI Light" pitchFamily="34" charset="0"/>
              <a:ea typeface="Segoe UI" pitchFamily="34" charset="0"/>
              <a:cs typeface="Segoe UI" pitchFamily="34" charset="0"/>
            </a:endParaRPr>
          </a:p>
        </p:txBody>
      </p:sp>
      <p:sp>
        <p:nvSpPr>
          <p:cNvPr id="73" name="Subtitle 2"/>
          <p:cNvSpPr txBox="1">
            <a:spLocks/>
          </p:cNvSpPr>
          <p:nvPr/>
        </p:nvSpPr>
        <p:spPr>
          <a:xfrm>
            <a:off x="6629723" y="1246341"/>
            <a:ext cx="3986599" cy="6070446"/>
          </a:xfrm>
          <a:prstGeom prst="rect">
            <a:avLst/>
          </a:prstGeom>
        </p:spPr>
        <p:txBody>
          <a:bodyPr vert="horz" lIns="130039" tIns="65020" rIns="130039" bIns="65020" rtlCol="0">
            <a:normAutofit/>
          </a:bodyPr>
          <a:lstStyle>
            <a:lvl1pPr marL="487647" indent="-487647" algn="l" defTabSz="130039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568" indent="-406372" algn="l" defTabSz="130039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488" indent="-325098" algn="l" defTabSz="130039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684"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880"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076"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271"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6466"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6661" indent="-325098" algn="l" defTabSz="1300390"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indent="0">
              <a:buFont typeface="Arial" pitchFamily="34" charset="0"/>
              <a:buNone/>
            </a:pPr>
            <a:r>
              <a:rPr lang="en-US" sz="2400" b="1" dirty="0" smtClean="0">
                <a:solidFill>
                  <a:srgbClr val="C00000"/>
                </a:solidFill>
                <a:latin typeface="Segoe UI Light" pitchFamily="34" charset="0"/>
                <a:ea typeface="Segoe UI" pitchFamily="34" charset="0"/>
                <a:cs typeface="Segoe UI" pitchFamily="34" charset="0"/>
              </a:rPr>
              <a:t>See also</a:t>
            </a:r>
          </a:p>
          <a:p>
            <a:pPr marL="339725" indent="-339725"/>
            <a:r>
              <a:rPr lang="en-US" sz="1700" dirty="0" smtClean="0">
                <a:latin typeface="Segoe UI Light" pitchFamily="34" charset="0"/>
                <a:ea typeface="Segoe UI" pitchFamily="34" charset="0"/>
                <a:cs typeface="Segoe UI" pitchFamily="34" charset="0"/>
                <a:hlinkClick r:id="rId18"/>
              </a:rPr>
              <a:t>Fill data automatically in worksheet cells</a:t>
            </a:r>
            <a:endParaRPr lang="en-US" sz="1700" dirty="0" smtClean="0">
              <a:latin typeface="Segoe UI Light" pitchFamily="34" charset="0"/>
              <a:ea typeface="Segoe UI" pitchFamily="34" charset="0"/>
              <a:cs typeface="Segoe UI" pitchFamily="34" charset="0"/>
            </a:endParaRPr>
          </a:p>
          <a:p>
            <a:pPr marL="339725" indent="-339725"/>
            <a:r>
              <a:rPr lang="en-US" sz="1700" dirty="0" smtClean="0">
                <a:latin typeface="Segoe UI Light" pitchFamily="34" charset="0"/>
                <a:hlinkClick r:id="rId19"/>
              </a:rPr>
              <a:t>Split a column of data based on what you type</a:t>
            </a:r>
            <a:endParaRPr lang="en-US" sz="1700" dirty="0" smtClean="0">
              <a:latin typeface="Segoe UI Light" pitchFamily="34" charset="0"/>
            </a:endParaRPr>
          </a:p>
          <a:p>
            <a:pPr marL="339725" indent="-339725"/>
            <a:r>
              <a:rPr lang="en-US" sz="1700" dirty="0" smtClean="0">
                <a:latin typeface="Segoe UI Light" pitchFamily="34" charset="0"/>
                <a:ea typeface="Segoe UI" pitchFamily="34" charset="0"/>
                <a:cs typeface="Segoe UI" pitchFamily="34" charset="0"/>
                <a:hlinkClick r:id="rId20"/>
              </a:rPr>
              <a:t>Change the case of text</a:t>
            </a:r>
            <a:endParaRPr lang="en-US" sz="1700" dirty="0" smtClean="0">
              <a:latin typeface="Segoe UI Light" pitchFamily="34" charset="0"/>
              <a:ea typeface="Segoe UI" pitchFamily="34" charset="0"/>
              <a:cs typeface="Segoe UI" pitchFamily="34" charset="0"/>
            </a:endParaRPr>
          </a:p>
          <a:p>
            <a:pPr marL="339725" indent="-339725"/>
            <a:r>
              <a:rPr lang="en-US" sz="1700" dirty="0" smtClean="0">
                <a:latin typeface="Segoe UI Light" pitchFamily="34" charset="0"/>
                <a:ea typeface="Segoe UI" pitchFamily="34" charset="0"/>
                <a:cs typeface="Segoe UI" pitchFamily="34" charset="0"/>
                <a:hlinkClick r:id="rId21"/>
              </a:rPr>
              <a:t>More training courses</a:t>
            </a:r>
            <a:endParaRPr lang="en-US" sz="1700" dirty="0" smtClean="0">
              <a:latin typeface="Segoe UI Light" pitchFamily="34" charset="0"/>
              <a:ea typeface="Segoe UI" pitchFamily="34" charset="0"/>
              <a:cs typeface="Segoe UI" pitchFamily="34" charset="0"/>
            </a:endParaRPr>
          </a:p>
          <a:p>
            <a:pPr marL="339725" indent="-339725"/>
            <a:r>
              <a:rPr lang="en-US" sz="1700" dirty="0" smtClean="0">
                <a:latin typeface="Segoe UI Light" pitchFamily="34" charset="0"/>
                <a:ea typeface="Segoe UI" pitchFamily="34" charset="0"/>
                <a:cs typeface="Segoe UI" pitchFamily="34" charset="0"/>
                <a:hlinkClick r:id="rId22"/>
              </a:rPr>
              <a:t>Office Compatibility Pack</a:t>
            </a:r>
            <a:endParaRPr lang="en-US" sz="1700" dirty="0" smtClean="0">
              <a:latin typeface="Segoe UI Light" pitchFamily="34" charset="0"/>
              <a:ea typeface="Segoe UI" pitchFamily="34" charset="0"/>
              <a:cs typeface="Segoe UI" pitchFamily="34" charset="0"/>
            </a:endParaRPr>
          </a:p>
        </p:txBody>
      </p:sp>
    </p:spTree>
    <p:extLst>
      <p:ext uri="{BB962C8B-B14F-4D97-AF65-F5344CB8AC3E}">
        <p14:creationId xmlns:p14="http://schemas.microsoft.com/office/powerpoint/2010/main" val="1730362685"/>
      </p:ext>
    </p:extLst>
  </p:cSld>
  <p:clrMapOvr>
    <a:masterClrMapping/>
  </p:clrMapOvr>
  <p:transition advClick="0">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1754171" y="3887787"/>
            <a:ext cx="2572781" cy="504042"/>
          </a:xfrm>
        </p:spPr>
        <p:txBody>
          <a:bodyPr>
            <a:normAutofit/>
          </a:bodyPr>
          <a:lstStyle/>
          <a:p>
            <a:pPr marL="0" indent="0">
              <a:buNone/>
            </a:pPr>
            <a:r>
              <a:rPr lang="en-US" sz="1700" dirty="0" smtClean="0">
                <a:latin typeface="Segoe UI Light" pitchFamily="34" charset="0"/>
                <a:ea typeface="Segoe UI" pitchFamily="34" charset="0"/>
                <a:cs typeface="Segoe UI" pitchFamily="34" charset="0"/>
                <a:hlinkClick r:id="rId2"/>
              </a:rPr>
              <a:t>Check out more courses</a:t>
            </a:r>
            <a:endParaRPr lang="en-US" sz="1700" dirty="0">
              <a:latin typeface="Segoe UI Light" pitchFamily="34" charset="0"/>
              <a:ea typeface="Segoe UI" pitchFamily="34" charset="0"/>
              <a:cs typeface="Segoe UI" pitchFamily="34" charset="0"/>
            </a:endParaRPr>
          </a:p>
        </p:txBody>
      </p:sp>
      <p:sp>
        <p:nvSpPr>
          <p:cNvPr id="10" name="TextBox 9"/>
          <p:cNvSpPr txBox="1"/>
          <p:nvPr/>
        </p:nvSpPr>
        <p:spPr>
          <a:xfrm>
            <a:off x="1015206" y="487212"/>
            <a:ext cx="83057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ea typeface="Segoe UI" pitchFamily="34" charset="0"/>
                <a:cs typeface="Segoe UI" pitchFamily="34" charset="0"/>
              </a:rPr>
              <a:t>Help</a:t>
            </a:r>
          </a:p>
        </p:txBody>
      </p:sp>
      <p:sp>
        <p:nvSpPr>
          <p:cNvPr id="11" name="TextBox 10">
            <a:hlinkClick r:id="rId3" action="ppaction://hlinksldjump"/>
          </p:cNvPr>
          <p:cNvSpPr txBox="1"/>
          <p:nvPr/>
        </p:nvSpPr>
        <p:spPr>
          <a:xfrm>
            <a:off x="10970672" y="618148"/>
            <a:ext cx="1434334" cy="267482"/>
          </a:xfrm>
          <a:prstGeom prst="rect">
            <a:avLst/>
          </a:prstGeom>
          <a:noFill/>
        </p:spPr>
        <p:txBody>
          <a:bodyPr wrap="square" lIns="91417" tIns="45708" rIns="91417" bIns="45708" rtlCol="0">
            <a:spAutoFit/>
          </a:bodyPr>
          <a:lstStyle/>
          <a:p>
            <a:pPr defTabSz="1252237"/>
            <a:r>
              <a:rPr lang="en-US" sz="1100" dirty="0">
                <a:solidFill>
                  <a:prstClr val="white"/>
                </a:solidFill>
                <a:latin typeface="Segoe UI Light" pitchFamily="34" charset="0"/>
                <a:hlinkClick r:id="rId3" action="ppaction://hlinksldjump"/>
              </a:rPr>
              <a:t>Course summary</a:t>
            </a:r>
            <a:endParaRPr lang="en-US" sz="1100" dirty="0">
              <a:solidFill>
                <a:prstClr val="white"/>
              </a:solidFill>
              <a:latin typeface="Segoe UI Light" pitchFamily="34" charset="0"/>
            </a:endParaRPr>
          </a:p>
        </p:txBody>
      </p:sp>
      <p:grpSp>
        <p:nvGrpSpPr>
          <p:cNvPr id="12" name="Group 11"/>
          <p:cNvGrpSpPr/>
          <p:nvPr/>
        </p:nvGrpSpPr>
        <p:grpSpPr>
          <a:xfrm>
            <a:off x="12224322" y="646726"/>
            <a:ext cx="208497" cy="233769"/>
            <a:chOff x="9889420" y="664799"/>
            <a:chExt cx="208497" cy="233769"/>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4" name="Straight Connector 13"/>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6"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4" name="Picture 23">
            <a:hlinkClick r:id="" action="ppaction://hlinkshowjump?jump=previousslide"/>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60" name="Rectangle 59"/>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252237"/>
            <a:endParaRPr lang="en-US" sz="2600">
              <a:solidFill>
                <a:prstClr val="white"/>
              </a:solidFill>
            </a:endParaRPr>
          </a:p>
        </p:txBody>
      </p:sp>
      <p:sp>
        <p:nvSpPr>
          <p:cNvPr id="63" name="TextBox 62"/>
          <p:cNvSpPr txBox="1"/>
          <p:nvPr/>
        </p:nvSpPr>
        <p:spPr>
          <a:xfrm>
            <a:off x="1015208" y="487212"/>
            <a:ext cx="4622999" cy="430887"/>
          </a:xfrm>
          <a:prstGeom prst="rect">
            <a:avLst/>
          </a:prstGeom>
          <a:noFill/>
        </p:spPr>
        <p:txBody>
          <a:bodyPr wrap="square" lIns="91417" tIns="45708" rIns="91417" bIns="45708" rtlCol="0">
            <a:spAutoFit/>
          </a:bodyPr>
          <a:lstStyle/>
          <a:p>
            <a:pPr defTabSz="1252237"/>
            <a:r>
              <a:rPr lang="en-US" sz="2100" dirty="0" smtClean="0">
                <a:solidFill>
                  <a:prstClr val="white"/>
                </a:solidFill>
                <a:latin typeface="Segoe UI Light" pitchFamily="34" charset="0"/>
              </a:rPr>
              <a:t>Rating and comments</a:t>
            </a:r>
            <a:endParaRPr lang="en-US" sz="2100" dirty="0">
              <a:solidFill>
                <a:prstClr val="white"/>
              </a:solidFill>
              <a:latin typeface="Segoe UI Light" pitchFamily="34" charset="0"/>
            </a:endParaRPr>
          </a:p>
        </p:txBody>
      </p:sp>
      <p:sp>
        <p:nvSpPr>
          <p:cNvPr id="64" name="Text Placeholder 2"/>
          <p:cNvSpPr txBox="1">
            <a:spLocks/>
          </p:cNvSpPr>
          <p:nvPr/>
        </p:nvSpPr>
        <p:spPr>
          <a:xfrm>
            <a:off x="979618" y="2792169"/>
            <a:ext cx="8363938" cy="623009"/>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800" dirty="0">
                <a:solidFill>
                  <a:srgbClr val="C00000"/>
                </a:solidFill>
                <a:latin typeface="Segoe UI Light" pitchFamily="34" charset="0"/>
              </a:rPr>
              <a:t>Thank you for viewing this course!</a:t>
            </a:r>
          </a:p>
        </p:txBody>
      </p:sp>
      <p:pic>
        <p:nvPicPr>
          <p:cNvPr id="65" name="Picture 64"/>
          <p:cNvPicPr>
            <a:picLocks noChangeAspect="1"/>
          </p:cNvPicPr>
          <p:nvPr/>
        </p:nvPicPr>
        <p:blipFill>
          <a:blip r:embed="rId6">
            <a:duotone>
              <a:srgbClr val="FF8A00">
                <a:shade val="45000"/>
                <a:satMod val="135000"/>
              </a:srgbClr>
              <a:prstClr val="white"/>
            </a:duotone>
            <a:extLst>
              <a:ext uri="{BEBA8EAE-BF5A-486C-A8C5-ECC9F3942E4B}">
                <a14:imgProps xmlns:a14="http://schemas.microsoft.com/office/drawing/2010/main">
                  <a14:imgLayer r:embed="rId7">
                    <a14:imgEffect>
                      <a14:sharpenSoften amount="100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355143" y="3963923"/>
            <a:ext cx="457264" cy="457264"/>
          </a:xfrm>
          <a:prstGeom prst="rect">
            <a:avLst/>
          </a:prstGeom>
        </p:spPr>
      </p:pic>
      <p:grpSp>
        <p:nvGrpSpPr>
          <p:cNvPr id="66" name="Group 65"/>
          <p:cNvGrpSpPr/>
          <p:nvPr/>
        </p:nvGrpSpPr>
        <p:grpSpPr>
          <a:xfrm>
            <a:off x="1061743" y="3532622"/>
            <a:ext cx="762001" cy="152399"/>
            <a:chOff x="405606" y="2897187"/>
            <a:chExt cx="762000" cy="152400"/>
          </a:xfrm>
        </p:grpSpPr>
        <p:pic>
          <p:nvPicPr>
            <p:cNvPr id="67"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56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0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04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28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5206" y="2897187"/>
              <a:ext cx="152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2" name="Text Placeholder 2"/>
          <p:cNvSpPr txBox="1">
            <a:spLocks/>
          </p:cNvSpPr>
          <p:nvPr/>
        </p:nvSpPr>
        <p:spPr>
          <a:xfrm>
            <a:off x="1899944" y="2694180"/>
            <a:ext cx="8564063" cy="1131079"/>
          </a:xfrm>
          <a:prstGeom prst="rect">
            <a:avLst/>
          </a:prstGeom>
        </p:spPr>
        <p:txBody>
          <a:bodyPr vert="horz" wrap="square" lIns="0" tIns="0" rIns="0" bIns="0" rtlCol="0">
            <a:spAutoFit/>
          </a:bodyPr>
          <a:lstStyle>
            <a:lvl1pPr marL="0" indent="0" algn="l" defTabSz="685864" rtl="0" eaLnBrk="1" latinLnBrk="0" hangingPunct="1">
              <a:lnSpc>
                <a:spcPct val="90000"/>
              </a:lnSpc>
              <a:spcBef>
                <a:spcPts val="0"/>
              </a:spcBef>
              <a:spcAft>
                <a:spcPts val="675"/>
              </a:spcAft>
              <a:buSzPct val="90000"/>
              <a:buFont typeface="Arial" pitchFamily="34" charset="0"/>
              <a:buNone/>
              <a:defRPr sz="3000" kern="1200" spc="-75"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mn-ea"/>
                <a:cs typeface="+mn-cs"/>
              </a:defRPr>
            </a:lvl1pPr>
            <a:lvl2pPr marL="0" indent="0" algn="l" defTabSz="685864" rtl="0" eaLnBrk="1" latinLnBrk="0" hangingPunct="1">
              <a:lnSpc>
                <a:spcPct val="90000"/>
              </a:lnSpc>
              <a:spcBef>
                <a:spcPts val="0"/>
              </a:spcBef>
              <a:spcAft>
                <a:spcPts val="300"/>
              </a:spcAft>
              <a:buSzPct val="90000"/>
              <a:buFont typeface="Arial" pitchFamily="34" charset="0"/>
              <a:buNone/>
              <a:tabLst>
                <a:tab pos="472742" algn="l"/>
              </a:tabLst>
              <a:defRPr sz="1500" kern="1200" spc="-38" baseline="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0" indent="0" algn="l" defTabSz="685864" rtl="0" eaLnBrk="1" latinLnBrk="0" hangingPunct="1">
              <a:lnSpc>
                <a:spcPct val="90000"/>
              </a:lnSpc>
              <a:spcBef>
                <a:spcPts val="0"/>
              </a:spcBef>
              <a:spcAft>
                <a:spcPts val="300"/>
              </a:spcAft>
              <a:buSzPct val="90000"/>
              <a:buFont typeface="Arial" pitchFamily="34" charset="0"/>
              <a:buNone/>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0" indent="0" algn="l" defTabSz="685864" rtl="0" eaLnBrk="1" latinLnBrk="0" hangingPunct="1">
              <a:lnSpc>
                <a:spcPct val="90000"/>
              </a:lnSpc>
              <a:spcBef>
                <a:spcPts val="0"/>
              </a:spcBef>
              <a:spcAft>
                <a:spcPts val="300"/>
              </a:spcAft>
              <a:buSzPct val="90000"/>
              <a:buFont typeface="Arial" pitchFamily="34" charset="0"/>
              <a:buNone/>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0" indent="0" algn="l" defTabSz="685864" rtl="0" eaLnBrk="1" latinLnBrk="0" hangingPunct="1">
              <a:lnSpc>
                <a:spcPct val="90000"/>
              </a:lnSpc>
              <a:spcBef>
                <a:spcPts val="0"/>
              </a:spcBef>
              <a:spcAft>
                <a:spcPts val="300"/>
              </a:spcAft>
              <a:buSzPct val="90000"/>
              <a:buFont typeface="Arial" pitchFamily="34" charset="0"/>
              <a:buNone/>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defTabSz="685695">
              <a:lnSpc>
                <a:spcPct val="150000"/>
              </a:lnSpc>
              <a:spcAft>
                <a:spcPts val="0"/>
              </a:spcAft>
              <a:defRPr/>
            </a:pPr>
            <a:endParaRPr lang="en-US" sz="16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endParaRPr>
          </a:p>
          <a:p>
            <a:pPr defTabSz="685695">
              <a:lnSpc>
                <a:spcPct val="150000"/>
              </a:lnSpc>
              <a:spcAft>
                <a:spcPts val="0"/>
              </a:spcAft>
              <a:defRPr/>
            </a:pPr>
            <a:endParaRPr lang="en-US" sz="16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endParaRPr>
          </a:p>
          <a:p>
            <a:pPr defTabSz="685695">
              <a:lnSpc>
                <a:spcPct val="150000"/>
              </a:lnSpc>
              <a:spcAft>
                <a:spcPts val="0"/>
              </a:spcAft>
              <a:defRPr/>
            </a:pPr>
            <a:r>
              <a:rPr lang="en-US" sz="17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rPr>
              <a:t>How did we do? </a:t>
            </a:r>
            <a:r>
              <a:rPr lang="en-US" sz="1700" spc="0" dirty="0" smtClean="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hlinkClick r:id="rId9"/>
              </a:rPr>
              <a:t>Please tell us what you think</a:t>
            </a:r>
            <a:endParaRPr lang="en-US" sz="1700" spc="0" dirty="0">
              <a:gradFill flip="none" rotWithShape="1">
                <a:gsLst>
                  <a:gs pos="0">
                    <a:srgbClr val="000000">
                      <a:lumMod val="65000"/>
                      <a:lumOff val="35000"/>
                    </a:srgbClr>
                  </a:gs>
                  <a:gs pos="86000">
                    <a:srgbClr val="000000">
                      <a:lumMod val="75000"/>
                      <a:lumOff val="25000"/>
                    </a:srgbClr>
                  </a:gs>
                </a:gsLst>
                <a:path path="circle">
                  <a:fillToRect r="100000" b="100000"/>
                </a:path>
                <a:tileRect l="-100000" t="-100000"/>
              </a:gradFill>
              <a:hlinkClick r:id="rId10"/>
            </a:endParaRPr>
          </a:p>
        </p:txBody>
      </p:sp>
      <p:pic>
        <p:nvPicPr>
          <p:cNvPr id="45" name="Media Placeholder 41">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84881" y="8495913"/>
            <a:ext cx="1115476" cy="627836"/>
          </a:xfrm>
          <a:prstGeom prst="rect">
            <a:avLst/>
          </a:prstGeom>
        </p:spPr>
      </p:pic>
      <p:pic>
        <p:nvPicPr>
          <p:cNvPr id="46" name="Media Placeholder 40">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50131" y="8495913"/>
            <a:ext cx="1115476" cy="627836"/>
          </a:xfrm>
          <a:prstGeom prst="rect">
            <a:avLst/>
          </a:prstGeom>
        </p:spPr>
      </p:pic>
      <p:pic>
        <p:nvPicPr>
          <p:cNvPr id="47" name="Media Placeholder 38">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996238" y="8496209"/>
            <a:ext cx="1114425" cy="627244"/>
          </a:xfrm>
          <a:prstGeom prst="rect">
            <a:avLst/>
          </a:prstGeom>
        </p:spPr>
      </p:pic>
      <p:pic>
        <p:nvPicPr>
          <p:cNvPr id="48" name="Media Placeholder 37">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358313" y="8495763"/>
            <a:ext cx="1116012" cy="628137"/>
          </a:xfrm>
          <a:prstGeom prst="rect">
            <a:avLst/>
          </a:prstGeom>
        </p:spPr>
      </p:pic>
      <p:sp>
        <p:nvSpPr>
          <p:cNvPr id="51" name="Text Placeholder 6"/>
          <p:cNvSpPr txBox="1">
            <a:spLocks/>
          </p:cNvSpPr>
          <p:nvPr/>
        </p:nvSpPr>
        <p:spPr>
          <a:xfrm>
            <a:off x="6658132"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52" name="Text Placeholder 6"/>
          <p:cNvSpPr txBox="1">
            <a:spLocks/>
          </p:cNvSpPr>
          <p:nvPr/>
        </p:nvSpPr>
        <p:spPr>
          <a:xfrm>
            <a:off x="8027261"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53" name="Text Placeholder 6"/>
          <p:cNvSpPr txBox="1">
            <a:spLocks/>
          </p:cNvSpPr>
          <p:nvPr/>
        </p:nvSpPr>
        <p:spPr>
          <a:xfrm>
            <a:off x="9396150"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73" name="Media Placeholder 45">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627813" y="8496209"/>
            <a:ext cx="1114425" cy="627244"/>
          </a:xfrm>
          <a:prstGeom prst="rect">
            <a:avLst/>
          </a:prstGeom>
        </p:spPr>
      </p:pic>
      <p:pic>
        <p:nvPicPr>
          <p:cNvPr id="84" name="Media Placeholder 41">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84881" y="8495913"/>
            <a:ext cx="1115476" cy="627836"/>
          </a:xfrm>
          <a:prstGeom prst="rect">
            <a:avLst/>
          </a:prstGeom>
        </p:spPr>
      </p:pic>
      <p:pic>
        <p:nvPicPr>
          <p:cNvPr id="89" name="Media Placeholder 40">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50131" y="8495913"/>
            <a:ext cx="1115476" cy="627836"/>
          </a:xfrm>
          <a:prstGeom prst="rect">
            <a:avLst/>
          </a:prstGeom>
        </p:spPr>
      </p:pic>
      <p:pic>
        <p:nvPicPr>
          <p:cNvPr id="90" name="Media Placeholder 38">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996238" y="8496209"/>
            <a:ext cx="1114425" cy="627244"/>
          </a:xfrm>
          <a:prstGeom prst="rect">
            <a:avLst/>
          </a:prstGeom>
        </p:spPr>
      </p:pic>
      <p:pic>
        <p:nvPicPr>
          <p:cNvPr id="91" name="Media Placeholder 37">
            <a:hlinkClick r:id="rId17" action="ppaction://hlinksldjump"/>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358313" y="8495763"/>
            <a:ext cx="1116012" cy="628137"/>
          </a:xfrm>
          <a:prstGeom prst="rect">
            <a:avLst/>
          </a:prstGeom>
        </p:spPr>
      </p:pic>
      <p:pic>
        <p:nvPicPr>
          <p:cNvPr id="92" name="Media Placeholder 45">
            <a:hlinkClick r:id="rId19" action="ppaction://hlinksldjump"/>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627813" y="8496209"/>
            <a:ext cx="1114425" cy="627244"/>
          </a:xfrm>
          <a:prstGeom prst="rect">
            <a:avLst/>
          </a:prstGeom>
        </p:spPr>
      </p:pic>
      <p:sp>
        <p:nvSpPr>
          <p:cNvPr id="93" name="Rectangle 92">
            <a:hlinkClick r:id="rId11" action="ppaction://hlinksldjump"/>
          </p:cNvPr>
          <p:cNvSpPr/>
          <p:nvPr/>
        </p:nvSpPr>
        <p:spPr>
          <a:xfrm>
            <a:off x="3870882" y="8477932"/>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TextBox 93"/>
          <p:cNvSpPr txBox="1"/>
          <p:nvPr/>
        </p:nvSpPr>
        <p:spPr>
          <a:xfrm>
            <a:off x="800360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95" name="TextBox 94"/>
          <p:cNvSpPr txBox="1"/>
          <p:nvPr/>
        </p:nvSpPr>
        <p:spPr>
          <a:xfrm>
            <a:off x="9365476"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96" name="TextBox 95"/>
          <p:cNvSpPr txBox="1"/>
          <p:nvPr/>
        </p:nvSpPr>
        <p:spPr>
          <a:xfrm>
            <a:off x="250998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97" name="TextBox 96"/>
          <p:cNvSpPr txBox="1"/>
          <p:nvPr/>
        </p:nvSpPr>
        <p:spPr>
          <a:xfrm>
            <a:off x="389800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98" name="TextBox 97"/>
          <p:cNvSpPr txBox="1"/>
          <p:nvPr/>
        </p:nvSpPr>
        <p:spPr>
          <a:xfrm>
            <a:off x="525158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99" name="TextBox 98"/>
          <p:cNvSpPr txBox="1"/>
          <p:nvPr/>
        </p:nvSpPr>
        <p:spPr>
          <a:xfrm>
            <a:off x="663434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100" name="Rectangle 99">
            <a:hlinkClick r:id="rId13" action="ppaction://hlinksldjump"/>
          </p:cNvPr>
          <p:cNvSpPr/>
          <p:nvPr/>
        </p:nvSpPr>
        <p:spPr>
          <a:xfrm>
            <a:off x="5231035" y="8487214"/>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Rectangle 100">
            <a:hlinkClick r:id="rId19" action="ppaction://hlinksldjump"/>
          </p:cNvPr>
          <p:cNvSpPr/>
          <p:nvPr/>
        </p:nvSpPr>
        <p:spPr>
          <a:xfrm>
            <a:off x="6610586" y="8489694"/>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9" name="Picture 48"/>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pic>
        <p:nvPicPr>
          <p:cNvPr id="50" name="Picture 49">
            <a:hlinkClick r:id="" action="ppaction://hlinkshowjump?jump=nextslide"/>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2064251" y="8641080"/>
            <a:ext cx="361905" cy="371429"/>
          </a:xfrm>
          <a:prstGeom prst="rect">
            <a:avLst/>
          </a:prstGeom>
        </p:spPr>
      </p:pic>
      <p:pic>
        <p:nvPicPr>
          <p:cNvPr id="54" name="Media Placeholder 58">
            <a:hlinkClick r:id="rId3" action="ppaction://hlinksldjump"/>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506931" y="8495913"/>
            <a:ext cx="1115476" cy="627836"/>
          </a:xfrm>
          <a:prstGeom prst="rect">
            <a:avLst/>
          </a:prstGeom>
        </p:spPr>
      </p:pic>
      <p:sp>
        <p:nvSpPr>
          <p:cNvPr id="55" name="Rectangle 54">
            <a:hlinkClick r:id="rId3" action="ppaction://hlinksldjump"/>
          </p:cNvPr>
          <p:cNvSpPr/>
          <p:nvPr/>
        </p:nvSpPr>
        <p:spPr>
          <a:xfrm>
            <a:off x="2500581" y="8480875"/>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 Placeholder 6"/>
          <p:cNvSpPr txBox="1">
            <a:spLocks/>
          </p:cNvSpPr>
          <p:nvPr/>
        </p:nvSpPr>
        <p:spPr>
          <a:xfrm>
            <a:off x="2560472"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Introduction</a:t>
            </a:r>
            <a:endParaRPr lang="en-US" sz="1100" dirty="0">
              <a:solidFill>
                <a:schemeClr val="bg1"/>
              </a:solidFill>
              <a:latin typeface="Segoe UI Light" pitchFamily="34" charset="0"/>
            </a:endParaRPr>
          </a:p>
        </p:txBody>
      </p:sp>
      <p:sp>
        <p:nvSpPr>
          <p:cNvPr id="57" name="Text Placeholder 6"/>
          <p:cNvSpPr txBox="1">
            <a:spLocks/>
          </p:cNvSpPr>
          <p:nvPr/>
        </p:nvSpPr>
        <p:spPr>
          <a:xfrm>
            <a:off x="3912763"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AutoFill</a:t>
            </a:r>
            <a:endParaRPr lang="en-US" dirty="0"/>
          </a:p>
        </p:txBody>
      </p:sp>
      <p:sp>
        <p:nvSpPr>
          <p:cNvPr id="58" name="Text Placeholder 6"/>
          <p:cNvSpPr txBox="1">
            <a:spLocks/>
          </p:cNvSpPr>
          <p:nvPr/>
        </p:nvSpPr>
        <p:spPr>
          <a:xfrm>
            <a:off x="5302587"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Flash Fill</a:t>
            </a:r>
            <a:endParaRPr lang="en-US" sz="1100" dirty="0">
              <a:solidFill>
                <a:schemeClr val="bg1"/>
              </a:solidFill>
              <a:latin typeface="Segoe UI Light" pitchFamily="34" charset="0"/>
            </a:endParaRPr>
          </a:p>
        </p:txBody>
      </p:sp>
      <p:sp>
        <p:nvSpPr>
          <p:cNvPr id="59" name="TextBox 58"/>
          <p:cNvSpPr txBox="1"/>
          <p:nvPr/>
        </p:nvSpPr>
        <p:spPr>
          <a:xfrm>
            <a:off x="60100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3:10</a:t>
            </a:r>
            <a:endParaRPr lang="en-US" sz="1000" dirty="0">
              <a:solidFill>
                <a:schemeClr val="bg1"/>
              </a:solidFill>
              <a:latin typeface="Segoe UI Light" pitchFamily="34" charset="0"/>
            </a:endParaRPr>
          </a:p>
        </p:txBody>
      </p:sp>
      <p:sp>
        <p:nvSpPr>
          <p:cNvPr id="61" name="TextBox 60"/>
          <p:cNvSpPr txBox="1"/>
          <p:nvPr/>
        </p:nvSpPr>
        <p:spPr>
          <a:xfrm>
            <a:off x="32668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1:47</a:t>
            </a:r>
          </a:p>
        </p:txBody>
      </p:sp>
      <p:sp>
        <p:nvSpPr>
          <p:cNvPr id="62" name="TextBox 61"/>
          <p:cNvSpPr txBox="1"/>
          <p:nvPr/>
        </p:nvSpPr>
        <p:spPr>
          <a:xfrm>
            <a:off x="4643235"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3:01</a:t>
            </a:r>
            <a:endParaRPr lang="en-US" sz="1000" dirty="0">
              <a:solidFill>
                <a:schemeClr val="bg1"/>
              </a:solidFill>
              <a:latin typeface="Segoe UI Light" pitchFamily="34" charset="0"/>
            </a:endParaRPr>
          </a:p>
        </p:txBody>
      </p:sp>
    </p:spTree>
    <p:extLst>
      <p:ext uri="{BB962C8B-B14F-4D97-AF65-F5344CB8AC3E}">
        <p14:creationId xmlns:p14="http://schemas.microsoft.com/office/powerpoint/2010/main" val="3426565656"/>
      </p:ext>
    </p:extLst>
  </p:cSld>
  <p:clrMapOvr>
    <a:masterClrMapping/>
  </p:clrMapOvr>
  <p:transition advClick="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015206" y="487212"/>
            <a:ext cx="83057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ea typeface="Segoe UI" pitchFamily="34" charset="0"/>
                <a:cs typeface="Segoe UI" pitchFamily="34" charset="0"/>
              </a:rPr>
              <a:t>Help</a:t>
            </a:r>
          </a:p>
        </p:txBody>
      </p:sp>
      <p:sp>
        <p:nvSpPr>
          <p:cNvPr id="9" name="TextBox 8">
            <a:hlinkClick r:id="rId2" action="ppaction://hlinksldjump"/>
          </p:cNvPr>
          <p:cNvSpPr txBox="1"/>
          <p:nvPr/>
        </p:nvSpPr>
        <p:spPr>
          <a:xfrm>
            <a:off x="10970672" y="618148"/>
            <a:ext cx="1434334" cy="267482"/>
          </a:xfrm>
          <a:prstGeom prst="rect">
            <a:avLst/>
          </a:prstGeom>
          <a:noFill/>
        </p:spPr>
        <p:txBody>
          <a:bodyPr wrap="square" lIns="91417" tIns="45708" rIns="91417" bIns="45708" rtlCol="0">
            <a:spAutoFit/>
          </a:bodyPr>
          <a:lstStyle/>
          <a:p>
            <a:pPr defTabSz="1252237"/>
            <a:r>
              <a:rPr lang="en-US" sz="1100" dirty="0">
                <a:solidFill>
                  <a:prstClr val="white"/>
                </a:solidFill>
                <a:latin typeface="Segoe UI Light" pitchFamily="34" charset="0"/>
                <a:hlinkClick r:id="rId2" action="ppaction://hlinksldjump"/>
              </a:rPr>
              <a:t>Course summary</a:t>
            </a:r>
            <a:endParaRPr lang="en-US" sz="1100" dirty="0">
              <a:solidFill>
                <a:prstClr val="white"/>
              </a:solidFill>
              <a:latin typeface="Segoe UI Light" pitchFamily="34" charset="0"/>
            </a:endParaRPr>
          </a:p>
        </p:txBody>
      </p:sp>
      <p:grpSp>
        <p:nvGrpSpPr>
          <p:cNvPr id="10" name="Group 9"/>
          <p:cNvGrpSpPr/>
          <p:nvPr/>
        </p:nvGrpSpPr>
        <p:grpSpPr>
          <a:xfrm>
            <a:off x="12224322" y="646726"/>
            <a:ext cx="208497" cy="233769"/>
            <a:chOff x="9889420" y="664799"/>
            <a:chExt cx="208497" cy="233769"/>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89420" y="664799"/>
              <a:ext cx="208497" cy="233769"/>
            </a:xfrm>
            <a:prstGeom prst="rect">
              <a:avLst/>
            </a:prstGeom>
          </p:spPr>
        </p:pic>
        <p:cxnSp>
          <p:nvCxnSpPr>
            <p:cNvPr id="12" name="Straight Connector 11"/>
            <p:cNvCxnSpPr/>
            <p:nvPr/>
          </p:nvCxnSpPr>
          <p:spPr>
            <a:xfrm>
              <a:off x="9942315" y="722598"/>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942315" y="781683"/>
              <a:ext cx="1005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Text Placeholder 6"/>
          <p:cNvSpPr txBox="1">
            <a:spLocks/>
          </p:cNvSpPr>
          <p:nvPr/>
        </p:nvSpPr>
        <p:spPr>
          <a:xfrm>
            <a:off x="1118972" y="7746075"/>
            <a:ext cx="3069508" cy="429768"/>
          </a:xfrm>
          <a:prstGeom prst="rect">
            <a:avLst/>
          </a:prstGeom>
          <a:noFill/>
        </p:spPr>
        <p:txBody>
          <a:bodyPr vert="horz" lIns="125224" tIns="62612" rIns="125224" bIns="62612"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600" dirty="0">
                <a:solidFill>
                  <a:prstClr val="white"/>
                </a:solidFill>
                <a:latin typeface="Segoe UI Light" pitchFamily="34" charset="0"/>
              </a:rPr>
              <a:t>Press F5 to start, Esc to stop</a:t>
            </a:r>
          </a:p>
        </p:txBody>
      </p:sp>
      <p:pic>
        <p:nvPicPr>
          <p:cNvPr id="22" name="Picture 21">
            <a:hlinkClick r:id="" action="ppaction://hlinkshowjump?jump=previousslide"/>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331" y="8640763"/>
            <a:ext cx="361950" cy="371474"/>
          </a:xfrm>
          <a:prstGeom prst="rect">
            <a:avLst/>
          </a:prstGeom>
        </p:spPr>
      </p:pic>
      <p:sp>
        <p:nvSpPr>
          <p:cNvPr id="58" name="Rectangle 57"/>
          <p:cNvSpPr/>
          <p:nvPr/>
        </p:nvSpPr>
        <p:spPr>
          <a:xfrm>
            <a:off x="0" y="2"/>
            <a:ext cx="13003213" cy="992186"/>
          </a:xfrm>
          <a:prstGeom prst="rect">
            <a:avLst/>
          </a:prstGeom>
          <a:solidFill>
            <a:srgbClr val="0B0B0B"/>
          </a:solidFill>
          <a:ln>
            <a:noFill/>
          </a:ln>
        </p:spPr>
        <p:style>
          <a:lnRef idx="2">
            <a:schemeClr val="accent1">
              <a:shade val="50000"/>
            </a:schemeClr>
          </a:lnRef>
          <a:fillRef idx="1">
            <a:schemeClr val="accent1"/>
          </a:fillRef>
          <a:effectRef idx="0">
            <a:schemeClr val="accent1"/>
          </a:effectRef>
          <a:fontRef idx="minor">
            <a:schemeClr val="lt1"/>
          </a:fontRef>
        </p:style>
        <p:txBody>
          <a:bodyPr lIns="91417" tIns="45708" rIns="91417" bIns="45708" rtlCol="0" anchor="ctr"/>
          <a:lstStyle/>
          <a:p>
            <a:pPr algn="ctr" defTabSz="1252237"/>
            <a:endParaRPr lang="en-US" sz="2600">
              <a:solidFill>
                <a:prstClr val="white"/>
              </a:solidFill>
            </a:endParaRPr>
          </a:p>
        </p:txBody>
      </p:sp>
      <p:sp>
        <p:nvSpPr>
          <p:cNvPr id="62" name="TextBox 61"/>
          <p:cNvSpPr txBox="1"/>
          <p:nvPr/>
        </p:nvSpPr>
        <p:spPr>
          <a:xfrm>
            <a:off x="1015208" y="487212"/>
            <a:ext cx="4622999" cy="430887"/>
          </a:xfrm>
          <a:prstGeom prst="rect">
            <a:avLst/>
          </a:prstGeom>
          <a:noFill/>
        </p:spPr>
        <p:txBody>
          <a:bodyPr wrap="square" lIns="91417" tIns="45708" rIns="91417" bIns="45708" rtlCol="0">
            <a:spAutoFit/>
          </a:bodyPr>
          <a:lstStyle/>
          <a:p>
            <a:pPr defTabSz="1252237"/>
            <a:r>
              <a:rPr lang="en-US" sz="2100" dirty="0">
                <a:solidFill>
                  <a:prstClr val="white"/>
                </a:solidFill>
                <a:latin typeface="Segoe UI Light" pitchFamily="34" charset="0"/>
              </a:rPr>
              <a:t>Help</a:t>
            </a:r>
          </a:p>
        </p:txBody>
      </p:sp>
      <p:pic>
        <p:nvPicPr>
          <p:cNvPr id="41" name="Media Placeholder 4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4881" y="8495913"/>
            <a:ext cx="1115476" cy="627836"/>
          </a:xfrm>
          <a:prstGeom prst="rect">
            <a:avLst/>
          </a:prstGeom>
        </p:spPr>
      </p:pic>
      <p:pic>
        <p:nvPicPr>
          <p:cNvPr id="42" name="Media Placeholder 4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0131" y="8495913"/>
            <a:ext cx="1115476" cy="627836"/>
          </a:xfrm>
          <a:prstGeom prst="rect">
            <a:avLst/>
          </a:prstGeom>
        </p:spPr>
      </p:pic>
      <p:pic>
        <p:nvPicPr>
          <p:cNvPr id="43" name="Media Placeholder 38">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96238" y="8496209"/>
            <a:ext cx="1114425" cy="627244"/>
          </a:xfrm>
          <a:prstGeom prst="rect">
            <a:avLst/>
          </a:prstGeom>
        </p:spPr>
      </p:pic>
      <p:pic>
        <p:nvPicPr>
          <p:cNvPr id="44" name="Media Placeholder 37">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58313" y="8495763"/>
            <a:ext cx="1116012" cy="628137"/>
          </a:xfrm>
          <a:prstGeom prst="rect">
            <a:avLst/>
          </a:prstGeom>
        </p:spPr>
      </p:pic>
      <p:sp>
        <p:nvSpPr>
          <p:cNvPr id="47" name="Text Placeholder 6"/>
          <p:cNvSpPr txBox="1">
            <a:spLocks/>
          </p:cNvSpPr>
          <p:nvPr/>
        </p:nvSpPr>
        <p:spPr>
          <a:xfrm>
            <a:off x="6658132" y="9221788"/>
            <a:ext cx="1089622"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smtClean="0">
                <a:solidFill>
                  <a:schemeClr val="bg1"/>
                </a:solidFill>
                <a:latin typeface="Segoe UI Light" pitchFamily="34" charset="0"/>
              </a:rPr>
              <a:t>Summary</a:t>
            </a:r>
            <a:endParaRPr lang="en-US" sz="1100" dirty="0">
              <a:solidFill>
                <a:schemeClr val="bg1"/>
              </a:solidFill>
              <a:latin typeface="Segoe UI Light" pitchFamily="34" charset="0"/>
            </a:endParaRPr>
          </a:p>
        </p:txBody>
      </p:sp>
      <p:sp>
        <p:nvSpPr>
          <p:cNvPr id="48" name="Text Placeholder 6"/>
          <p:cNvSpPr txBox="1">
            <a:spLocks/>
          </p:cNvSpPr>
          <p:nvPr/>
        </p:nvSpPr>
        <p:spPr>
          <a:xfrm>
            <a:off x="8027261" y="9221787"/>
            <a:ext cx="1191525" cy="304801"/>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Feedback </a:t>
            </a:r>
            <a:endParaRPr lang="en-US" dirty="0"/>
          </a:p>
        </p:txBody>
      </p:sp>
      <p:sp>
        <p:nvSpPr>
          <p:cNvPr id="49" name="Text Placeholder 6"/>
          <p:cNvSpPr txBox="1">
            <a:spLocks/>
          </p:cNvSpPr>
          <p:nvPr/>
        </p:nvSpPr>
        <p:spPr>
          <a:xfrm>
            <a:off x="9396150" y="9220645"/>
            <a:ext cx="1160817" cy="305944"/>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smtClean="0"/>
              <a:t>Help </a:t>
            </a:r>
            <a:endParaRPr lang="en-US" dirty="0"/>
          </a:p>
        </p:txBody>
      </p:sp>
      <p:pic>
        <p:nvPicPr>
          <p:cNvPr id="76" name="Media Placeholder 45">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27813" y="8496209"/>
            <a:ext cx="1114425" cy="627244"/>
          </a:xfrm>
          <a:prstGeom prst="rect">
            <a:avLst/>
          </a:prstGeom>
        </p:spPr>
      </p:pic>
      <p:pic>
        <p:nvPicPr>
          <p:cNvPr id="77" name="Media Placeholder 41">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4881" y="8495913"/>
            <a:ext cx="1115476" cy="627836"/>
          </a:xfrm>
          <a:prstGeom prst="rect">
            <a:avLst/>
          </a:prstGeom>
        </p:spPr>
      </p:pic>
      <p:pic>
        <p:nvPicPr>
          <p:cNvPr id="78" name="Media Placeholder 40">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50131" y="8495913"/>
            <a:ext cx="1115476" cy="627836"/>
          </a:xfrm>
          <a:prstGeom prst="rect">
            <a:avLst/>
          </a:prstGeom>
        </p:spPr>
      </p:pic>
      <p:pic>
        <p:nvPicPr>
          <p:cNvPr id="79" name="Media Placeholder 38">
            <a:hlinkClick r:id="rId9" action="ppaction://hlinksldjump"/>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96238" y="8496209"/>
            <a:ext cx="1114425" cy="627244"/>
          </a:xfrm>
          <a:prstGeom prst="rect">
            <a:avLst/>
          </a:prstGeom>
        </p:spPr>
      </p:pic>
      <p:pic>
        <p:nvPicPr>
          <p:cNvPr id="80" name="Media Placeholder 37">
            <a:hlinkClick r:id="rId11" action="ppaction://hlinksldjump"/>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358313" y="8495763"/>
            <a:ext cx="1116012" cy="628137"/>
          </a:xfrm>
          <a:prstGeom prst="rect">
            <a:avLst/>
          </a:prstGeom>
        </p:spPr>
      </p:pic>
      <p:pic>
        <p:nvPicPr>
          <p:cNvPr id="81" name="Media Placeholder 45">
            <a:hlinkClick r:id="rId13" action="ppaction://hlinksldjump"/>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627813" y="8496209"/>
            <a:ext cx="1114425" cy="627244"/>
          </a:xfrm>
          <a:prstGeom prst="rect">
            <a:avLst/>
          </a:prstGeom>
        </p:spPr>
      </p:pic>
      <p:sp>
        <p:nvSpPr>
          <p:cNvPr id="82" name="Rectangle 81">
            <a:hlinkClick r:id="rId5" action="ppaction://hlinksldjump"/>
          </p:cNvPr>
          <p:cNvSpPr/>
          <p:nvPr/>
        </p:nvSpPr>
        <p:spPr>
          <a:xfrm>
            <a:off x="3870882" y="8477932"/>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3" name="TextBox 82"/>
          <p:cNvSpPr txBox="1"/>
          <p:nvPr/>
        </p:nvSpPr>
        <p:spPr>
          <a:xfrm>
            <a:off x="8003605" y="8059761"/>
            <a:ext cx="379261" cy="357021"/>
          </a:xfrm>
          <a:prstGeom prst="rect">
            <a:avLst/>
          </a:prstGeom>
          <a:noFill/>
        </p:spPr>
        <p:txBody>
          <a:bodyPr wrap="square" lIns="0" tIns="64008" rIns="0" bIns="0" rtlCol="0">
            <a:spAutoFit/>
          </a:bodyPr>
          <a:lstStyle/>
          <a:p>
            <a:r>
              <a:rPr lang="en-US" sz="1900" dirty="0" smtClean="0">
                <a:solidFill>
                  <a:srgbClr val="858585"/>
                </a:solidFill>
                <a:latin typeface="Segoe Light" pitchFamily="34" charset="0"/>
              </a:rPr>
              <a:t>5</a:t>
            </a:r>
            <a:endParaRPr lang="en-US" sz="1900" dirty="0">
              <a:solidFill>
                <a:srgbClr val="858585"/>
              </a:solidFill>
              <a:latin typeface="Segoe Light" pitchFamily="34" charset="0"/>
            </a:endParaRPr>
          </a:p>
        </p:txBody>
      </p:sp>
      <p:sp>
        <p:nvSpPr>
          <p:cNvPr id="84" name="TextBox 83"/>
          <p:cNvSpPr txBox="1"/>
          <p:nvPr/>
        </p:nvSpPr>
        <p:spPr>
          <a:xfrm>
            <a:off x="9365476" y="8059761"/>
            <a:ext cx="379261"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6</a:t>
            </a:r>
          </a:p>
        </p:txBody>
      </p:sp>
      <p:sp>
        <p:nvSpPr>
          <p:cNvPr id="85" name="TextBox 84"/>
          <p:cNvSpPr txBox="1"/>
          <p:nvPr/>
        </p:nvSpPr>
        <p:spPr>
          <a:xfrm>
            <a:off x="2509987" y="8059761"/>
            <a:ext cx="290434" cy="357021"/>
          </a:xfrm>
          <a:prstGeom prst="rect">
            <a:avLst/>
          </a:prstGeom>
          <a:noFill/>
        </p:spPr>
        <p:txBody>
          <a:bodyPr wrap="square" lIns="0" tIns="64008" rIns="0" bIns="0" rtlCol="0">
            <a:spAutoFit/>
          </a:bodyPr>
          <a:lstStyle/>
          <a:p>
            <a:r>
              <a:rPr lang="en-US" sz="1900" dirty="0">
                <a:solidFill>
                  <a:srgbClr val="858585"/>
                </a:solidFill>
                <a:latin typeface="Segoe Light" pitchFamily="34" charset="0"/>
              </a:rPr>
              <a:t>1</a:t>
            </a:r>
          </a:p>
        </p:txBody>
      </p:sp>
      <p:sp>
        <p:nvSpPr>
          <p:cNvPr id="86" name="TextBox 85"/>
          <p:cNvSpPr txBox="1"/>
          <p:nvPr/>
        </p:nvSpPr>
        <p:spPr>
          <a:xfrm>
            <a:off x="3898000"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2</a:t>
            </a:r>
          </a:p>
        </p:txBody>
      </p:sp>
      <p:sp>
        <p:nvSpPr>
          <p:cNvPr id="87" name="TextBox 86"/>
          <p:cNvSpPr txBox="1"/>
          <p:nvPr/>
        </p:nvSpPr>
        <p:spPr>
          <a:xfrm>
            <a:off x="5251589"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pPr lvl="0"/>
            <a:r>
              <a:rPr lang="en-US" dirty="0"/>
              <a:t>3</a:t>
            </a:r>
          </a:p>
        </p:txBody>
      </p:sp>
      <p:sp>
        <p:nvSpPr>
          <p:cNvPr id="88" name="TextBox 87"/>
          <p:cNvSpPr txBox="1"/>
          <p:nvPr/>
        </p:nvSpPr>
        <p:spPr>
          <a:xfrm>
            <a:off x="6634345" y="8059761"/>
            <a:ext cx="379261" cy="357021"/>
          </a:xfrm>
          <a:prstGeom prst="rect">
            <a:avLst/>
          </a:prstGeom>
          <a:noFill/>
        </p:spPr>
        <p:txBody>
          <a:bodyPr wrap="square" lIns="0" tIns="64008" rIns="0" bIns="0" rtlCol="0">
            <a:spAutoFit/>
          </a:bodyPr>
          <a:lstStyle>
            <a:defPPr>
              <a:defRPr lang="en-US"/>
            </a:defPPr>
            <a:lvl1pPr>
              <a:defRPr sz="1900">
                <a:solidFill>
                  <a:srgbClr val="858585"/>
                </a:solidFill>
                <a:latin typeface="Segoe Light" pitchFamily="34" charset="0"/>
              </a:defRPr>
            </a:lvl1pPr>
          </a:lstStyle>
          <a:p>
            <a:r>
              <a:rPr lang="en-US" dirty="0" smtClean="0"/>
              <a:t>4</a:t>
            </a:r>
            <a:endParaRPr lang="en-US" dirty="0"/>
          </a:p>
        </p:txBody>
      </p:sp>
      <p:sp>
        <p:nvSpPr>
          <p:cNvPr id="89" name="Rectangle 88">
            <a:hlinkClick r:id="rId7" action="ppaction://hlinksldjump"/>
          </p:cNvPr>
          <p:cNvSpPr/>
          <p:nvPr/>
        </p:nvSpPr>
        <p:spPr>
          <a:xfrm>
            <a:off x="5231035" y="8487214"/>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0" name="Rectangle 89">
            <a:hlinkClick r:id="rId13" action="ppaction://hlinksldjump"/>
          </p:cNvPr>
          <p:cNvSpPr/>
          <p:nvPr/>
        </p:nvSpPr>
        <p:spPr>
          <a:xfrm>
            <a:off x="6610586" y="8489694"/>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a:hlinkClick r:id="rId9" action="ppaction://hlinksldjump"/>
          </p:cNvPr>
          <p:cNvSpPr/>
          <p:nvPr/>
        </p:nvSpPr>
        <p:spPr>
          <a:xfrm>
            <a:off x="7985496" y="8483074"/>
            <a:ext cx="1146665"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5" name="Picture 4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13003213" cy="446342"/>
          </a:xfrm>
          <a:prstGeom prst="rect">
            <a:avLst/>
          </a:prstGeom>
        </p:spPr>
      </p:pic>
      <p:sp>
        <p:nvSpPr>
          <p:cNvPr id="52" name="Text Placeholder 2"/>
          <p:cNvSpPr txBox="1">
            <a:spLocks/>
          </p:cNvSpPr>
          <p:nvPr/>
        </p:nvSpPr>
        <p:spPr>
          <a:xfrm>
            <a:off x="1247881" y="1601787"/>
            <a:ext cx="9349050" cy="838201"/>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Using PowerPoint’s video controls</a:t>
            </a:r>
          </a:p>
          <a:p>
            <a:pPr marL="213099" lvl="1" indent="0">
              <a:buFont typeface="Arial" pitchFamily="34" charset="0"/>
              <a:buNone/>
              <a:defRPr/>
            </a:pP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Point at the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bottom edge of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any video to start, stop,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pause, or rewind. You drag to rewind.  </a:t>
            </a:r>
            <a:endPar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endParaRP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sp>
        <p:nvSpPr>
          <p:cNvPr id="53" name="Text Placeholder 2"/>
          <p:cNvSpPr txBox="1">
            <a:spLocks/>
          </p:cNvSpPr>
          <p:nvPr/>
        </p:nvSpPr>
        <p:spPr>
          <a:xfrm>
            <a:off x="1262858" y="4317693"/>
            <a:ext cx="9334074" cy="990600"/>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Going places</a:t>
            </a:r>
          </a:p>
          <a:p>
            <a:pPr marL="213099" lvl="1" indent="0">
              <a:buFont typeface="Arial" pitchFamily="34" charset="0"/>
              <a:buNone/>
              <a:defRPr/>
            </a:pP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You can go to any part of a course by clicking the thumbnails (light or shaded) below the video. You can also click the forward and back arrows, or press Page Up or Page Down. </a:t>
            </a: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sp>
        <p:nvSpPr>
          <p:cNvPr id="54" name="Text Placeholder 2"/>
          <p:cNvSpPr txBox="1">
            <a:spLocks/>
          </p:cNvSpPr>
          <p:nvPr/>
        </p:nvSpPr>
        <p:spPr>
          <a:xfrm>
            <a:off x="1243806" y="3272498"/>
            <a:ext cx="9774889" cy="990603"/>
          </a:xfrm>
          <a:prstGeom prst="rect">
            <a:avLst/>
          </a:prstGeom>
          <a:noFill/>
        </p:spPr>
        <p:txBody>
          <a:bodyPr lIns="91417" tIns="45708" rIns="91417" bIns="45708"/>
          <a:lstStyle>
            <a:lvl1pPr marL="259591" indent="-259591" algn="l" defTabSz="685864" rtl="0" eaLnBrk="1" latinLnBrk="0" hangingPunct="1">
              <a:lnSpc>
                <a:spcPct val="90000"/>
              </a:lnSpc>
              <a:spcBef>
                <a:spcPct val="20000"/>
              </a:spcBef>
              <a:buSzPct val="90000"/>
              <a:buFont typeface="Arial" pitchFamily="34" charset="0"/>
              <a:buChar char="•"/>
              <a:defRPr sz="24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1pPr>
            <a:lvl2pPr marL="472742" indent="-213151" algn="l" defTabSz="685864" rtl="0" eaLnBrk="1" latinLnBrk="0" hangingPunct="1">
              <a:lnSpc>
                <a:spcPct val="90000"/>
              </a:lnSpc>
              <a:spcBef>
                <a:spcPct val="20000"/>
              </a:spcBef>
              <a:buSzPct val="90000"/>
              <a:buFont typeface="Arial" pitchFamily="34" charset="0"/>
              <a:buChar char="•"/>
              <a:tabLst>
                <a:tab pos="472742" algn="l"/>
              </a:tabLst>
              <a:defRPr sz="21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2pPr>
            <a:lvl3pPr marL="685891" indent="-213151" algn="l" defTabSz="685864" rtl="0" eaLnBrk="1" latinLnBrk="0" hangingPunct="1">
              <a:lnSpc>
                <a:spcPct val="90000"/>
              </a:lnSpc>
              <a:spcBef>
                <a:spcPct val="20000"/>
              </a:spcBef>
              <a:buSzPct val="90000"/>
              <a:buFont typeface="Arial" pitchFamily="34" charset="0"/>
              <a:buChar char="•"/>
              <a:defRPr sz="18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3pPr>
            <a:lvl4pPr marL="1112192" indent="-167901" algn="l" defTabSz="685864" rtl="0" eaLnBrk="1" latinLnBrk="0" hangingPunct="1">
              <a:lnSpc>
                <a:spcPct val="90000"/>
              </a:lnSpc>
              <a:spcBef>
                <a:spcPct val="20000"/>
              </a:spcBef>
              <a:buSzPct val="90000"/>
              <a:buFont typeface="Arial" pitchFamily="34" charset="0"/>
              <a:buChar char="•"/>
              <a:tabLst>
                <a:tab pos="685891" algn="l"/>
              </a:tabLst>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4pPr>
            <a:lvl5pPr marL="1284856" indent="-172664" algn="l" defTabSz="685864" rtl="0" eaLnBrk="1" latinLnBrk="0" hangingPunct="1">
              <a:lnSpc>
                <a:spcPct val="90000"/>
              </a:lnSpc>
              <a:spcBef>
                <a:spcPct val="20000"/>
              </a:spcBef>
              <a:buSzPct val="90000"/>
              <a:buFont typeface="Arial" pitchFamily="34" charset="0"/>
              <a:buChar char="•"/>
              <a:defRPr sz="1500" kern="120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mn-lt"/>
                <a:ea typeface="+mn-ea"/>
                <a:cs typeface="+mn-cs"/>
              </a:defRPr>
            </a:lvl5pPr>
            <a:lvl6pPr marL="1886126"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9058"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990"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922" indent="-171466" algn="l" defTabSz="685864"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Stopping a course</a:t>
            </a:r>
          </a:p>
          <a:p>
            <a:pPr marL="213099" lvl="1" indent="0">
              <a:buFont typeface="Arial" pitchFamily="34" charset="0"/>
              <a:buNone/>
              <a:defRPr/>
            </a:pP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If you’re viewing online, click your browser’s Back button. If you’re viewing offline, press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Esc. If you’re watching a video, </a:t>
            </a:r>
            <a:r>
              <a:rPr lang="en-US" sz="1700" dirty="0" smtClean="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press </a:t>
            </a:r>
            <a:r>
              <a:rPr lang="en-US" sz="1700" dirty="0">
                <a:gradFill flip="none" rotWithShape="1">
                  <a:gsLst>
                    <a:gs pos="0">
                      <a:prstClr val="black">
                        <a:lumMod val="65000"/>
                        <a:lumOff val="35000"/>
                      </a:prstClr>
                    </a:gs>
                    <a:gs pos="86000">
                      <a:prstClr val="black">
                        <a:lumMod val="75000"/>
                        <a:lumOff val="25000"/>
                      </a:prstClr>
                    </a:gs>
                  </a:gsLst>
                  <a:path path="circle">
                    <a:fillToRect r="100000" b="100000"/>
                  </a:path>
                  <a:tileRect l="-100000" t="-100000"/>
                </a:gradFill>
                <a:latin typeface="Segoe UI Light" pitchFamily="34" charset="0"/>
                <a:ea typeface="Segoe UI" pitchFamily="34" charset="0"/>
                <a:cs typeface="Segoe UI" pitchFamily="34" charset="0"/>
              </a:rPr>
              <a:t>Esc once to stop the video, again to stop the course.</a:t>
            </a:r>
          </a:p>
          <a:p>
            <a:pPr marL="0" indent="0" defTabSz="685695">
              <a:buFont typeface="Arial" pitchFamily="34" charset="0"/>
              <a:buNone/>
              <a:defRPr/>
            </a:pPr>
            <a:r>
              <a:rPr lang="en-US" sz="2000" dirty="0">
                <a:solidFill>
                  <a:srgbClr val="C00000"/>
                </a:solidFill>
                <a:latin typeface="Segoe UI Light" pitchFamily="34" charset="0"/>
                <a:ea typeface="Segoe UI" pitchFamily="34" charset="0"/>
                <a:cs typeface="Segoe UI" pitchFamily="34" charset="0"/>
              </a:rPr>
              <a:t> </a:t>
            </a:r>
          </a:p>
        </p:txBody>
      </p:sp>
      <p:pic>
        <p:nvPicPr>
          <p:cNvPr id="56" name="Picture 5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439958" y="5819417"/>
            <a:ext cx="1038095" cy="209524"/>
          </a:xfrm>
          <a:prstGeom prst="rect">
            <a:avLst/>
          </a:prstGeom>
        </p:spPr>
      </p:pic>
      <p:sp>
        <p:nvSpPr>
          <p:cNvPr id="46" name="Subtitle 2"/>
          <p:cNvSpPr txBox="1">
            <a:spLocks/>
          </p:cNvSpPr>
          <p:nvPr/>
        </p:nvSpPr>
        <p:spPr>
          <a:xfrm>
            <a:off x="1257300" y="5370843"/>
            <a:ext cx="10501313" cy="1295399"/>
          </a:xfrm>
          <a:prstGeom prst="rect">
            <a:avLst/>
          </a:prstGeom>
        </p:spPr>
        <p:txBody>
          <a:bodyPr vert="horz" lIns="130022" tIns="65012" rIns="130022" bIns="65012" rtlCol="0">
            <a:normAutofit/>
          </a:bodyPr>
          <a:lstStyle>
            <a:lvl1pPr marL="487587" indent="-487587" algn="l" defTabSz="1300230" rtl="0" eaLnBrk="1" latinLnBrk="0" hangingPunct="1">
              <a:spcBef>
                <a:spcPct val="20000"/>
              </a:spcBef>
              <a:buFont typeface="Arial" pitchFamily="34" charset="0"/>
              <a:buChar char="•"/>
              <a:defRPr sz="4600" kern="1200">
                <a:solidFill>
                  <a:schemeClr val="tx1"/>
                </a:solidFill>
                <a:latin typeface="+mn-lt"/>
                <a:ea typeface="+mn-ea"/>
                <a:cs typeface="+mn-cs"/>
              </a:defRPr>
            </a:lvl1pPr>
            <a:lvl2pPr marL="1056438" indent="-406323" algn="l" defTabSz="130023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288" indent="-325058" algn="l" defTabSz="130023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404"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5520"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5635"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575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5866"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5981" indent="-325058" algn="l" defTabSz="1300230" rtl="0" eaLnBrk="1" latinLnBrk="0" hangingPunct="1">
              <a:spcBef>
                <a:spcPct val="20000"/>
              </a:spcBef>
              <a:buFont typeface="Arial" pitchFamily="34" charset="0"/>
              <a:buChar char="•"/>
              <a:defRPr sz="2800" kern="1200">
                <a:solidFill>
                  <a:schemeClr val="tx1"/>
                </a:solidFill>
                <a:latin typeface="+mn-lt"/>
                <a:ea typeface="+mn-ea"/>
                <a:cs typeface="+mn-cs"/>
              </a:defRPr>
            </a:lvl9pPr>
          </a:lstStyle>
          <a:p>
            <a:pPr marL="0" indent="0">
              <a:buFont typeface="Arial" pitchFamily="34" charset="0"/>
              <a:buNone/>
            </a:pPr>
            <a:r>
              <a:rPr lang="en-US" sz="2000" dirty="0" smtClean="0">
                <a:solidFill>
                  <a:srgbClr val="C00000"/>
                </a:solidFill>
                <a:latin typeface="Segoe UI Light" pitchFamily="34" charset="0"/>
                <a:ea typeface="Segoe UI" pitchFamily="34" charset="0"/>
                <a:cs typeface="Segoe UI" pitchFamily="34" charset="0"/>
              </a:rPr>
              <a:t>If you download a course and the videos don’t play</a:t>
            </a:r>
          </a:p>
          <a:p>
            <a:pPr marL="176213" indent="0">
              <a:buFont typeface="Arial" pitchFamily="34" charset="0"/>
              <a:buNone/>
            </a:pP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Click </a:t>
            </a:r>
            <a:r>
              <a:rPr lang="en-US" sz="1700" b="1"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Enable Editing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if you see that button. If that doesn’t work, you may have PowerPoint 2007 or earlier. If you do, you need to </a:t>
            </a:r>
            <a:r>
              <a:rPr lang="en-US" sz="1700" dirty="0" smtClean="0">
                <a:latin typeface="Segoe UI Light" pitchFamily="34" charset="0"/>
                <a:ea typeface="Segoe UI" pitchFamily="34" charset="0"/>
                <a:cs typeface="Segoe UI" pitchFamily="34" charset="0"/>
                <a:hlinkClick r:id="rId17"/>
              </a:rPr>
              <a:t>get the PowerPoint Viewer</a:t>
            </a:r>
            <a:r>
              <a:rPr lang="en-US" sz="1700" dirty="0" smtClean="0">
                <a:latin typeface="Segoe UI" pitchFamily="34" charset="0"/>
                <a:ea typeface="Segoe UI" pitchFamily="34" charset="0"/>
                <a:cs typeface="Segoe UI" pitchFamily="34" charset="0"/>
              </a:rPr>
              <a:t>.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If you have PowerPoint 2010, you need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hlinkClick r:id="rId18"/>
              </a:rPr>
              <a:t>the QuickTime player</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 or you can </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hlinkClick r:id="rId19"/>
              </a:rPr>
              <a:t>upgrade to PowerPoint 2013</a:t>
            </a:r>
            <a:r>
              <a:rPr lang="en-US" sz="1700" dirty="0" smtClean="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rPr>
              <a:t>.</a:t>
            </a:r>
            <a:endParaRPr lang="en-US" sz="1700" dirty="0">
              <a:gradFill flip="none" rotWithShape="1">
                <a:gsLst>
                  <a:gs pos="0">
                    <a:schemeClr val="tx1">
                      <a:lumMod val="65000"/>
                      <a:lumOff val="35000"/>
                    </a:schemeClr>
                  </a:gs>
                  <a:gs pos="86000">
                    <a:schemeClr val="tx1">
                      <a:lumMod val="75000"/>
                      <a:lumOff val="25000"/>
                    </a:schemeClr>
                  </a:gs>
                </a:gsLst>
                <a:path path="circle">
                  <a:fillToRect r="100000" b="100000"/>
                </a:path>
                <a:tileRect l="-100000" t="-100000"/>
              </a:gradFill>
              <a:latin typeface="Segoe UI Light" pitchFamily="34" charset="0"/>
              <a:ea typeface="Segoe UI" pitchFamily="34" charset="0"/>
              <a:cs typeface="Segoe UI" pitchFamily="34" charset="0"/>
            </a:endParaRPr>
          </a:p>
        </p:txBody>
      </p:sp>
      <p:pic>
        <p:nvPicPr>
          <p:cNvPr id="50" name="Picture 49"/>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543855" y="2393084"/>
            <a:ext cx="5657143" cy="571429"/>
          </a:xfrm>
          <a:prstGeom prst="rect">
            <a:avLst/>
          </a:prstGeom>
        </p:spPr>
      </p:pic>
      <p:pic>
        <p:nvPicPr>
          <p:cNvPr id="51" name="Media Placeholder 58">
            <a:hlinkClick r:id="rId2" action="ppaction://hlinksldjump"/>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506931" y="8495913"/>
            <a:ext cx="1115476" cy="627836"/>
          </a:xfrm>
          <a:prstGeom prst="rect">
            <a:avLst/>
          </a:prstGeom>
        </p:spPr>
      </p:pic>
      <p:sp>
        <p:nvSpPr>
          <p:cNvPr id="55" name="Rectangle 54">
            <a:hlinkClick r:id="rId2" action="ppaction://hlinksldjump"/>
          </p:cNvPr>
          <p:cNvSpPr/>
          <p:nvPr/>
        </p:nvSpPr>
        <p:spPr>
          <a:xfrm>
            <a:off x="2500581" y="8480875"/>
            <a:ext cx="1133856" cy="649224"/>
          </a:xfrm>
          <a:prstGeom prst="rect">
            <a:avLst/>
          </a:prstGeom>
          <a:solidFill>
            <a:schemeClr val="tx1">
              <a:lumMod val="85000"/>
              <a:lumOff val="15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 Placeholder 6"/>
          <p:cNvSpPr txBox="1">
            <a:spLocks/>
          </p:cNvSpPr>
          <p:nvPr/>
        </p:nvSpPr>
        <p:spPr>
          <a:xfrm>
            <a:off x="2560472" y="9220768"/>
            <a:ext cx="1127895" cy="32625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Introduction</a:t>
            </a:r>
            <a:endParaRPr lang="en-US" sz="1100" dirty="0">
              <a:solidFill>
                <a:schemeClr val="bg1"/>
              </a:solidFill>
              <a:latin typeface="Segoe UI Light" pitchFamily="34" charset="0"/>
            </a:endParaRPr>
          </a:p>
        </p:txBody>
      </p:sp>
      <p:sp>
        <p:nvSpPr>
          <p:cNvPr id="59" name="Text Placeholder 6"/>
          <p:cNvSpPr txBox="1">
            <a:spLocks/>
          </p:cNvSpPr>
          <p:nvPr/>
        </p:nvSpPr>
        <p:spPr>
          <a:xfrm>
            <a:off x="3912763" y="9220768"/>
            <a:ext cx="1131968" cy="347515"/>
          </a:xfrm>
          <a:prstGeom prst="rect">
            <a:avLst/>
          </a:prstGeom>
          <a:noFill/>
        </p:spPr>
        <p:txBody>
          <a:bodyPr vert="horz" lIns="0" tIns="62627" rIns="125255" bIns="62627" rtlCol="0">
            <a:noAutofit/>
          </a:bodyPr>
          <a:lstStyle>
            <a:defPPr>
              <a:defRPr lang="en-US"/>
            </a:defPPr>
            <a:lvl1pPr marR="0" indent="0" fontAlgn="auto">
              <a:lnSpc>
                <a:spcPct val="100000"/>
              </a:lnSpc>
              <a:spcBef>
                <a:spcPct val="20000"/>
              </a:spcBef>
              <a:spcAft>
                <a:spcPts val="0"/>
              </a:spcAft>
              <a:buClrTx/>
              <a:buSzTx/>
              <a:buFont typeface="Arial" pitchFamily="34" charset="0"/>
              <a:buNone/>
              <a:tabLst/>
              <a:defRPr sz="1100">
                <a:solidFill>
                  <a:schemeClr val="bg1"/>
                </a:solidFill>
                <a:latin typeface="Segoe UI Light" pitchFamily="34" charset="0"/>
                <a:ea typeface="Segoe UI" pitchFamily="34" charset="0"/>
                <a:cs typeface="Segoe UI" pitchFamily="34" charset="0"/>
              </a:defRPr>
            </a:lvl1pPr>
            <a:lvl2pPr indent="0">
              <a:spcBef>
                <a:spcPct val="20000"/>
              </a:spcBef>
              <a:buFont typeface="Wingdings" pitchFamily="2" charset="2"/>
              <a:buNone/>
            </a:lvl2pPr>
            <a:lvl3pPr indent="0">
              <a:spcBef>
                <a:spcPct val="20000"/>
              </a:spcBef>
              <a:buFont typeface="Wingdings" pitchFamily="2" charset="2"/>
              <a:buNone/>
            </a:lvl3pPr>
            <a:lvl4pPr indent="0">
              <a:spcBef>
                <a:spcPct val="20000"/>
              </a:spcBef>
              <a:buFont typeface="Wingdings" pitchFamily="2" charset="2"/>
              <a:buNone/>
            </a:lvl4pPr>
            <a:lvl5pPr indent="0">
              <a:spcBef>
                <a:spcPct val="20000"/>
              </a:spcBef>
              <a:buFont typeface="Wingdings" pitchFamily="2" charset="2"/>
              <a:buNone/>
            </a:lvl5pPr>
            <a:lvl6pPr marL="3444499" indent="-313136">
              <a:spcBef>
                <a:spcPct val="20000"/>
              </a:spcBef>
              <a:buFont typeface="Arial" pitchFamily="34" charset="0"/>
              <a:buChar char="•"/>
              <a:defRPr sz="2700"/>
            </a:lvl6pPr>
            <a:lvl7pPr marL="4070772" indent="-313136">
              <a:spcBef>
                <a:spcPct val="20000"/>
              </a:spcBef>
              <a:buFont typeface="Arial" pitchFamily="34" charset="0"/>
              <a:buChar char="•"/>
              <a:defRPr sz="2700"/>
            </a:lvl7pPr>
            <a:lvl8pPr marL="4697044" indent="-313136">
              <a:spcBef>
                <a:spcPct val="20000"/>
              </a:spcBef>
              <a:buFont typeface="Arial" pitchFamily="34" charset="0"/>
              <a:buChar char="•"/>
              <a:defRPr sz="2700"/>
            </a:lvl8pPr>
            <a:lvl9pPr marL="5323317" indent="-313136">
              <a:spcBef>
                <a:spcPct val="20000"/>
              </a:spcBef>
              <a:buFont typeface="Arial" pitchFamily="34" charset="0"/>
              <a:buChar char="•"/>
              <a:defRPr sz="2700"/>
            </a:lvl9pPr>
          </a:lstStyle>
          <a:p>
            <a:r>
              <a:rPr lang="en-US" dirty="0"/>
              <a:t>AutoFill</a:t>
            </a:r>
            <a:endParaRPr lang="en-US" dirty="0"/>
          </a:p>
        </p:txBody>
      </p:sp>
      <p:sp>
        <p:nvSpPr>
          <p:cNvPr id="60" name="Text Placeholder 6"/>
          <p:cNvSpPr txBox="1">
            <a:spLocks/>
          </p:cNvSpPr>
          <p:nvPr/>
        </p:nvSpPr>
        <p:spPr>
          <a:xfrm>
            <a:off x="5302587" y="9220768"/>
            <a:ext cx="1088616" cy="304800"/>
          </a:xfrm>
          <a:prstGeom prst="rect">
            <a:avLst/>
          </a:prstGeom>
          <a:noFill/>
        </p:spPr>
        <p:txBody>
          <a:bodyPr vert="horz" lIns="0" tIns="62627" rIns="125255" bIns="62627" rtlCol="0">
            <a:noAutofit/>
          </a:bodyPr>
          <a:lstStyle>
            <a:lvl1pPr marL="0" marR="0" indent="0" algn="l" defTabSz="1252545" rtl="0" eaLnBrk="1" fontAlgn="auto" latinLnBrk="0" hangingPunct="1">
              <a:lnSpc>
                <a:spcPct val="100000"/>
              </a:lnSpc>
              <a:spcBef>
                <a:spcPct val="20000"/>
              </a:spcBef>
              <a:spcAft>
                <a:spcPts val="0"/>
              </a:spcAft>
              <a:buClrTx/>
              <a:buSzTx/>
              <a:buFont typeface="Arial" pitchFamily="34" charset="0"/>
              <a:buNone/>
              <a:tabLst/>
              <a:defRPr sz="1900" kern="1200">
                <a:solidFill>
                  <a:schemeClr val="bg1">
                    <a:lumMod val="50000"/>
                  </a:schemeClr>
                </a:solidFill>
                <a:latin typeface="Segoe UI" pitchFamily="34" charset="0"/>
                <a:ea typeface="Segoe UI" pitchFamily="34" charset="0"/>
                <a:cs typeface="Segoe UI" pitchFamily="34" charset="0"/>
              </a:defRPr>
            </a:lvl1pPr>
            <a:lvl2pPr marL="626273"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2pPr>
            <a:lvl3pPr marL="1252545"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3pPr>
            <a:lvl4pPr marL="1878818"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4pPr>
            <a:lvl5pPr marL="2505090" indent="0" algn="l" defTabSz="1252545" rtl="0" eaLnBrk="1" latinLnBrk="0" hangingPunct="1">
              <a:spcBef>
                <a:spcPct val="20000"/>
              </a:spcBef>
              <a:buFont typeface="Wingdings" pitchFamily="2" charset="2"/>
              <a:buNone/>
              <a:defRPr sz="2500" kern="1200">
                <a:solidFill>
                  <a:schemeClr val="tx1"/>
                </a:solidFill>
                <a:latin typeface="+mn-lt"/>
                <a:ea typeface="+mn-ea"/>
                <a:cs typeface="+mn-cs"/>
              </a:defRPr>
            </a:lvl5pPr>
            <a:lvl6pPr marL="3444499"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4070772"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697044"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323317" indent="-313136" algn="l" defTabSz="1252545" rtl="0" eaLnBrk="1" latinLnBrk="0" hangingPunct="1">
              <a:spcBef>
                <a:spcPct val="20000"/>
              </a:spcBef>
              <a:buFont typeface="Arial" pitchFamily="34" charset="0"/>
              <a:buChar char="•"/>
              <a:defRPr sz="2700" kern="1200">
                <a:solidFill>
                  <a:schemeClr val="tx1"/>
                </a:solidFill>
                <a:latin typeface="+mn-lt"/>
                <a:ea typeface="+mn-ea"/>
                <a:cs typeface="+mn-cs"/>
              </a:defRPr>
            </a:lvl9pPr>
          </a:lstStyle>
          <a:p>
            <a:r>
              <a:rPr lang="en-US" sz="1100" dirty="0">
                <a:solidFill>
                  <a:schemeClr val="bg1"/>
                </a:solidFill>
                <a:latin typeface="Segoe UI Light" pitchFamily="34" charset="0"/>
              </a:rPr>
              <a:t>Flash Fill</a:t>
            </a:r>
            <a:endParaRPr lang="en-US" sz="1100" dirty="0">
              <a:solidFill>
                <a:schemeClr val="bg1"/>
              </a:solidFill>
              <a:latin typeface="Segoe UI Light" pitchFamily="34" charset="0"/>
            </a:endParaRPr>
          </a:p>
        </p:txBody>
      </p:sp>
      <p:sp>
        <p:nvSpPr>
          <p:cNvPr id="61" name="TextBox 60"/>
          <p:cNvSpPr txBox="1"/>
          <p:nvPr/>
        </p:nvSpPr>
        <p:spPr>
          <a:xfrm>
            <a:off x="60100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3:10</a:t>
            </a:r>
            <a:endParaRPr lang="en-US" sz="1000" dirty="0">
              <a:solidFill>
                <a:schemeClr val="bg1"/>
              </a:solidFill>
              <a:latin typeface="Segoe UI Light" pitchFamily="34" charset="0"/>
            </a:endParaRPr>
          </a:p>
        </p:txBody>
      </p:sp>
      <p:sp>
        <p:nvSpPr>
          <p:cNvPr id="63" name="TextBox 62"/>
          <p:cNvSpPr txBox="1"/>
          <p:nvPr/>
        </p:nvSpPr>
        <p:spPr>
          <a:xfrm>
            <a:off x="3266872"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1:47</a:t>
            </a:r>
          </a:p>
        </p:txBody>
      </p:sp>
      <p:sp>
        <p:nvSpPr>
          <p:cNvPr id="64" name="TextBox 63"/>
          <p:cNvSpPr txBox="1"/>
          <p:nvPr/>
        </p:nvSpPr>
        <p:spPr>
          <a:xfrm>
            <a:off x="4643235" y="8956895"/>
            <a:ext cx="343897" cy="153888"/>
          </a:xfrm>
          <a:prstGeom prst="rect">
            <a:avLst/>
          </a:prstGeom>
          <a:solidFill>
            <a:schemeClr val="tx1">
              <a:lumMod val="95000"/>
              <a:lumOff val="5000"/>
            </a:schemeClr>
          </a:solidFill>
        </p:spPr>
        <p:txBody>
          <a:bodyPr wrap="square" lIns="0" tIns="0" rIns="0" bIns="0" rtlCol="0">
            <a:spAutoFit/>
          </a:bodyPr>
          <a:lstStyle/>
          <a:p>
            <a:pPr algn="ctr"/>
            <a:r>
              <a:rPr lang="en-US" sz="1000" dirty="0">
                <a:solidFill>
                  <a:schemeClr val="bg1"/>
                </a:solidFill>
                <a:latin typeface="Segoe UI Light" pitchFamily="34" charset="0"/>
              </a:rPr>
              <a:t>3:01</a:t>
            </a:r>
            <a:endParaRPr lang="en-US" sz="1000" dirty="0">
              <a:solidFill>
                <a:schemeClr val="bg1"/>
              </a:solidFill>
              <a:latin typeface="Segoe UI Light" pitchFamily="34" charset="0"/>
            </a:endParaRPr>
          </a:p>
        </p:txBody>
      </p:sp>
    </p:spTree>
    <p:extLst>
      <p:ext uri="{BB962C8B-B14F-4D97-AF65-F5344CB8AC3E}">
        <p14:creationId xmlns:p14="http://schemas.microsoft.com/office/powerpoint/2010/main" val="82699419"/>
      </p:ext>
    </p:extLst>
  </p:cSld>
  <p:clrMapOvr>
    <a:masterClrMapping/>
  </p:clrMapOvr>
  <p:transition advClick="0">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APTIONID" val="8c81ff41-0e92-41c4-af9f-2886bd119c2b"/>
  <p:tag name="MEDIACAPTIONSPROMPTED" val="False"/>
  <p:tag name="TEMPPRESENTATIONFILE" val="C:\Users\Administrator\AppData\Local\Temp\tmp3E4C.tmp"/>
  <p:tag name="TEMPMEDIAFILENAME" val="C:\Users\Administrator\AppData\Local\Temp\tmp437C_AutoFill and Flash Fill m1.mp4"/>
  <p:tag name="MEDIAFADEDURATION" val="0.2"/>
  <p:tag name="MEDIATRANSPARENCY" val="0.3"/>
  <p:tag name="MEDIACAPTIONSHIDDEN" val="False"/>
  <p:tag name="CUSTOMXMLPARTID" val="{12FD0FED-8C62-4FA3-8A68-5D654906AE38}"/>
  <p:tag name="MEDIACAPTIONCOUNT" val="True"/>
</p:tagLst>
</file>

<file path=ppt/tags/tag10.xml><?xml version="1.0" encoding="utf-8"?>
<p:tagLst xmlns:a="http://schemas.openxmlformats.org/drawingml/2006/main" xmlns:r="http://schemas.openxmlformats.org/officeDocument/2006/relationships" xmlns:p="http://schemas.openxmlformats.org/presentationml/2006/main">
  <p:tag name="CAPTIONID" val="8c81ff41-0e92-41c4-af9f-2886bd119c2b"/>
  <p:tag name="CAPTIONINTERNALID" val="e5d0c09c-8904-49fa-a517-a317afadcb5f"/>
  <p:tag name="CAPTIONITEMSYSNAME" val="AutoFill and Flash Fill m1You’dthinkthere’d00:01:01.3-00:01:08.2"/>
  <p:tag name="BOOKMARKENTRYNAME" val="AutoFill and Flash Fill m100:01:01.3"/>
  <p:tag name="BOOKMARKEXITNAME" val="AutoFill and Flash Fill m100:01:08.2"/>
</p:tagLst>
</file>

<file path=ppt/tags/tag11.xml><?xml version="1.0" encoding="utf-8"?>
<p:tagLst xmlns:a="http://schemas.openxmlformats.org/drawingml/2006/main" xmlns:r="http://schemas.openxmlformats.org/officeDocument/2006/relationships" xmlns:p="http://schemas.openxmlformats.org/presentationml/2006/main">
  <p:tag name="CAPTIONID" val="8c81ff41-0e92-41c4-af9f-2886bd119c2b"/>
  <p:tag name="CAPTIONINTERNALID" val="a166f49a-9fc9-41c4-85bb-b2e5082e4680"/>
  <p:tag name="CAPTIONITEMSYSNAME" val="AutoFill and Flash Fill m1Typethefirst00:01:08.3-00:01:13.2"/>
  <p:tag name="BOOKMARKENTRYNAME" val="AutoFill and Flash Fill m100:01:08.3"/>
  <p:tag name="BOOKMARKEXITNAME" val="AutoFill and Flash Fill m100:01:13.2"/>
</p:tagLst>
</file>

<file path=ppt/tags/tag12.xml><?xml version="1.0" encoding="utf-8"?>
<p:tagLst xmlns:a="http://schemas.openxmlformats.org/drawingml/2006/main" xmlns:r="http://schemas.openxmlformats.org/officeDocument/2006/relationships" xmlns:p="http://schemas.openxmlformats.org/presentationml/2006/main">
  <p:tag name="CAPTIONID" val="8c81ff41-0e92-41c4-af9f-2886bd119c2b"/>
  <p:tag name="CAPTIONINTERNALID" val="522bf6cb-cc4f-448e-9756-ce089255f8f7"/>
  <p:tag name="CAPTIONITEMSYSNAME" val="AutoFill and Flash Fill m1Starttotype00:01:13.3-00:01:22.1"/>
  <p:tag name="BOOKMARKENTRYNAME" val="AutoFill and Flash Fill m100:01:13.3"/>
  <p:tag name="BOOKMARKEXITNAME" val="AutoFill and Flash Fill m100:01:22.1"/>
</p:tagLst>
</file>

<file path=ppt/tags/tag13.xml><?xml version="1.0" encoding="utf-8"?>
<p:tagLst xmlns:a="http://schemas.openxmlformats.org/drawingml/2006/main" xmlns:r="http://schemas.openxmlformats.org/officeDocument/2006/relationships" xmlns:p="http://schemas.openxmlformats.org/presentationml/2006/main">
  <p:tag name="CAPTIONID" val="8c81ff41-0e92-41c4-af9f-2886bd119c2b"/>
  <p:tag name="CAPTIONINTERNALID" val="9009303b-73df-448c-a4a0-9413a1e72ef1"/>
  <p:tag name="CAPTIONITEMSYSNAME" val="AutoFill and Flash Fill m1PressEnter,and00:01:22.2-00:01:31.2"/>
  <p:tag name="BOOKMARKENTRYNAME" val="AutoFill and Flash Fill m100:01:22.2"/>
  <p:tag name="BOOKMARKEXITNAME" val="AutoFill and Flash Fill m100:01:31.2"/>
</p:tagLst>
</file>

<file path=ppt/tags/tag14.xml><?xml version="1.0" encoding="utf-8"?>
<p:tagLst xmlns:a="http://schemas.openxmlformats.org/drawingml/2006/main" xmlns:r="http://schemas.openxmlformats.org/officeDocument/2006/relationships" xmlns:p="http://schemas.openxmlformats.org/presentationml/2006/main">
  <p:tag name="CAPTIONID" val="8c81ff41-0e92-41c4-af9f-2886bd119c2b"/>
  <p:tag name="CAPTIONINTERNALID" val="983b1000-ca18-4d85-a1e2-ade0933a9efc"/>
  <p:tag name="CAPTIONITEMSYSNAME" val="AutoFill and Flash Fill m1AutoFillandFlash00:01:31.3-00:01:39.4"/>
  <p:tag name="BOOKMARKENTRYNAME" val="AutoFill and Flash Fill m100:01:31.3"/>
  <p:tag name="BOOKMARKEXITNAME" val="AutoFill and Flash Fill m100:01:39.4"/>
</p:tagLst>
</file>

<file path=ppt/tags/tag15.xml><?xml version="1.0" encoding="utf-8"?>
<p:tagLst xmlns:a="http://schemas.openxmlformats.org/drawingml/2006/main" xmlns:r="http://schemas.openxmlformats.org/officeDocument/2006/relationships" xmlns:p="http://schemas.openxmlformats.org/presentationml/2006/main">
  <p:tag name="CAPTIONID" val="8c81ff41-0e92-41c4-af9f-2886bd119c2b"/>
  <p:tag name="CAPTIONINTERNALID" val="a149095b-f0ef-4c68-a9c0-d53fb81d657a"/>
  <p:tag name="CAPTIONITEMSYSNAME" val="AutoFill and Flash Fill m1Inthenext00:01:39.5-00:01:43.4"/>
  <p:tag name="BOOKMARKENTRYNAME" val="AutoFill and Flash Fill m100:01:39.5"/>
  <p:tag name="BOOKMARKEXITNAME" val="AutoFill and Flash Fill m100:01:43.4"/>
</p:tagLst>
</file>

<file path=ppt/tags/tag16.xml><?xml version="1.0" encoding="utf-8"?>
<p:tagLst xmlns:a="http://schemas.openxmlformats.org/drawingml/2006/main" xmlns:r="http://schemas.openxmlformats.org/officeDocument/2006/relationships" xmlns:p="http://schemas.openxmlformats.org/presentationml/2006/main">
  <p:tag name="CAPTIONID" val="b6d1f07c-0f73-4f9a-b616-313040fc2947"/>
  <p:tag name="MEDIACAPTIONSPROMPTED" val="False"/>
  <p:tag name="TEMPPRESENTATIONFILE" val="C:\Users\Administrator\AppData\Local\Temp\tmpDCBF.tmp"/>
  <p:tag name="TEMPMEDIAFILENAME" val="C:\Users\Administrator\AppData\Local\Temp\tmpDF12_AutoFill and Flash Fill m2.mp4"/>
  <p:tag name="MEDIAFADEDURATION" val="0.2"/>
  <p:tag name="MEDIATRANSPARENCY" val="0.3"/>
  <p:tag name="MEDIACAPTIONSHIDDEN" val="False"/>
  <p:tag name="CUSTOMXMLPARTID" val="{5DFC6001-E1D5-4A92-AEDF-97DD1528BB3F}"/>
  <p:tag name="MEDIACAPTIONCOUNT" val="True"/>
</p:tagLst>
</file>

<file path=ppt/tags/tag17.xml><?xml version="1.0" encoding="utf-8"?>
<p:tagLst xmlns:a="http://schemas.openxmlformats.org/drawingml/2006/main" xmlns:r="http://schemas.openxmlformats.org/officeDocument/2006/relationships" xmlns:p="http://schemas.openxmlformats.org/presentationml/2006/main">
  <p:tag name="CAPTIONID" val="b6d1f07c-0f73-4f9a-b616-313040fc2947"/>
  <p:tag name="CAPTIONINTERNALID" val="643c7e2c-1c68-49da-b2a1-0b12200e51e8"/>
  <p:tag name="CAPTIONITEMSYSNAME" val="AutoFill and Flash Fill m2Intheprevious00:00:01.3-00:00:10.1"/>
  <p:tag name="BOOKMARKENTRYNAME" val="AutoFill and Flash Fill m200:00:01.3"/>
  <p:tag name="BOOKMARKEXITNAME" val="AutoFill and Flash Fill m200:00:10.1"/>
</p:tagLst>
</file>

<file path=ppt/tags/tag18.xml><?xml version="1.0" encoding="utf-8"?>
<p:tagLst xmlns:a="http://schemas.openxmlformats.org/drawingml/2006/main" xmlns:r="http://schemas.openxmlformats.org/officeDocument/2006/relationships" xmlns:p="http://schemas.openxmlformats.org/presentationml/2006/main">
  <p:tag name="CAPTIONID" val="b6d1f07c-0f73-4f9a-b616-313040fc2947"/>
  <p:tag name="CAPTIONINTERNALID" val="2450d5a5-3b4f-44a8-bdaf-edccc1ea85e6"/>
  <p:tag name="CAPTIONITEMSYSNAME" val="AutoFill and Flash Fill m2Butitcan00:00:10.2-00:00:20.5"/>
  <p:tag name="BOOKMARKENTRYNAME" val="AutoFill and Flash Fill m200:00:10.2"/>
  <p:tag name="BOOKMARKEXITNAME" val="AutoFill and Flash Fill m200:00:20.5"/>
</p:tagLst>
</file>

<file path=ppt/tags/tag19.xml><?xml version="1.0" encoding="utf-8"?>
<p:tagLst xmlns:a="http://schemas.openxmlformats.org/drawingml/2006/main" xmlns:r="http://schemas.openxmlformats.org/officeDocument/2006/relationships" xmlns:p="http://schemas.openxmlformats.org/presentationml/2006/main">
  <p:tag name="CAPTIONID" val="b6d1f07c-0f73-4f9a-b616-313040fc2947"/>
  <p:tag name="CAPTIONINTERNALID" val="26d9e711-75d3-400e-8e5a-2236f1e39a5b"/>
  <p:tag name="CAPTIONITEMSYSNAME" val="AutoFill and Flash Fill m2WhenImove00:00:20.6-00:00:26.7"/>
  <p:tag name="BOOKMARKENTRYNAME" val="AutoFill and Flash Fill m200:00:20.6"/>
  <p:tag name="BOOKMARKEXITNAME" val="AutoFill and Flash Fill m200:00:26.7"/>
</p:tagLst>
</file>

<file path=ppt/tags/tag2.xml><?xml version="1.0" encoding="utf-8"?>
<p:tagLst xmlns:a="http://schemas.openxmlformats.org/drawingml/2006/main" xmlns:r="http://schemas.openxmlformats.org/officeDocument/2006/relationships" xmlns:p="http://schemas.openxmlformats.org/presentationml/2006/main">
  <p:tag name="CAPTIONID" val="8c81ff41-0e92-41c4-af9f-2886bd119c2b"/>
  <p:tag name="CAPTIONINTERNALID" val="913578d4-648c-4dda-854c-fa9ed5de1e6e"/>
  <p:tag name="CAPTIONITEMSYSNAME" val="AutoFill and Flash Fill m1Sometimesyouneed00:00:02.7-00:00:14.6"/>
  <p:tag name="BOOKMARKENTRYNAME" val="AutoFill and Flash Fill m100:00:02.7"/>
  <p:tag name="BOOKMARKEXITNAME" val="AutoFill and Flash Fill m100:00:14.6"/>
</p:tagLst>
</file>

<file path=ppt/tags/tag20.xml><?xml version="1.0" encoding="utf-8"?>
<p:tagLst xmlns:a="http://schemas.openxmlformats.org/drawingml/2006/main" xmlns:r="http://schemas.openxmlformats.org/officeDocument/2006/relationships" xmlns:p="http://schemas.openxmlformats.org/presentationml/2006/main">
  <p:tag name="CAPTIONID" val="b6d1f07c-0f73-4f9a-b616-313040fc2947"/>
  <p:tag name="CAPTIONINTERNALID" val="20642a3e-b4e9-4e1d-be97-324a3f102cf0"/>
  <p:tag name="CAPTIONITEMSYSNAME" val="AutoFill and Flash Fill m2thistimeI00:00:26.8-00:00:31.4"/>
  <p:tag name="BOOKMARKENTRYNAME" val="AutoFill and Flash Fill m200:00:26.8"/>
  <p:tag name="BOOKMARKEXITNAME" val="AutoFill and Flash Fill m200:00:31.4"/>
</p:tagLst>
</file>

<file path=ppt/tags/tag21.xml><?xml version="1.0" encoding="utf-8"?>
<p:tagLst xmlns:a="http://schemas.openxmlformats.org/drawingml/2006/main" xmlns:r="http://schemas.openxmlformats.org/officeDocument/2006/relationships" xmlns:p="http://schemas.openxmlformats.org/presentationml/2006/main">
  <p:tag name="CAPTIONID" val="b6d1f07c-0f73-4f9a-b616-313040fc2947"/>
  <p:tag name="CAPTIONINTERNALID" val="a2e4c497-d153-4308-a4fa-4aa235836b83"/>
  <p:tag name="CAPTIONITEMSYSNAME" val="AutoFill and Flash Fill m2WhenIlet00:00:31.5-00:00:36.5"/>
  <p:tag name="BOOKMARKENTRYNAME" val="AutoFill and Flash Fill m200:00:31.5"/>
  <p:tag name="BOOKMARKEXITNAME" val="AutoFill and Flash Fill m200:00:36.5"/>
</p:tagLst>
</file>

<file path=ppt/tags/tag22.xml><?xml version="1.0" encoding="utf-8"?>
<p:tagLst xmlns:a="http://schemas.openxmlformats.org/drawingml/2006/main" xmlns:r="http://schemas.openxmlformats.org/officeDocument/2006/relationships" xmlns:p="http://schemas.openxmlformats.org/presentationml/2006/main">
  <p:tag name="CAPTIONID" val="b6d1f07c-0f73-4f9a-b616-313040fc2947"/>
  <p:tag name="CAPTIONINTERNALID" val="891db090-4e98-425c-80c3-379bae4dfb82"/>
  <p:tag name="CAPTIONITEMSYSNAME" val="AutoFill and Flash Fill m2CopyCellsis00:00:36.6-00:00:45.5"/>
  <p:tag name="BOOKMARKENTRYNAME" val="AutoFill and Flash Fill m200:00:36.6"/>
  <p:tag name="BOOKMARKEXITNAME" val="AutoFill and Flash Fill m200:00:45.5"/>
</p:tagLst>
</file>

<file path=ppt/tags/tag23.xml><?xml version="1.0" encoding="utf-8"?>
<p:tagLst xmlns:a="http://schemas.openxmlformats.org/drawingml/2006/main" xmlns:r="http://schemas.openxmlformats.org/officeDocument/2006/relationships" xmlns:p="http://schemas.openxmlformats.org/presentationml/2006/main">
  <p:tag name="CAPTIONID" val="b6d1f07c-0f73-4f9a-b616-313040fc2947"/>
  <p:tag name="CAPTIONINTERNALID" val="dc4fbdae-2442-4af5-a7de-3296ad8bc234"/>
  <p:tag name="CAPTIONITEMSYSNAME" val="AutoFill and Flash Fill m2Itevenworks00:00:45.6-00:00:57.3"/>
  <p:tag name="BOOKMARKENTRYNAME" val="AutoFill and Flash Fill m200:00:45.6"/>
  <p:tag name="BOOKMARKEXITNAME" val="AutoFill and Flash Fill m200:00:57.3"/>
</p:tagLst>
</file>

<file path=ppt/tags/tag24.xml><?xml version="1.0" encoding="utf-8"?>
<p:tagLst xmlns:a="http://schemas.openxmlformats.org/drawingml/2006/main" xmlns:r="http://schemas.openxmlformats.org/officeDocument/2006/relationships" xmlns:p="http://schemas.openxmlformats.org/presentationml/2006/main">
  <p:tag name="CAPTIONID" val="b6d1f07c-0f73-4f9a-b616-313040fc2947"/>
  <p:tag name="CAPTIONINTERNALID" val="fb2c7c24-7bc2-4ccb-8e59-37ae9eadeea0"/>
  <p:tag name="CAPTIONITEMSYSNAME" val="AutoFill and Flash Fill m2Wejustcopied00:00:57.4-00:01:13.6"/>
  <p:tag name="BOOKMARKENTRYNAME" val="AutoFill and Flash Fill m200:00:57.4"/>
  <p:tag name="BOOKMARKEXITNAME" val="AutoFill and Flash Fill m200:01:13.6"/>
</p:tagLst>
</file>

<file path=ppt/tags/tag25.xml><?xml version="1.0" encoding="utf-8"?>
<p:tagLst xmlns:a="http://schemas.openxmlformats.org/drawingml/2006/main" xmlns:r="http://schemas.openxmlformats.org/officeDocument/2006/relationships" xmlns:p="http://schemas.openxmlformats.org/presentationml/2006/main">
  <p:tag name="CAPTIONID" val="b6d1f07c-0f73-4f9a-b616-313040fc2947"/>
  <p:tag name="CAPTIONINTERNALID" val="446058f5-885a-4e08-8d5f-7cd86fa4d062"/>
  <p:tag name="CAPTIONITEMSYSNAME" val="AutoFill and Flash Fill m2FillSeriespopulates00:01:13.7-00:01:25.2"/>
  <p:tag name="BOOKMARKENTRYNAME" val="AutoFill and Flash Fill m200:01:13.7"/>
  <p:tag name="BOOKMARKEXITNAME" val="AutoFill and Flash Fill m200:01:25.2"/>
</p:tagLst>
</file>

<file path=ppt/tags/tag26.xml><?xml version="1.0" encoding="utf-8"?>
<p:tagLst xmlns:a="http://schemas.openxmlformats.org/drawingml/2006/main" xmlns:r="http://schemas.openxmlformats.org/officeDocument/2006/relationships" xmlns:p="http://schemas.openxmlformats.org/presentationml/2006/main">
  <p:tag name="CAPTIONID" val="b6d1f07c-0f73-4f9a-b616-313040fc2947"/>
  <p:tag name="CAPTIONINTERNALID" val="22aced61-67dd-400a-b679-182ef71a6265"/>
  <p:tag name="CAPTIONITEMSYSNAME" val="AutoFill and Flash Fill m2And,asexpected,00:01:25.3-00:01:31.3"/>
  <p:tag name="BOOKMARKENTRYNAME" val="AutoFill and Flash Fill m200:01:25.3"/>
  <p:tag name="BOOKMARKEXITNAME" val="AutoFill and Flash Fill m200:01:31.3"/>
</p:tagLst>
</file>

<file path=ppt/tags/tag27.xml><?xml version="1.0" encoding="utf-8"?>
<p:tagLst xmlns:a="http://schemas.openxmlformats.org/drawingml/2006/main" xmlns:r="http://schemas.openxmlformats.org/officeDocument/2006/relationships" xmlns:p="http://schemas.openxmlformats.org/presentationml/2006/main">
  <p:tag name="CAPTIONID" val="b6d1f07c-0f73-4f9a-b616-313040fc2947"/>
  <p:tag name="CAPTIONINTERNALID" val="a028a794-a2e4-42fa-a673-776c426954cc"/>
  <p:tag name="CAPTIONITEMSYSNAME" val="AutoFill and Flash Fill m2Youcanalso00:01:31.4-00:01:42.4"/>
  <p:tag name="BOOKMARKENTRYNAME" val="AutoFill and Flash Fill m200:01:31.4"/>
  <p:tag name="BOOKMARKEXITNAME" val="AutoFill and Flash Fill m200:01:42.4"/>
</p:tagLst>
</file>

<file path=ppt/tags/tag28.xml><?xml version="1.0" encoding="utf-8"?>
<p:tagLst xmlns:a="http://schemas.openxmlformats.org/drawingml/2006/main" xmlns:r="http://schemas.openxmlformats.org/officeDocument/2006/relationships" xmlns:p="http://schemas.openxmlformats.org/presentationml/2006/main">
  <p:tag name="CAPTIONID" val="b6d1f07c-0f73-4f9a-b616-313040fc2947"/>
  <p:tag name="CAPTIONINTERNALID" val="e0a58d06-cb97-4959-9818-a6cfb36ec991"/>
  <p:tag name="CAPTIONITEMSYSNAME" val="AutoFill and Flash Fill m2Youcaneven00:01:42.5-00:01:49.2"/>
  <p:tag name="BOOKMARKENTRYNAME" val="AutoFill and Flash Fill m200:01:42.5"/>
  <p:tag name="BOOKMARKEXITNAME" val="AutoFill and Flash Fill m200:01:49.2"/>
</p:tagLst>
</file>

<file path=ppt/tags/tag29.xml><?xml version="1.0" encoding="utf-8"?>
<p:tagLst xmlns:a="http://schemas.openxmlformats.org/drawingml/2006/main" xmlns:r="http://schemas.openxmlformats.org/officeDocument/2006/relationships" xmlns:p="http://schemas.openxmlformats.org/presentationml/2006/main">
  <p:tag name="CAPTIONID" val="b6d1f07c-0f73-4f9a-b616-313040fc2947"/>
  <p:tag name="CAPTIONINTERNALID" val="bd1bffe4-18ce-4d40-b749-78b3b6cab3c2"/>
  <p:tag name="CAPTIONITEMSYSNAME" val="AutoFill and Flash Fill m2Inthisexample,00:01:49.3-00:01:59.1"/>
  <p:tag name="BOOKMARKENTRYNAME" val="AutoFill and Flash Fill m200:01:49.3"/>
  <p:tag name="BOOKMARKEXITNAME" val="AutoFill and Flash Fill m200:01:59.1"/>
</p:tagLst>
</file>

<file path=ppt/tags/tag3.xml><?xml version="1.0" encoding="utf-8"?>
<p:tagLst xmlns:a="http://schemas.openxmlformats.org/drawingml/2006/main" xmlns:r="http://schemas.openxmlformats.org/officeDocument/2006/relationships" xmlns:p="http://schemas.openxmlformats.org/presentationml/2006/main">
  <p:tag name="CAPTIONID" val="8c81ff41-0e92-41c4-af9f-2886bd119c2b"/>
  <p:tag name="CAPTIONINTERNALID" val="7a376e48-55b3-404f-9633-b4e6a7201837"/>
  <p:tag name="CAPTIONITEMSYSNAME" val="AutoFill and Flash Fill m1Ifyouthink00:00:14.7-00:00:22.0"/>
  <p:tag name="BOOKMARKENTRYNAME" val="AutoFill and Flash Fill m100:00:14.7"/>
  <p:tag name="BOOKMARKEXITNAME" val="AutoFill and Flash Fill m100:00:22.0"/>
</p:tagLst>
</file>

<file path=ppt/tags/tag30.xml><?xml version="1.0" encoding="utf-8"?>
<p:tagLst xmlns:a="http://schemas.openxmlformats.org/drawingml/2006/main" xmlns:r="http://schemas.openxmlformats.org/officeDocument/2006/relationships" xmlns:p="http://schemas.openxmlformats.org/presentationml/2006/main">
  <p:tag name="CAPTIONID" val="b6d1f07c-0f73-4f9a-b616-313040fc2947"/>
  <p:tag name="CAPTIONINTERNALID" val="3ea7a941-e0c6-42b1-85e5-d8538918aa96"/>
  <p:tag name="CAPTIONITEMSYSNAME" val="AutoFill and Flash Fill m2AutoFillhasmany00:01:59.2-00:02:04.7"/>
  <p:tag name="BOOKMARKENTRYNAME" val="AutoFill and Flash Fill m200:01:59.2"/>
  <p:tag name="BOOKMARKEXITNAME" val="AutoFill and Flash Fill m200:02:04.7"/>
</p:tagLst>
</file>

<file path=ppt/tags/tag31.xml><?xml version="1.0" encoding="utf-8"?>
<p:tagLst xmlns:a="http://schemas.openxmlformats.org/drawingml/2006/main" xmlns:r="http://schemas.openxmlformats.org/officeDocument/2006/relationships" xmlns:p="http://schemas.openxmlformats.org/presentationml/2006/main">
  <p:tag name="CAPTIONID" val="b6d1f07c-0f73-4f9a-b616-313040fc2947"/>
  <p:tag name="CAPTIONINTERNALID" val="e1878fe8-f0f5-41b0-b0e2-846c4031f469"/>
  <p:tag name="CAPTIONITEMSYSNAME" val="AutoFill and Flash Fill m2Withdates,you00:02:04.8-00:02:15.1"/>
  <p:tag name="BOOKMARKENTRYNAME" val="AutoFill and Flash Fill m200:02:04.8"/>
  <p:tag name="BOOKMARKEXITNAME" val="AutoFill and Flash Fill m200:02:15.1"/>
</p:tagLst>
</file>

<file path=ppt/tags/tag32.xml><?xml version="1.0" encoding="utf-8"?>
<p:tagLst xmlns:a="http://schemas.openxmlformats.org/drawingml/2006/main" xmlns:r="http://schemas.openxmlformats.org/officeDocument/2006/relationships" xmlns:p="http://schemas.openxmlformats.org/presentationml/2006/main">
  <p:tag name="CAPTIONID" val="b6d1f07c-0f73-4f9a-b616-313040fc2947"/>
  <p:tag name="CAPTIONINTERNALID" val="d2460380-3f5b-4c24-82ff-cda17481c3fc"/>
  <p:tag name="CAPTIONITEMSYSNAME" val="AutoFill and Flash Fill m2Whenyou’reworking00:02:15.2-00:02:29.2"/>
  <p:tag name="BOOKMARKENTRYNAME" val="AutoFill and Flash Fill m200:02:15.2"/>
  <p:tag name="BOOKMARKEXITNAME" val="AutoFill and Flash Fill m200:02:29.2"/>
</p:tagLst>
</file>

<file path=ppt/tags/tag33.xml><?xml version="1.0" encoding="utf-8"?>
<p:tagLst xmlns:a="http://schemas.openxmlformats.org/drawingml/2006/main" xmlns:r="http://schemas.openxmlformats.org/officeDocument/2006/relationships" xmlns:p="http://schemas.openxmlformats.org/presentationml/2006/main">
  <p:tag name="CAPTIONID" val="b6d1f07c-0f73-4f9a-b616-313040fc2947"/>
  <p:tag name="CAPTIONINTERNALID" val="a615808c-de37-47eb-8473-a7745c2fa6fe"/>
  <p:tag name="CAPTIONITEMSYSNAME" val="AutoFill and Flash Fill m2Youcaneven00:02:29.3-00:02:44.5"/>
  <p:tag name="BOOKMARKENTRYNAME" val="AutoFill and Flash Fill m200:02:29.3"/>
  <p:tag name="BOOKMARKEXITNAME" val="AutoFill and Flash Fill m200:02:44.5"/>
</p:tagLst>
</file>

<file path=ppt/tags/tag34.xml><?xml version="1.0" encoding="utf-8"?>
<p:tagLst xmlns:a="http://schemas.openxmlformats.org/drawingml/2006/main" xmlns:r="http://schemas.openxmlformats.org/officeDocument/2006/relationships" xmlns:p="http://schemas.openxmlformats.org/presentationml/2006/main">
  <p:tag name="CAPTIONID" val="b6d1f07c-0f73-4f9a-b616-313040fc2947"/>
  <p:tag name="CAPTIONINTERNALID" val="624c367e-ba0a-45cd-878d-72f9f7013864"/>
  <p:tag name="CAPTIONITEMSYSNAME" val="AutoFill and Flash Fill m2Andyoucan00:02:44.6-00:02:53.5"/>
  <p:tag name="BOOKMARKENTRYNAME" val="AutoFill and Flash Fill m200:02:44.6"/>
  <p:tag name="BOOKMARKEXITNAME" val="AutoFill and Flash Fill m200:02:53.5"/>
</p:tagLst>
</file>

<file path=ppt/tags/tag35.xml><?xml version="1.0" encoding="utf-8"?>
<p:tagLst xmlns:a="http://schemas.openxmlformats.org/drawingml/2006/main" xmlns:r="http://schemas.openxmlformats.org/officeDocument/2006/relationships" xmlns:p="http://schemas.openxmlformats.org/presentationml/2006/main">
  <p:tag name="CAPTIONID" val="b6d1f07c-0f73-4f9a-b616-313040fc2947"/>
  <p:tag name="CAPTIONINTERNALID" val="2ef523d9-fabe-4ebd-9d2b-3e312f78d956"/>
  <p:tag name="CAPTIONITEMSYSNAME" val="AutoFill and Flash Fill m2Inthenext00:02:53.6-00:02:57.5"/>
  <p:tag name="BOOKMARKENTRYNAME" val="AutoFill and Flash Fill m200:02:53.6"/>
  <p:tag name="BOOKMARKEXITNAME" val="AutoFill and Flash Fill m200:02:57.5"/>
</p:tagLst>
</file>

<file path=ppt/tags/tag36.xml><?xml version="1.0" encoding="utf-8"?>
<p:tagLst xmlns:a="http://schemas.openxmlformats.org/drawingml/2006/main" xmlns:r="http://schemas.openxmlformats.org/officeDocument/2006/relationships" xmlns:p="http://schemas.openxmlformats.org/presentationml/2006/main">
  <p:tag name="CAPTIONID" val="b2bc3958-0d6f-4d6c-bcbf-05f50c12a5e4"/>
  <p:tag name="MEDIACAPTIONSPROMPTED" val="False"/>
  <p:tag name="TEMPPRESENTATIONFILE" val="C:\Users\Administrator\AppData\Local\Temp\tmp665B.tmp"/>
  <p:tag name="TEMPMEDIAFILENAME" val="C:\Users\Administrator\AppData\Local\Temp\tmp68AE_AutoFill and Flash Fill m3.mp4"/>
  <p:tag name="MEDIAFADEDURATION" val="0.2"/>
  <p:tag name="MEDIATRANSPARENCY" val="0.3"/>
  <p:tag name="MEDIACAPTIONSHIDDEN" val="False"/>
  <p:tag name="CUSTOMXMLPARTID" val="{5A0A00DB-53F8-4827-8290-EB1B5235A40F}"/>
  <p:tag name="MEDIACAPTIONCOUNT" val="True"/>
</p:tagLst>
</file>

<file path=ppt/tags/tag37.xml><?xml version="1.0" encoding="utf-8"?>
<p:tagLst xmlns:a="http://schemas.openxmlformats.org/drawingml/2006/main" xmlns:r="http://schemas.openxmlformats.org/officeDocument/2006/relationships" xmlns:p="http://schemas.openxmlformats.org/presentationml/2006/main">
  <p:tag name="CAPTIONID" val="b2bc3958-0d6f-4d6c-bcbf-05f50c12a5e4"/>
  <p:tag name="CAPTIONINTERNALID" val="9f620bf5-24f8-474e-bea4-4fe5dd3dd8ab"/>
  <p:tag name="CAPTIONITEMSYSNAME" val="AutoFill and Flash Fill m3Inthefirst00:00:01.8-00:00:08.3"/>
  <p:tag name="BOOKMARKENTRYNAME" val="AutoFill and Flash Fill m300:00:01.8"/>
  <p:tag name="BOOKMARKEXITNAME" val="AutoFill and Flash Fill m300:00:08.3"/>
</p:tagLst>
</file>

<file path=ppt/tags/tag38.xml><?xml version="1.0" encoding="utf-8"?>
<p:tagLst xmlns:a="http://schemas.openxmlformats.org/drawingml/2006/main" xmlns:r="http://schemas.openxmlformats.org/officeDocument/2006/relationships" xmlns:p="http://schemas.openxmlformats.org/presentationml/2006/main">
  <p:tag name="CAPTIONID" val="b2bc3958-0d6f-4d6c-bcbf-05f50c12a5e4"/>
  <p:tag name="CAPTIONINTERNALID" val="b9067c49-40f0-4520-b52f-8fddba6395bd"/>
  <p:tag name="CAPTIONITEMSYSNAME" val="AutoFill and Flash Fill m3Butitcan00:00:08.4-00:00:12.1"/>
  <p:tag name="BOOKMARKENTRYNAME" val="AutoFill and Flash Fill m300:00:08.4"/>
  <p:tag name="BOOKMARKEXITNAME" val="AutoFill and Flash Fill m300:00:12.1"/>
</p:tagLst>
</file>

<file path=ppt/tags/tag39.xml><?xml version="1.0" encoding="utf-8"?>
<p:tagLst xmlns:a="http://schemas.openxmlformats.org/drawingml/2006/main" xmlns:r="http://schemas.openxmlformats.org/officeDocument/2006/relationships" xmlns:p="http://schemas.openxmlformats.org/presentationml/2006/main">
  <p:tag name="CAPTIONID" val="b2bc3958-0d6f-4d6c-bcbf-05f50c12a5e4"/>
  <p:tag name="CAPTIONINTERNALID" val="e30ab1ba-3452-459c-b276-3b717338d5c6"/>
  <p:tag name="CAPTIONITEMSYSNAME" val="AutoFill and Flash Fill m3I’mtypingphone00:00:12.2-00:00:20.7"/>
  <p:tag name="BOOKMARKENTRYNAME" val="AutoFill and Flash Fill m300:00:12.2"/>
  <p:tag name="BOOKMARKEXITNAME" val="AutoFill and Flash Fill m300:00:20.7"/>
</p:tagLst>
</file>

<file path=ppt/tags/tag4.xml><?xml version="1.0" encoding="utf-8"?>
<p:tagLst xmlns:a="http://schemas.openxmlformats.org/drawingml/2006/main" xmlns:r="http://schemas.openxmlformats.org/officeDocument/2006/relationships" xmlns:p="http://schemas.openxmlformats.org/presentationml/2006/main">
  <p:tag name="CAPTIONID" val="8c81ff41-0e92-41c4-af9f-2886bd119c2b"/>
  <p:tag name="CAPTIONINTERNALID" val="153b1271-38e7-4473-b763-c9d07fbe3a1b"/>
  <p:tag name="CAPTIONITEMSYSNAME" val="AutoFill and Flash Fill m1Typethefirst00:00:22.1-00:00:26.7"/>
  <p:tag name="BOOKMARKENTRYNAME" val="AutoFill and Flash Fill m100:00:22.1"/>
  <p:tag name="BOOKMARKEXITNAME" val="AutoFill and Flash Fill m100:00:26.7"/>
</p:tagLst>
</file>

<file path=ppt/tags/tag40.xml><?xml version="1.0" encoding="utf-8"?>
<p:tagLst xmlns:a="http://schemas.openxmlformats.org/drawingml/2006/main" xmlns:r="http://schemas.openxmlformats.org/officeDocument/2006/relationships" xmlns:p="http://schemas.openxmlformats.org/presentationml/2006/main">
  <p:tag name="CAPTIONID" val="b2bc3958-0d6f-4d6c-bcbf-05f50c12a5e4"/>
  <p:tag name="CAPTIONINTERNALID" val="f690dd3b-2f34-4936-90c3-6e63c7afff5a"/>
  <p:tag name="CAPTIONITEMSYSNAME" val="AutoFill and Flash Fill m3Toacceptit00:00:20.8-00:00:25.3"/>
  <p:tag name="BOOKMARKENTRYNAME" val="AutoFill and Flash Fill m300:00:20.8"/>
  <p:tag name="BOOKMARKEXITNAME" val="AutoFill and Flash Fill m300:00:25.3"/>
</p:tagLst>
</file>

<file path=ppt/tags/tag41.xml><?xml version="1.0" encoding="utf-8"?>
<p:tagLst xmlns:a="http://schemas.openxmlformats.org/drawingml/2006/main" xmlns:r="http://schemas.openxmlformats.org/officeDocument/2006/relationships" xmlns:p="http://schemas.openxmlformats.org/presentationml/2006/main">
  <p:tag name="CAPTIONID" val="b2bc3958-0d6f-4d6c-bcbf-05f50c12a5e4"/>
  <p:tag name="CAPTIONINTERNALID" val="27eb91e8-ef21-4c0e-9311-a0533295bf07"/>
  <p:tag name="CAPTIONITEMSYSNAME" val="AutoFill and Flash Fill m3TouseFlash00:00:25.4-00:00:31.3"/>
  <p:tag name="BOOKMARKENTRYNAME" val="AutoFill and Flash Fill m300:00:25.4"/>
  <p:tag name="BOOKMARKEXITNAME" val="AutoFill and Flash Fill m300:00:31.3"/>
</p:tagLst>
</file>

<file path=ppt/tags/tag42.xml><?xml version="1.0" encoding="utf-8"?>
<p:tagLst xmlns:a="http://schemas.openxmlformats.org/drawingml/2006/main" xmlns:r="http://schemas.openxmlformats.org/officeDocument/2006/relationships" xmlns:p="http://schemas.openxmlformats.org/presentationml/2006/main">
  <p:tag name="CAPTIONID" val="b2bc3958-0d6f-4d6c-bcbf-05f50c12a5e4"/>
  <p:tag name="CAPTIONINTERNALID" val="ba964cb2-402c-4787-a3d2-c749ca93fd6f"/>
  <p:tag name="CAPTIONITEMSYSNAME" val="AutoFill and Flash Fill m3Ialsoused00:00:31.4-00:00:34.8"/>
  <p:tag name="BOOKMARKENTRYNAME" val="AutoFill and Flash Fill m300:00:31.4"/>
  <p:tag name="BOOKMARKEXITNAME" val="AutoFill and Flash Fill m300:00:34.8"/>
</p:tagLst>
</file>

<file path=ppt/tags/tag43.xml><?xml version="1.0" encoding="utf-8"?>
<p:tagLst xmlns:a="http://schemas.openxmlformats.org/drawingml/2006/main" xmlns:r="http://schemas.openxmlformats.org/officeDocument/2006/relationships" xmlns:p="http://schemas.openxmlformats.org/presentationml/2006/main">
  <p:tag name="CAPTIONID" val="b2bc3958-0d6f-4d6c-bcbf-05f50c12a5e4"/>
  <p:tag name="CAPTIONINTERNALID" val="4f8c080a-03fe-4079-bbd5-37bbb135ad2d"/>
  <p:tag name="CAPTIONITEMSYSNAME" val="AutoFill and Flash Fill m3ThishelpsFlash00:00:34.9-00:00:43.4"/>
  <p:tag name="BOOKMARKENTRYNAME" val="AutoFill and Flash Fill m300:00:34.9"/>
  <p:tag name="BOOKMARKEXITNAME" val="AutoFill and Flash Fill m300:00:43.4"/>
</p:tagLst>
</file>

<file path=ppt/tags/tag44.xml><?xml version="1.0" encoding="utf-8"?>
<p:tagLst xmlns:a="http://schemas.openxmlformats.org/drawingml/2006/main" xmlns:r="http://schemas.openxmlformats.org/officeDocument/2006/relationships" xmlns:p="http://schemas.openxmlformats.org/presentationml/2006/main">
  <p:tag name="CAPTIONID" val="b2bc3958-0d6f-4d6c-bcbf-05f50c12a5e4"/>
  <p:tag name="CAPTIONINTERNALID" val="dffb0ea2-484d-4b76-aadf-72f2f529ead7"/>
  <p:tag name="CAPTIONITEMSYSNAME" val="AutoFill and Flash Fill m3Thephonenumbers00:00:43.5-00:00:47.8"/>
  <p:tag name="BOOKMARKENTRYNAME" val="AutoFill and Flash Fill m300:00:43.5"/>
  <p:tag name="BOOKMARKEXITNAME" val="AutoFill and Flash Fill m300:00:47.8"/>
</p:tagLst>
</file>

<file path=ppt/tags/tag45.xml><?xml version="1.0" encoding="utf-8"?>
<p:tagLst xmlns:a="http://schemas.openxmlformats.org/drawingml/2006/main" xmlns:r="http://schemas.openxmlformats.org/officeDocument/2006/relationships" xmlns:p="http://schemas.openxmlformats.org/presentationml/2006/main">
  <p:tag name="CAPTIONID" val="b2bc3958-0d6f-4d6c-bcbf-05f50c12a5e4"/>
  <p:tag name="CAPTIONINTERNALID" val="54ebb8dd-01fb-4e54-89c4-b9b465f3d51d"/>
  <p:tag name="CAPTIONITEMSYSNAME" val="AutoFill and Flash Fill m3Thiscolumnis00:00:47.9-00:00:56.5"/>
  <p:tag name="BOOKMARKENTRYNAME" val="AutoFill and Flash Fill m300:00:47.9"/>
  <p:tag name="BOOKMARKEXITNAME" val="AutoFill and Flash Fill m300:00:56.5"/>
</p:tagLst>
</file>

<file path=ppt/tags/tag46.xml><?xml version="1.0" encoding="utf-8"?>
<p:tagLst xmlns:a="http://schemas.openxmlformats.org/drawingml/2006/main" xmlns:r="http://schemas.openxmlformats.org/officeDocument/2006/relationships" xmlns:p="http://schemas.openxmlformats.org/presentationml/2006/main">
  <p:tag name="CAPTIONID" val="b2bc3958-0d6f-4d6c-bcbf-05f50c12a5e4"/>
  <p:tag name="CAPTIONINTERNALID" val="ae26bf59-122a-4a86-9bc5-5cd2d758bb10"/>
  <p:tag name="CAPTIONITEMSYSNAME" val="AutoFill and Flash Fill m3Thereareonly00:00:56.6-00:01:04.4"/>
  <p:tag name="BOOKMARKENTRYNAME" val="AutoFill and Flash Fill m300:00:56.6"/>
  <p:tag name="BOOKMARKEXITNAME" val="AutoFill and Flash Fill m300:01:04.4"/>
</p:tagLst>
</file>

<file path=ppt/tags/tag47.xml><?xml version="1.0" encoding="utf-8"?>
<p:tagLst xmlns:a="http://schemas.openxmlformats.org/drawingml/2006/main" xmlns:r="http://schemas.openxmlformats.org/officeDocument/2006/relationships" xmlns:p="http://schemas.openxmlformats.org/presentationml/2006/main">
  <p:tag name="CAPTIONID" val="b2bc3958-0d6f-4d6c-bcbf-05f50c12a5e4"/>
  <p:tag name="CAPTIONINTERNALID" val="973383df-6f06-40ec-b321-3377b7f9d007"/>
  <p:tag name="CAPTIONITEMSYSNAME" val="AutoFill and Flash Fill m3Thedatesaren’t00:01:04.5-00:01:17.3"/>
  <p:tag name="BOOKMARKENTRYNAME" val="AutoFill and Flash Fill m300:01:04.5"/>
  <p:tag name="BOOKMARKEXITNAME" val="AutoFill and Flash Fill m300:01:17.3"/>
</p:tagLst>
</file>

<file path=ppt/tags/tag48.xml><?xml version="1.0" encoding="utf-8"?>
<p:tagLst xmlns:a="http://schemas.openxmlformats.org/drawingml/2006/main" xmlns:r="http://schemas.openxmlformats.org/officeDocument/2006/relationships" xmlns:p="http://schemas.openxmlformats.org/presentationml/2006/main">
  <p:tag name="CAPTIONID" val="b2bc3958-0d6f-4d6c-bcbf-05f50c12a5e4"/>
  <p:tag name="CAPTIONINTERNALID" val="9533e372-acde-4ace-ada9-ffa665eab06e"/>
  <p:tag name="CAPTIONITEMSYSNAME" val="AutoFill and Flash Fill m3Providinganadditional00:01:17.4-00:01:22.8"/>
  <p:tag name="BOOKMARKENTRYNAME" val="AutoFill and Flash Fill m300:01:17.4"/>
  <p:tag name="BOOKMARKEXITNAME" val="AutoFill and Flash Fill m300:01:22.8"/>
</p:tagLst>
</file>

<file path=ppt/tags/tag49.xml><?xml version="1.0" encoding="utf-8"?>
<p:tagLst xmlns:a="http://schemas.openxmlformats.org/drawingml/2006/main" xmlns:r="http://schemas.openxmlformats.org/officeDocument/2006/relationships" xmlns:p="http://schemas.openxmlformats.org/presentationml/2006/main">
  <p:tag name="CAPTIONID" val="b2bc3958-0d6f-4d6c-bcbf-05f50c12a5e4"/>
  <p:tag name="CAPTIONINTERNALID" val="c8822568-0e38-47c3-b3e1-391919d2318a"/>
  <p:tag name="CAPTIONITEMSYSNAME" val="AutoFill and Flash Fill m3We’lladdanother00:01:22.9-00:01:30.0"/>
  <p:tag name="BOOKMARKENTRYNAME" val="AutoFill and Flash Fill m300:01:22.9"/>
  <p:tag name="BOOKMARKEXITNAME" val="AutoFill and Flash Fill m300:01:30.0"/>
</p:tagLst>
</file>

<file path=ppt/tags/tag5.xml><?xml version="1.0" encoding="utf-8"?>
<p:tagLst xmlns:a="http://schemas.openxmlformats.org/drawingml/2006/main" xmlns:r="http://schemas.openxmlformats.org/officeDocument/2006/relationships" xmlns:p="http://schemas.openxmlformats.org/presentationml/2006/main">
  <p:tag name="CAPTIONID" val="8c81ff41-0e92-41c4-af9f-2886bd119c2b"/>
  <p:tag name="CAPTIONINTERNALID" val="04dd2f9a-4cbf-4d99-8267-82f6abdf89a7"/>
  <p:tag name="CAPTIONITEMSYSNAME" val="AutoFill and Flash Fill m1Putthemouse00:00:26.8-00:00:32.7"/>
  <p:tag name="BOOKMARKENTRYNAME" val="AutoFill and Flash Fill m100:00:26.8"/>
  <p:tag name="BOOKMARKEXITNAME" val="AutoFill and Flash Fill m100:00:32.7"/>
</p:tagLst>
</file>

<file path=ppt/tags/tag50.xml><?xml version="1.0" encoding="utf-8"?>
<p:tagLst xmlns:a="http://schemas.openxmlformats.org/drawingml/2006/main" xmlns:r="http://schemas.openxmlformats.org/officeDocument/2006/relationships" xmlns:p="http://schemas.openxmlformats.org/presentationml/2006/main">
  <p:tag name="CAPTIONID" val="b2bc3958-0d6f-4d6c-bcbf-05f50c12a5e4"/>
  <p:tag name="CAPTIONINTERNALID" val="50dc4158-18be-4bc1-826b-6508ddc9b69a"/>
  <p:tag name="CAPTIONITEMSYSNAME" val="AutoFill and Flash Fill m3Wecanuse00:01:30.1-00:01:43.7"/>
  <p:tag name="BOOKMARKENTRYNAME" val="AutoFill and Flash Fill m300:01:30.1"/>
  <p:tag name="BOOKMARKEXITNAME" val="AutoFill and Flash Fill m300:01:43.7"/>
</p:tagLst>
</file>

<file path=ppt/tags/tag51.xml><?xml version="1.0" encoding="utf-8"?>
<p:tagLst xmlns:a="http://schemas.openxmlformats.org/drawingml/2006/main" xmlns:r="http://schemas.openxmlformats.org/officeDocument/2006/relationships" xmlns:p="http://schemas.openxmlformats.org/presentationml/2006/main">
  <p:tag name="CAPTIONID" val="b2bc3958-0d6f-4d6c-bcbf-05f50c12a5e4"/>
  <p:tag name="CAPTIONINTERNALID" val="863d27a7-b6e7-4ece-ab01-e369f64760a7"/>
  <p:tag name="CAPTIONITEMSYSNAME" val="AutoFill and Flash Fill m3Inthefirst00:01:43.8-00:01:49.2"/>
  <p:tag name="BOOKMARKENTRYNAME" val="AutoFill and Flash Fill m300:01:43.8"/>
  <p:tag name="BOOKMARKEXITNAME" val="AutoFill and Flash Fill m300:01:49.2"/>
</p:tagLst>
</file>

<file path=ppt/tags/tag52.xml><?xml version="1.0" encoding="utf-8"?>
<p:tagLst xmlns:a="http://schemas.openxmlformats.org/drawingml/2006/main" xmlns:r="http://schemas.openxmlformats.org/officeDocument/2006/relationships" xmlns:p="http://schemas.openxmlformats.org/presentationml/2006/main">
  <p:tag name="CAPTIONID" val="b2bc3958-0d6f-4d6c-bcbf-05f50c12a5e4"/>
  <p:tag name="CAPTIONINTERNALID" val="a5228862-f103-4c24-85b9-83e8d0009aeb"/>
  <p:tag name="CAPTIONITEMSYSNAME" val="AutoFill and Flash Fill m3Inthisexample00:01:49.3-00:01:54.0"/>
  <p:tag name="BOOKMARKENTRYNAME" val="AutoFill and Flash Fill m300:01:49.3"/>
  <p:tag name="BOOKMARKEXITNAME" val="AutoFill and Flash Fill m300:01:54.0"/>
</p:tagLst>
</file>

<file path=ppt/tags/tag53.xml><?xml version="1.0" encoding="utf-8"?>
<p:tagLst xmlns:a="http://schemas.openxmlformats.org/drawingml/2006/main" xmlns:r="http://schemas.openxmlformats.org/officeDocument/2006/relationships" xmlns:p="http://schemas.openxmlformats.org/presentationml/2006/main">
  <p:tag name="CAPTIONID" val="b2bc3958-0d6f-4d6c-bcbf-05f50c12a5e4"/>
  <p:tag name="CAPTIONINTERNALID" val="ef7f67dc-bf0d-474a-b4ec-bbd43139ccad"/>
  <p:tag name="CAPTIONITEMSYSNAME" val="AutoFill and Flash Fill m3Itypethe00:01:54.1-00:02:03.6"/>
  <p:tag name="BOOKMARKENTRYNAME" val="AutoFill and Flash Fill m300:01:54.1"/>
  <p:tag name="BOOKMARKEXITNAME" val="AutoFill and Flash Fill m300:02:03.6"/>
</p:tagLst>
</file>

<file path=ppt/tags/tag54.xml><?xml version="1.0" encoding="utf-8"?>
<p:tagLst xmlns:a="http://schemas.openxmlformats.org/drawingml/2006/main" xmlns:r="http://schemas.openxmlformats.org/officeDocument/2006/relationships" xmlns:p="http://schemas.openxmlformats.org/presentationml/2006/main">
  <p:tag name="CAPTIONID" val="b2bc3958-0d6f-4d6c-bcbf-05f50c12a5e4"/>
  <p:tag name="CAPTIONINTERNALID" val="21e913a4-57ee-443f-84eb-d42b21b5cdd6"/>
  <p:tag name="CAPTIONITEMSYSNAME" val="AutoFill and Flash Fill m3WhenIstart00:02:03.7-00:02:09.4"/>
  <p:tag name="BOOKMARKENTRYNAME" val="AutoFill and Flash Fill m300:02:03.7"/>
  <p:tag name="BOOKMARKEXITNAME" val="AutoFill and Flash Fill m300:02:09.4"/>
</p:tagLst>
</file>

<file path=ppt/tags/tag55.xml><?xml version="1.0" encoding="utf-8"?>
<p:tagLst xmlns:a="http://schemas.openxmlformats.org/drawingml/2006/main" xmlns:r="http://schemas.openxmlformats.org/officeDocument/2006/relationships" xmlns:p="http://schemas.openxmlformats.org/presentationml/2006/main">
  <p:tag name="CAPTIONID" val="b2bc3958-0d6f-4d6c-bcbf-05f50c12a5e4"/>
  <p:tag name="CAPTIONINTERNALID" val="49f4fc4c-4ca0-429f-9ad0-8918b12bd089"/>
  <p:tag name="CAPTIONITEMSYSNAME" val="AutoFill and Flash Fill m3It’snotperfect,00:02:09.5-00:02:15.7"/>
  <p:tag name="BOOKMARKENTRYNAME" val="AutoFill and Flash Fill m300:02:09.5"/>
  <p:tag name="BOOKMARKEXITNAME" val="AutoFill and Flash Fill m300:02:15.7"/>
</p:tagLst>
</file>

<file path=ppt/tags/tag56.xml><?xml version="1.0" encoding="utf-8"?>
<p:tagLst xmlns:a="http://schemas.openxmlformats.org/drawingml/2006/main" xmlns:r="http://schemas.openxmlformats.org/officeDocument/2006/relationships" xmlns:p="http://schemas.openxmlformats.org/presentationml/2006/main">
  <p:tag name="CAPTIONID" val="b2bc3958-0d6f-4d6c-bcbf-05f50c12a5e4"/>
  <p:tag name="CAPTIONINTERNALID" val="4b09318b-feb2-42a4-a689-e1979480f3c2"/>
  <p:tag name="CAPTIONITEMSYSNAME" val="AutoFill and Flash Fill m3Inthiscase,00:02:15.8-00:02:23.3"/>
  <p:tag name="BOOKMARKENTRYNAME" val="AutoFill and Flash Fill m300:02:15.8"/>
  <p:tag name="BOOKMARKEXITNAME" val="AutoFill and Flash Fill m300:02:23.3"/>
</p:tagLst>
</file>

<file path=ppt/tags/tag57.xml><?xml version="1.0" encoding="utf-8"?>
<p:tagLst xmlns:a="http://schemas.openxmlformats.org/drawingml/2006/main" xmlns:r="http://schemas.openxmlformats.org/officeDocument/2006/relationships" xmlns:p="http://schemas.openxmlformats.org/presentationml/2006/main">
  <p:tag name="CAPTIONID" val="b2bc3958-0d6f-4d6c-bcbf-05f50c12a5e4"/>
  <p:tag name="CAPTIONINTERNALID" val="bc337e8a-996a-4b29-9908-becdf78e3624"/>
  <p:tag name="CAPTIONITEMSYSNAME" val="AutoFill and Flash Fill m3ByprovidingFlash00:02:23.4-00:02:31.8"/>
  <p:tag name="BOOKMARKENTRYNAME" val="AutoFill and Flash Fill m300:02:23.4"/>
  <p:tag name="BOOKMARKEXITNAME" val="AutoFill and Flash Fill m300:02:31.8"/>
</p:tagLst>
</file>

<file path=ppt/tags/tag58.xml><?xml version="1.0" encoding="utf-8"?>
<p:tagLst xmlns:a="http://schemas.openxmlformats.org/drawingml/2006/main" xmlns:r="http://schemas.openxmlformats.org/officeDocument/2006/relationships" xmlns:p="http://schemas.openxmlformats.org/presentationml/2006/main">
  <p:tag name="CAPTIONID" val="b2bc3958-0d6f-4d6c-bcbf-05f50c12a5e4"/>
  <p:tag name="CAPTIONINTERNALID" val="f646b514-31c1-4436-88a9-f1ce6ece5bfd"/>
  <p:tag name="CAPTIONITEMSYSNAME" val="AutoFill and Flash Fill m3Youcanalso00:02:31.9-00:02:36.7"/>
  <p:tag name="BOOKMARKENTRYNAME" val="AutoFill and Flash Fill m300:02:31.9"/>
  <p:tag name="BOOKMARKEXITNAME" val="AutoFill and Flash Fill m300:02:36.7"/>
</p:tagLst>
</file>

<file path=ppt/tags/tag59.xml><?xml version="1.0" encoding="utf-8"?>
<p:tagLst xmlns:a="http://schemas.openxmlformats.org/drawingml/2006/main" xmlns:r="http://schemas.openxmlformats.org/officeDocument/2006/relationships" xmlns:p="http://schemas.openxmlformats.org/presentationml/2006/main">
  <p:tag name="CAPTIONID" val="b2bc3958-0d6f-4d6c-bcbf-05f50c12a5e4"/>
  <p:tag name="CAPTIONINTERNALID" val="e00efa89-fd75-4bc7-a925-692d1f189f55"/>
  <p:tag name="CAPTIONITEMSYSNAME" val="AutoFill and Flash Fill m3Typethefirst00:02:36.8-00:02:46.1"/>
  <p:tag name="BOOKMARKENTRYNAME" val="AutoFill and Flash Fill m300:02:36.8"/>
  <p:tag name="BOOKMARKEXITNAME" val="AutoFill and Flash Fill m300:02:46.1"/>
</p:tagLst>
</file>

<file path=ppt/tags/tag6.xml><?xml version="1.0" encoding="utf-8"?>
<p:tagLst xmlns:a="http://schemas.openxmlformats.org/drawingml/2006/main" xmlns:r="http://schemas.openxmlformats.org/officeDocument/2006/relationships" xmlns:p="http://schemas.openxmlformats.org/presentationml/2006/main">
  <p:tag name="CAPTIONID" val="8c81ff41-0e92-41c4-af9f-2886bd119c2b"/>
  <p:tag name="CAPTIONINTERNALID" val="15e9de1c-c995-4216-a108-a81f37dd0b37"/>
  <p:tag name="CAPTIONITEMSYSNAME" val="AutoFill and Flash Fill m1Clickandhold00:00:32.8-00:00:38.6"/>
  <p:tag name="BOOKMARKENTRYNAME" val="AutoFill and Flash Fill m100:00:32.8"/>
  <p:tag name="BOOKMARKEXITNAME" val="AutoFill and Flash Fill m100:00:38.6"/>
</p:tagLst>
</file>

<file path=ppt/tags/tag60.xml><?xml version="1.0" encoding="utf-8"?>
<p:tagLst xmlns:a="http://schemas.openxmlformats.org/drawingml/2006/main" xmlns:r="http://schemas.openxmlformats.org/officeDocument/2006/relationships" xmlns:p="http://schemas.openxmlformats.org/presentationml/2006/main">
  <p:tag name="CAPTIONID" val="b2bc3958-0d6f-4d6c-bcbf-05f50c12a5e4"/>
  <p:tag name="CAPTIONINTERNALID" val="29662639-29b7-4cb6-9a76-ee494f4ea1c9"/>
  <p:tag name="CAPTIONITEMSYSNAME" val="AutoFill and Flash Fill m3Theylookgood,00:02:46.2-00:02:50.1"/>
  <p:tag name="BOOKMARKENTRYNAME" val="AutoFill and Flash Fill m300:02:46.2"/>
  <p:tag name="BOOKMARKEXITNAME" val="AutoFill and Flash Fill m300:02:50.1"/>
</p:tagLst>
</file>

<file path=ppt/tags/tag61.xml><?xml version="1.0" encoding="utf-8"?>
<p:tagLst xmlns:a="http://schemas.openxmlformats.org/drawingml/2006/main" xmlns:r="http://schemas.openxmlformats.org/officeDocument/2006/relationships" xmlns:p="http://schemas.openxmlformats.org/presentationml/2006/main">
  <p:tag name="CAPTIONID" val="b2bc3958-0d6f-4d6c-bcbf-05f50c12a5e4"/>
  <p:tag name="CAPTIONINTERNALID" val="172a5be4-db07-4f6d-ab91-2fa57dbe7b86"/>
  <p:tag name="CAPTIONITEMSYSNAME" val="AutoFill and Flash Fill m3Wedothe00:02:50.2-00:02:53.8"/>
  <p:tag name="BOOKMARKENTRYNAME" val="AutoFill and Flash Fill m300:02:50.2"/>
  <p:tag name="BOOKMARKEXITNAME" val="AutoFill and Flash Fill m300:02:53.8"/>
</p:tagLst>
</file>

<file path=ppt/tags/tag62.xml><?xml version="1.0" encoding="utf-8"?>
<p:tagLst xmlns:a="http://schemas.openxmlformats.org/drawingml/2006/main" xmlns:r="http://schemas.openxmlformats.org/officeDocument/2006/relationships" xmlns:p="http://schemas.openxmlformats.org/presentationml/2006/main">
  <p:tag name="CAPTIONID" val="b2bc3958-0d6f-4d6c-bcbf-05f50c12a5e4"/>
  <p:tag name="CAPTIONINTERNALID" val="45eb19ac-4fa9-4327-90cd-c130f75517d5"/>
  <p:tag name="CAPTIONITEMSYSNAME" val="AutoFill and Flash Fill m3Nowyou’vegot00:02:53.9-00:03:00.7"/>
  <p:tag name="BOOKMARKENTRYNAME" val="AutoFill and Flash Fill m300:02:53.9"/>
  <p:tag name="BOOKMARKEXITNAME" val="AutoFill and Flash Fill m300:03:00.7"/>
</p:tagLst>
</file>

<file path=ppt/tags/tag63.xml><?xml version="1.0" encoding="utf-8"?>
<p:tagLst xmlns:a="http://schemas.openxmlformats.org/drawingml/2006/main" xmlns:r="http://schemas.openxmlformats.org/officeDocument/2006/relationships" xmlns:p="http://schemas.openxmlformats.org/presentationml/2006/main">
  <p:tag name="CAPTIONID" val="b2bc3958-0d6f-4d6c-bcbf-05f50c12a5e4"/>
  <p:tag name="CAPTIONINTERNALID" val="8d56f158-e222-4dec-a617-5bfdc9c93a16"/>
  <p:tag name="CAPTIONITEMSYSNAME" val="AutoFill and Flash Fill m3Socheckout00:03:00.8-00:03:07.4"/>
  <p:tag name="BOOKMARKENTRYNAME" val="AutoFill and Flash Fill m300:03:00.8"/>
  <p:tag name="BOOKMARKEXITNAME" val="AutoFill and Flash Fill m300:03:07.4"/>
</p:tagLst>
</file>

<file path=ppt/tags/tag7.xml><?xml version="1.0" encoding="utf-8"?>
<p:tagLst xmlns:a="http://schemas.openxmlformats.org/drawingml/2006/main" xmlns:r="http://schemas.openxmlformats.org/officeDocument/2006/relationships" xmlns:p="http://schemas.openxmlformats.org/presentationml/2006/main">
  <p:tag name="CAPTIONID" val="8c81ff41-0e92-41c4-af9f-2886bd119c2b"/>
  <p:tag name="CAPTIONINTERNALID" val="9ba68941-7f6e-42f7-aac5-75ac812e1967"/>
  <p:tag name="CAPTIONITEMSYSNAME" val="AutoFill and Flash Fill m1Andvoila,the00:00:38.7-00:00:46.8"/>
  <p:tag name="BOOKMARKENTRYNAME" val="AutoFill and Flash Fill m100:00:38.7"/>
  <p:tag name="BOOKMARKEXITNAME" val="AutoFill and Flash Fill m100:00:46.8"/>
</p:tagLst>
</file>

<file path=ppt/tags/tag8.xml><?xml version="1.0" encoding="utf-8"?>
<p:tagLst xmlns:a="http://schemas.openxmlformats.org/drawingml/2006/main" xmlns:r="http://schemas.openxmlformats.org/officeDocument/2006/relationships" xmlns:p="http://schemas.openxmlformats.org/presentationml/2006/main">
  <p:tag name="CAPTIONID" val="8c81ff41-0e92-41c4-af9f-2886bd119c2b"/>
  <p:tag name="CAPTIONINTERNALID" val="a7587924-30bf-4c50-8b18-2901d89f8c4d"/>
  <p:tag name="CAPTIONITEMSYSNAME" val="AutoFill and Flash Fill m1Orsayyou00:00:46.9-00:00:54.8"/>
  <p:tag name="BOOKMARKENTRYNAME" val="AutoFill and Flash Fill m100:00:46.9"/>
  <p:tag name="BOOKMARKEXITNAME" val="AutoFill and Flash Fill m100:00:54.8"/>
</p:tagLst>
</file>

<file path=ppt/tags/tag9.xml><?xml version="1.0" encoding="utf-8"?>
<p:tagLst xmlns:a="http://schemas.openxmlformats.org/drawingml/2006/main" xmlns:r="http://schemas.openxmlformats.org/officeDocument/2006/relationships" xmlns:p="http://schemas.openxmlformats.org/presentationml/2006/main">
  <p:tag name="CAPTIONID" val="8c81ff41-0e92-41c4-af9f-2886bd119c2b"/>
  <p:tag name="CAPTIONINTERNALID" val="fe41912b-dcf9-40bf-a392-4d2daa1a9818"/>
  <p:tag name="CAPTIONITEMSYSNAME" val="AutoFill and Flash Fill m1Andgoingthrough00:00:54.9-00:01:01.2"/>
  <p:tag name="BOOKMARKENTRYNAME" val="AutoFill and Flash Fill m100:00:54.9"/>
  <p:tag name="BOOKMARKEXITNAME" val="AutoFill and Flash Fill m100:01:01.2"/>
</p:tagLst>
</file>

<file path=ppt/theme/theme1.xml><?xml version="1.0" encoding="utf-8"?>
<a:theme xmlns:a="http://schemas.openxmlformats.org/drawingml/2006/main" name="AllHandsDemo">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15-3-Video-Template-11-1-12.potx" id="{465274BE-40AD-4EF5-BFC4-0A70B5481971}" vid="{5D44AE9E-A6A0-40F3-814B-A1BDA70932E3}"/>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15-3-Video-Template-11-1-12.potx" id="{465274BE-40AD-4EF5-BFC4-0A70B5481971}" vid="{5F284A02-5C8C-4CB5-B575-89862BE3EB62}"/>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15-3-Video-Template-11-1-12.potx" id="{465274BE-40AD-4EF5-BFC4-0A70B5481971}" vid="{9D715FA8-0D9E-4CF1-A83A-FF03A5A5A2B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15-3-Video-Template-11-1-12.potx" id="{465274BE-40AD-4EF5-BFC4-0A70B5481971}" vid="{AEAC2520-0828-4944-8F8A-88C9C74E8ACC}"/>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15-3-Video-Template-11-1-12.potx" id="{465274BE-40AD-4EF5-BFC4-0A70B5481971}" vid="{249A42FA-6FF8-467A-948D-ACA4C84E64CA}"/>
    </a:ext>
  </a:extLst>
</a:theme>
</file>

<file path=ppt/theme/theme6.xml><?xml version="1.0" encoding="utf-8"?>
<a:theme xmlns:a="http://schemas.openxmlformats.org/drawingml/2006/main" name="2_AllHandsDemo">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7030A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15-3-Video-Template-11-1-12.potx" id="{465274BE-40AD-4EF5-BFC4-0A70B5481971}" vid="{CA155BFE-9A3F-4F95-93BA-7020F5F9D56F}"/>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item1.xml>��< ? x m l   v e r s i o n = " 1 . 0 "   e n c o d i n g = " u t f - 1 6 " ? > < C a p t i o n I t e m s L i s t   x m l n s : x s i = " h t t p : / / w w w . w 3 . o r g / 2 0 0 1 / X M L S c h e m a - i n s t a n c e "   x m l n s : x s d = " h t t p : / / w w w . w 3 . o r g / 2 0 0 1 / X M L S c h e m a " > < I d > 0 a 4 c e 3 b f - 0 6 e 9 - 4 5 c 4 - a 0 8 f - 7 1 f c e e 5 1 3 b 5 5 < / I d > < C a p t i o n I t e m s > < C a p t i o n I t e m > < I n t e r n a l I d > d 7 3 5 7 7 c c - 6 2 0 1 - 4 6 c 2 - a c 7 e - 0 4 b 8 8 b 5 0 0 b f e < / I n t e r n a l I d > < N a m e > O L _ c o u r s e 1 _ m o v i e 1 _ F I N A L T h e r e  s n o 0 0 : 0 0 : 0 0 . 0 - 0 0 : 0 0 : 0 4 . 0 < / N a m e > < T e x t >   T h e r e  s   n o   d o u b t   a b o u t   i t ,   k e y b o a r d   s h o r t c u t s   h e l p   y o u   w o r k   f a s t e r . < / T e x t > < B o o k M a r k E n t r y N a m e > O L _ c o u r s e 1 _ m o v i e 1 _ F I N A L 0 0 : 0 0 : 0 0 . 0 < / B o o k M a r k E n t r y N a m e > < B o o k M a r k E x i t N a m e > O L _ c o u r s e 1 _ m o v i e 1 _ F I N A L 0 0 : 0 0 : 0 4 . 0 < / B o o k M a r k E x i t N a m e > < B o o k M a r k E n t r y P o s i t i o n > 3 3 < / B o o k M a r k E n t r y P o s i t i o n > < B o o k M a r k E x i t P o s i t i o n > 4 0 6 7 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 7 d 3 6 f e e 0 - 9 0 e 3 - 4 f 0 5 - 9 9 0 9 - 9 8 9 3 8 5 f 8 2 3 7 e < / I n t e r n a l I d > < N a m e > O L _ c o u r s e 1 _ m o v i e 1 _ F I N A L N e e d q u i c k l y 0 0 : 0 0 : 0 4 . 1 - 0 0 : 0 0 : 1 0 . 3 < / N a m e > < T e x t >   N e e d   q u i c k l y   s w i t c h   t o   y o u r   I n b o x ?   P r e s s   C T R L   a n d   1 . < / T e x t > < B o o k M a r k E n t r y N a m e > O L _ c o u r s e 1 _ m o v i e 1 _ F I N A L 0 0 : 0 0 : 0 4 . 1 < / B o o k M a r k E n t r y N a m e > < B o o k M a r k E x i t N a m e > O L _ c o u r s e 1 _ m o v i e 1 _ F I N A L 0 0 : 0 0 : 1 0 . 3 < / B o o k M a r k E x i t N a m e > < B o o k M a r k E n t r y P o s i t i o n > 4 1 6 7 < / B o o k M a r k E n t r y P o s i t i o n > < B o o k M a r k E x i t P o s i t i o n > 1 0 3 6 7 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 1 5 c 3 c d 2 a - e 9 7 4 - 4 5 3 b - b 0 c f - 1 1 5 1 0 0 6 c 1 9 c 2 < / I n t e r n a l I d > < N a m e > O L _ c o u r s e 1 _ m o v i e 1 _ F I N A L N e e d t o 0 0 : 0 0 : 1 0 . 4 - 0 0 : 0 0 : 1 6 . 8 < / N a m e > < T e x t >   N e e d   t o   q u i c k l y   j u m p   t o   t h e   C a l e n d a r ?   P r e s s   C T R L + 2 . < / T e x t > < B o o k M a r k E n t r y N a m e > O L _ c o u r s e 1 _ m o v i e 1 _ F I N A L 0 0 : 0 0 : 1 0 . 4 < / B o o k M a r k E n t r y N a m e > < B o o k M a r k E x i t N a m e > O L _ c o u r s e 1 _ m o v i e 1 _ F I N A L 0 0 : 0 0 : 1 6 . 8 < / B o o k M a r k E x i t N a m e > < B o o k M a r k E n t r y P o s i t i o n > 1 0 4 6 7 < / B o o k M a r k E n t r y P o s i t i o n > < B o o k M a r k E x i t P o s i t i o n > 1 6 8 3 3 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 a e 1 0 e 4 c 4 - f 8 a 3 - 4 3 c b - a 5 1 c - 3 e e a 0 9 e 4 3 c 5 2 < / I n t e r n a l I d > < N a m e > O L _ c o u r s e 1 _ m o v i e 1 _ F I N A L W h a t a b o u t 0 0 : 0 0 : 1 6 . 9 - 0 0 : 0 0 : 2 4 . 4 < / N a m e > < T e x t >   W h a t   a b o u t   q u i c k l y   j u m p i n g   t o   y o u r   C o n t a c t s ?   T h a t  s   C T R L + 3 , < / T e x t > < B o o k M a r k E n t r y N a m e > O L _ c o u r s e 1 _ m o v i e 1 _ F I N A L 0 0 : 0 0 : 1 6 . 9 < / B o o k M a r k E n t r y N a m e > < B o o k M a r k E x i t N a m e > O L _ c o u r s e 1 _ m o v i e 1 _ F I N A L 0 0 : 0 0 : 2 4 . 4 < / B o o k M a r k E x i t N a m e > < B o o k M a r k E n t r y P o s i t i o n > 1 6 9 3 3 < / B o o k M a r k E n t r y P o s i t i o n > < B o o k M a r k E x i t P o s i t i o n > 2 4 4 0 0 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 f b d 3 e 4 8 3 - 6 2 1 3 - 4 8 3 c - b 2 5 b - 4 8 a f 6 b 1 6 d d 5 2 < / I n t e r n a l I d > < N a m e > O L _ c o u r s e 1 _ m o v i e 1 _ F I N A L a n d T a s k s 0 0 : 0 0 : 2 4 . 5 - 0 0 : 0 0 : 2 9 . 4 < / N a m e > < T e x t >   a n d   T a s k s   i s   C T R L + 4 . < / T e x t > < B o o k M a r k E n t r y N a m e > O L _ c o u r s e 1 _ m o v i e 1 _ F I N A L 0 0 : 0 0 : 2 4 . 5 < / B o o k M a r k E n t r y N a m e > < B o o k M a r k E x i t N a m e > O L _ c o u r s e 1 _ m o v i e 1 _ F I N A L 0 0 : 0 0 : 2 9 . 4 < / B o o k M a r k E x i t N a m e > < B o o k M a r k E n t r y P o s i t i o n > 2 4 5 0 0 < / B o o k M a r k E n t r y P o s i t i o n > < B o o k M a r k E x i t P o s i t i o n > 2 9 4 0 0 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 3 3 6 f a 8 8 b - 6 1 a c - 4 d 4 a - 9 c d b - 0 9 a f a 0 e a 8 0 3 7 < / I n t e r n a l I d > < N a m e > O L _ c o u r s e 1 _ m o v i e 1 _ F I N A L S o t h a t  s 0 0 : 0 0 : 2 9 . 5 - 0 0 : 0 0 : 3 2 . 1 < / N a m e > < T e x t >   S o   t h a t  s   h o w   k e y b o a r d   s h o r t c u t s   w o r k . < / T e x t > < B o o k M a r k E n t r y N a m e > O L _ c o u r s e 1 _ m o v i e 1 _ F I N A L 0 0 : 0 0 : 2 9 . 5 < / B o o k M a r k E n t r y N a m e > < B o o k M a r k E x i t N a m e > O L _ c o u r s e 1 _ m o v i e 1 _ F I N A L 0 0 : 0 0 : 3 2 . 1 < / B o o k M a r k E x i t N a m e > < B o o k M a r k E n t r y P o s i t i o n > 2 9 5 0 0 < / B o o k M a r k E n t r y P o s i t i o n > < B o o k M a r k E x i t P o s i t i o n > 3 2 1 3 3 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 9 3 e 2 1 b 1 2 - d a e 8 - 4 5 f 2 - 9 7 5 7 - a 9 5 1 9 c 2 8 b 7 7 f < / I n t e r n a l I d > < N a m e > O L _ c o u r s e 1 _ m o v i e 1 _ F I N A L Y o u c o u l d 0 0 : 0 0 : 3 2 . 2 - 0 0 : 0 0 : 3 3 . 8 < / N a m e > < T e x t >   Y o u   c o u l d   d o   t h e   s a m e   t h i n g   w i t h   t h e   m o u s e , < / T e x t > < B o o k M a r k E n t r y N a m e > O L _ c o u r s e 1 _ m o v i e 1 _ F I N A L 0 0 : 0 0 : 3 2 . 2 < / B o o k M a r k E n t r y N a m e > < B o o k M a r k E x i t N a m e > O L _ c o u r s e 1 _ m o v i e 1 _ F I N A L 0 0 : 0 0 : 3 3 . 8 < / B o o k M a r k E x i t N a m e > < B o o k M a r k E n t r y P o s i t i o n > 3 2 2 3 3 < / B o o k M a r k E n t r y P o s i t i o n > < B o o k M a r k E x i t P o s i t i o n > 3 3 8 6 7 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 6 8 7 8 b b 9 4 - f c e e - 4 5 3 b - 9 c b 1 - 4 1 a e c 8 1 1 c 2 4 e < / I n t e r n a l I d > < N a m e > O L _ c o u r s e 1 _ m o v i e 1 _ F I N A L b u t k e y b o a r d 0 0 : 0 0 : 3 3 . 9 - 0 0 : 0 0 : 3 9 . 4 < / N a m e > < T e x t >   b u t   k e y b o a r d   s h o r t c u t s   h e l p   y o u   b y p a s s   a   l o t   o f   m e n u s   a n d   t a b s ,   a n d   c u t   r i g h t   t o   t h e   c h a s e . < / T e x t > < B o o k M a r k E n t r y N a m e > O L _ c o u r s e 1 _ m o v i e 1 _ F I N A L 0 0 : 0 0 : 3 3 . 9 < / B o o k M a r k E n t r y N a m e > < B o o k M a r k E x i t N a m e > O L _ c o u r s e 1 _ m o v i e 1 _ F I N A L 0 0 : 0 0 : 3 9 . 4 < / B o o k M a r k E x i t N a m e > < B o o k M a r k E n t r y P o s i t i o n > 3 3 9 6 7 < / B o o k M a r k E n t r y P o s i t i o n > < B o o k M a r k E x i t P o s i t i o n > 3 9 4 3 3 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 1 e 6 e b 4 5 f - f 5 5 a - 4 1 b 0 - a 5 7 c - 1 f 0 8 b 3 4 a 7 d 3 d < / I n t e r n a l I d > < N a m e > O L _ c o u r s e 1 _ m o v i e 1 _ F I N A L A n d t h e r e 0 0 : 0 0 : 3 9 . 5 - 0 0 : 0 0 : 4 6 . 1 < / N a m e > < T e x t >   A n d   t h e r e   i s   m o r e ,   l e t  s   s a y   y o u   a r e   i n   a   m a i l   f o l d e r   l i k e   t h i s   B u d g e t   f o l d e r ,   a n d   y o u   n e e d   t o   q u i c k l y   j u m p   t o   y o u r   I n b o x . < / T e x t > < B o o k M a r k E n t r y N a m e > O L _ c o u r s e 1 _ m o v i e 1 _ F I N A L 0 0 : 0 0 : 3 9 . 5 < / B o o k M a r k E n t r y N a m e > < B o o k M a r k E x i t N a m e > O L _ c o u r s e 1 _ m o v i e 1 _ F I N A L 0 0 : 0 0 : 4 6 . 1 < / B o o k M a r k E x i t N a m e > < B o o k M a r k E n t r y P o s i t i o n > 3 9 5 3 3 < / B o o k M a r k E n t r y P o s i t i o n > < B o o k M a r k E x i t P o s i t i o n > 4 6 1 3 3 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 e a 7 1 7 1 6 5 - 4 7 5 c - 4 f 3 c - 9 1 9 e - d a f 3 b 7 0 2 4 a 6 7 < / I n t e r n a l I d > < N a m e > O L _ c o u r s e 1 _ m o v i e 1 _ F I N A L P r e s s C T R L + S H I F T + I . 0 0 : 0 0 : 4 6 . 2 - 0 0 : 0 0 : 5 1 . 6 < / N a m e > < T e x t >   P r e s s   C T R L + S H I F T + I . < / T e x t > < B o o k M a r k E n t r y N a m e > O L _ c o u r s e 1 _ m o v i e 1 _ F I N A L 0 0 : 0 0 : 4 6 . 2 < / B o o k M a r k E n t r y N a m e > < B o o k M a r k E x i t N a m e > O L _ c o u r s e 1 _ m o v i e 1 _ F I N A L 0 0 : 0 0 : 5 1 . 6 < / B o o k M a r k E x i t N a m e > < B o o k M a r k E n t r y P o s i t i o n > 4 6 2 3 3 < / B o o k M a r k E n t r y P o s i t i o n > < B o o k M a r k E x i t P o s i t i o n > 5 1 6 6 7 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 8 5 7 a 0 0 c b - a a 9 f - 4 d 1 b - b e 7 2 - 7 1 8 6 4 b a e 6 6 3 c < / I n t e r n a l I d > < N a m e > O L _ c o u r s e 1 _ m o v i e 1 _ F I N A L N e e d t o 0 0 : 0 0 : 5 1 . 7 - 0 0 : 0 1 : 0 3 . 2 < / N a m e > < T e x t >   N e e d   t o   g o   t o   a n o t h e r   f o l d e r ?   P r e s s   C T R L + Y ,   a n d   t h e n   c h o o s e   t h e   f o l d e r   y o u   w a n t   t o   g o   t o ,   t h e n   p r e s s   E n t e r . < / T e x t > < B o o k M a r k E n t r y N a m e > O L _ c o u r s e 1 _ m o v i e 1 _ F I N A L 0 0 : 0 0 : 5 1 . 7 < / B o o k M a r k E n t r y N a m e > < B o o k M a r k E x i t N a m e > O L _ c o u r s e 1 _ m o v i e 1 _ F I N A L 0 0 : 0 1 : 0 3 . 2 < / B o o k M a r k E x i t N a m e > < B o o k M a r k E n t r y P o s i t i o n > 5 1 7 6 7 < / B o o k M a r k E n t r y P o s i t i o n > < B o o k M a r k E x i t P o s i t i o n > 6 3 2 3 3 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 2 1 b 3 b 8 5 1 - 5 b 1 f - 4 b c c - b 6 7 a - c 1 c 2 8 3 f 4 8 7 6 e < / I n t e r n a l I d > < N a m e > O L _ c o u r s e 1 _ m o v i e 1 _ F I N A L S o t h a t ' s 0 0 : 0 1 : 0 3 . 3 - 0 0 : 0 1 : 0 5 . 5 < / N a m e > < T e x t >   S o   t h a t ' s   w h a t   K e y b o a r d   s h o r t c u t s   a r e   a l l   a b o u t . < / T e x t > < B o o k M a r k E n t r y N a m e > O L _ c o u r s e 1 _ m o v i e 1 _ F I N A L 0 0 : 0 1 : 0 3 . 3 < / B o o k M a r k E n t r y N a m e > < B o o k M a r k E x i t N a m e > O L _ c o u r s e 1 _ m o v i e 1 _ F I N A L 0 0 : 0 1 : 0 5 . 5 < / B o o k M a r k E x i t N a m e > < B o o k M a r k E n t r y P o s i t i o n > 6 3 3 3 3 < / B o o k M a r k E n t r y P o s i t i o n > < B o o k M a r k E x i t P o s i t i o n > 6 5 5 3 3 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 8 d 1 5 a 1 6 3 - a 7 2 0 - 4 2 c d - b 7 8 4 - a a f b b c f 2 6 8 1 9 < / I n t e r n a l I d > < N a m e > O L _ c o u r s e 1 _ m o v i e 1 _ F I N A L D o i n g t h i n g s 0 0 : 0 1 : 0 5 . 6 - 0 0 : 0 1 : 1 1 . 2 < / N a m e > < T e x t >   D o i n g   t h i n g s   w i t h   y o u r   k e y b o a r d   i n s t e a d   o f   y o u r   m o u s e   t o   h e l p   y o u   w o r k   f a s t e r .   C l i c k   N e x t   t o   b e g i n . < / T e x t > < B o o k M a r k E n t r y N a m e > O L _ c o u r s e 1 _ m o v i e 1 _ F I N A L 0 0 : 0 1 : 0 5 . 6 < / B o o k M a r k E n t r y N a m e > < B o o k M a r k E x i t N a m e > O L _ c o u r s e 1 _ m o v i e 1 _ F I N A L 0 0 : 0 1 : 1 1 . 2 < / B o o k M a r k E x i t N a m e > < B o o k M a r k E n t r y P o s i t i o n > 6 5 6 3 3 < / B o o k M a r k E n t r y P o s i t i o n > < B o o k M a r k E x i t P o s i t i o n > 7 1 2 3 3 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3A3FEB6DB82004FB9DB9B56267DF0A1" ma:contentTypeVersion="0" ma:contentTypeDescription="Create a new document." ma:contentTypeScope="" ma:versionID="2ac33614be53478388339b87d14939db">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4.xml><?xml version="1.0" encoding="utf-8"?>
<p:properties xmlns:p="http://schemas.microsoft.com/office/2006/metadata/properties" xmlns:xsi="http://www.w3.org/2001/XMLSchema-instance">
  <documentManagement/>
</p:properties>
</file>

<file path=customXml/item5.xml>��< ? x m l   v e r s i o n = " 1 . 0 "   e n c o d i n g = " u t f - 1 6 " ? > < C a p t i o n I t e m s L i s t   x m l n s : x s i = " h t t p : / / w w w . w 3 . o r g / 2 0 0 1 / X M L S c h e m a - i n s t a n c e "   x m l n s : x s d = " h t t p : / / w w w . w 3 . o r g / 2 0 0 1 / X M L S c h e m a " > < I d > 3 9 4 1 9 d 7 f - 5 3 8 7 - 4 c e 7 - 9 b 8 c - f c b b c b 5 8 9 5 f 3 < / I d > < C a p t i o n I t e m s > < C a p t i o n I t e m > < I n t e r n a l I d > 7 f b f d 0 5 9 - d 0 5 f - 4 e 6 8 - 9 7 5 1 - e e 6 c 1 1 6 b 1 8 c a < / I n t e r n a l I d > < N a m e > O L _ c o u r s e 1 _ m o v i e 1 _ F I N A L T h e r e  s n o 0 0 : 0 0 : 0 0 . 0 - 0 0 : 0 0 : 0 4 . 0 < / N a m e > < T e x t >   T h e r e  s   n o   d o u b t   a b o u t   i t ,   k e y b o a r d   s h o r t c u t s   h e l p   y o u   w o r k   f a s t e r . < / T e x t > < B o o k M a r k E n t r y N a m e > O L _ c o u r s e 1 _ m o v i e 1 _ F I N A L 0 0 : 0 0 : 0 0 . 0 < / B o o k M a r k E n t r y N a m e > < B o o k M a r k E x i t N a m e > O L _ c o u r s e 1 _ m o v i e 1 _ F I N A L 0 0 : 0 0 : 0 4 . 0 < / B o o k M a r k E x i t N a m e > < B o o k M a r k E n t r y P o s i t i o n > 3 3 < / B o o k M a r k E n t r y P o s i t i o n > < B o o k M a r k E x i t P o s i t i o n > 4 0 6 7 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 6 2 8 5 2 5 c e - f 6 4 5 - 4 b e e - a d 8 5 - 4 6 b 0 c 1 5 2 f b 5 6 < / I n t e r n a l I d > < N a m e > O L _ c o u r s e 1 _ m o v i e 1 _ F I N A L N e e d q u i c k l y 0 0 : 0 0 : 0 4 . 1 - 0 0 : 0 0 : 1 0 . 3 < / N a m e > < T e x t >   N e e d   q u i c k l y   s w i t c h   t o   y o u r   I n b o x ?   P r e s s   C T R L   a n d   1 . < / T e x t > < B o o k M a r k E n t r y N a m e > O L _ c o u r s e 1 _ m o v i e 1 _ F I N A L 0 0 : 0 0 : 0 4 . 1 < / B o o k M a r k E n t r y N a m e > < B o o k M a r k E x i t N a m e > O L _ c o u r s e 1 _ m o v i e 1 _ F I N A L 0 0 : 0 0 : 1 0 . 3 < / B o o k M a r k E x i t N a m e > < B o o k M a r k E n t r y P o s i t i o n > 4 1 6 7 < / B o o k M a r k E n t r y P o s i t i o n > < B o o k M a r k E x i t P o s i t i o n > 1 0 3 6 7 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 0 8 0 b 9 b a 3 - 9 9 3 a - 4 3 7 6 - 8 1 1 e - 7 f 1 a b a 4 b 2 4 7 c < / I n t e r n a l I d > < N a m e > O L _ c o u r s e 1 _ m o v i e 1 _ F I N A L N e e d t o 0 0 : 0 0 : 1 0 . 4 - 0 0 : 0 0 : 1 6 . 8 < / N a m e > < T e x t >   N e e d   t o   q u i c k l y   j u m p   t o   t h e   C a l e n d a r ?   P r e s s   C T R L + 2 . < / T e x t > < B o o k M a r k E n t r y N a m e > O L _ c o u r s e 1 _ m o v i e 1 _ F I N A L 0 0 : 0 0 : 1 0 . 4 < / B o o k M a r k E n t r y N a m e > < B o o k M a r k E x i t N a m e > O L _ c o u r s e 1 _ m o v i e 1 _ F I N A L 0 0 : 0 0 : 1 6 . 8 < / B o o k M a r k E x i t N a m e > < B o o k M a r k E n t r y P o s i t i o n > 1 0 4 6 7 < / B o o k M a r k E n t r y P o s i t i o n > < B o o k M a r k E x i t P o s i t i o n > 1 6 8 3 3 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 4 9 a f 6 6 4 f - a e d e - 4 7 1 f - 9 3 9 7 - 2 f 8 9 b b f 2 1 6 4 6 < / I n t e r n a l I d > < N a m e > O L _ c o u r s e 1 _ m o v i e 1 _ F I N A L W h a t a b o u t 0 0 : 0 0 : 1 6 . 9 - 0 0 : 0 0 : 2 4 . 4 < / N a m e > < T e x t >   W h a t   a b o u t   q u i c k l y   j u m p i n g   t o   y o u r   C o n t a c t s ?   T h a t  s   C T R L + 3 , < / T e x t > < B o o k M a r k E n t r y N a m e > O L _ c o u r s e 1 _ m o v i e 1 _ F I N A L 0 0 : 0 0 : 1 6 . 9 < / B o o k M a r k E n t r y N a m e > < B o o k M a r k E x i t N a m e > O L _ c o u r s e 1 _ m o v i e 1 _ F I N A L 0 0 : 0 0 : 2 4 . 4 < / B o o k M a r k E x i t N a m e > < B o o k M a r k E n t r y P o s i t i o n > 1 6 9 3 3 < / B o o k M a r k E n t r y P o s i t i o n > < B o o k M a r k E x i t P o s i t i o n > 2 4 4 0 0 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 e 9 5 b 9 4 6 f - d 0 2 d - 4 e d 7 - b a 9 7 - b e 8 b c d 2 e 7 2 3 b < / I n t e r n a l I d > < N a m e > O L _ c o u r s e 1 _ m o v i e 1 _ F I N A L a n d T a s k s 0 0 : 0 0 : 2 4 . 5 - 0 0 : 0 0 : 2 9 . 4 < / N a m e > < T e x t >   a n d   T a s k s   i s   C T R L + 4 . < / T e x t > < B o o k M a r k E n t r y N a m e > O L _ c o u r s e 1 _ m o v i e 1 _ F I N A L 0 0 : 0 0 : 2 4 . 5 < / B o o k M a r k E n t r y N a m e > < B o o k M a r k E x i t N a m e > O L _ c o u r s e 1 _ m o v i e 1 _ F I N A L 0 0 : 0 0 : 2 9 . 4 < / B o o k M a r k E x i t N a m e > < B o o k M a r k E n t r y P o s i t i o n > 2 4 5 0 0 < / B o o k M a r k E n t r y P o s i t i o n > < B o o k M a r k E x i t P o s i t i o n > 2 9 4 0 0 < / 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 8 3 8 6 2 b 1 1 - c 2 3 9 - 4 c 4 0 - 8 e 3 9 - e 3 5 2 3 3 f 2 1 9 3 3 < / I n t e r n a l I d > < N a m e > O L _ c o u r s e 1 _ m o v i e 1 _ F I N A L S o t h a t  s 0 0 : 0 0 : 2 9 . 5 - 0 0 : 0 0 : 3 2 . 1 < / N a m e > < T e x t >   S o   t h a t  s   h o w   k e y b o a r d   s h o r t c u t s   w o r k . < / T e x t > < B o o k M a r k E n t r y N a m e > O L _ c o u r s e 1 _ m o v i e 1 _ F I N A L 0 0 : 0 0 : 2 9 . 5 < / B o o k M a r k E n t r y N a m e > < B o o k M a r k E x i t N a m e > O L _ c o u r s e 1 _ m o v i e 1 _ F I N A L 0 0 : 0 0 : 3 2 . 1 < / B o o k M a r k E x i t N a m e > < B o o k M a r k E n t r y P o s i t i o n > 2 9 5 0 0 < / B o o k M a r k E n t r y P o s i t i o n > < B o o k M a r k E x i t P o s i t i o n > 3 2 1 3 3 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 f 8 5 5 5 e b 4 - 4 7 4 0 - 4 5 9 e - 8 b 8 6 - 5 c 7 7 8 c 5 f 7 1 8 c < / I n t e r n a l I d > < N a m e > O L _ c o u r s e 1 _ m o v i e 1 _ F I N A L Y o u c o u l d 0 0 : 0 0 : 3 2 . 2 - 0 0 : 0 0 : 3 3 . 8 < / N a m e > < T e x t >   Y o u   c o u l d   d o   t h e   s a m e   t h i n g   w i t h   t h e   m o u s e , < / T e x t > < B o o k M a r k E n t r y N a m e > O L _ c o u r s e 1 _ m o v i e 1 _ F I N A L 0 0 : 0 0 : 3 2 . 2 < / B o o k M a r k E n t r y N a m e > < B o o k M a r k E x i t N a m e > O L _ c o u r s e 1 _ m o v i e 1 _ F I N A L 0 0 : 0 0 : 3 3 . 8 < / B o o k M a r k E x i t N a m e > < B o o k M a r k E n t r y P o s i t i o n > 3 2 2 3 3 < / B o o k M a r k E n t r y P o s i t i o n > < B o o k M a r k E x i t P o s i t i o n > 3 3 8 6 7 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 7 2 5 6 a 0 0 b - 0 c 9 f - 4 b 6 5 - a 3 f 3 - 7 2 8 9 8 a 6 3 f a d a < / I n t e r n a l I d > < N a m e > O L _ c o u r s e 1 _ m o v i e 1 _ F I N A L b u t k e y b o a r d 0 0 : 0 0 : 3 3 . 9 - 0 0 : 0 0 : 3 9 . 4 < / N a m e > < T e x t >   b u t   k e y b o a r d   s h o r t c u t s   h e l p   y o u   b y p a s s   a   l o t   o f   m e n u s   a n d   t a b s ,   a n d   c u t   r i g h t   t o   t h e   c h a s e . < / T e x t > < B o o k M a r k E n t r y N a m e > O L _ c o u r s e 1 _ m o v i e 1 _ F I N A L 0 0 : 0 0 : 3 3 . 9 < / B o o k M a r k E n t r y N a m e > < B o o k M a r k E x i t N a m e > O L _ c o u r s e 1 _ m o v i e 1 _ F I N A L 0 0 : 0 0 : 3 9 . 4 < / B o o k M a r k E x i t N a m e > < B o o k M a r k E n t r y P o s i t i o n > 3 3 9 6 7 < / B o o k M a r k E n t r y P o s i t i o n > < B o o k M a r k E x i t P o s i t i o n > 3 9 4 3 3 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 4 d 4 2 1 d f 9 - f 6 a 5 - 4 3 8 b - 9 a 6 c - c 4 e 5 0 a 6 3 4 7 9 0 < / I n t e r n a l I d > < N a m e > O L _ c o u r s e 1 _ m o v i e 1 _ F I N A L A n d t h e r e 0 0 : 0 0 : 3 9 . 5 - 0 0 : 0 0 : 4 6 . 1 < / N a m e > < T e x t >   A n d   t h e r e   i s   m o r e ,   l e t  s   s a y   y o u   a r e   i n   a   m a i l   f o l d e r   l i k e   t h i s   B u d g e t   f o l d e r ,   a n d   y o u   n e e d   t o   q u i c k l y   j u m p   t o   y o u r   I n b o x . < / T e x t > < B o o k M a r k E n t r y N a m e > O L _ c o u r s e 1 _ m o v i e 1 _ F I N A L 0 0 : 0 0 : 3 9 . 5 < / B o o k M a r k E n t r y N a m e > < B o o k M a r k E x i t N a m e > O L _ c o u r s e 1 _ m o v i e 1 _ F I N A L 0 0 : 0 0 : 4 6 . 1 < / B o o k M a r k E x i t N a m e > < B o o k M a r k E n t r y P o s i t i o n > 3 9 5 3 3 < / B o o k M a r k E n t r y P o s i t i o n > < B o o k M a r k E x i t P o s i t i o n > 4 6 1 3 3 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 e 1 5 8 c 2 e b - 6 5 e 1 - 4 5 f 5 - 8 f 4 6 - 8 9 d 2 5 f b 3 0 c e 0 < / I n t e r n a l I d > < N a m e > O L _ c o u r s e 1 _ m o v i e 1 _ F I N A L P r e s s C T R L + S H I F T + I . 0 0 : 0 0 : 4 6 . 2 - 0 0 : 0 0 : 5 1 . 6 < / N a m e > < T e x t >   P r e s s   C T R L + S H I F T + I . < / T e x t > < B o o k M a r k E n t r y N a m e > O L _ c o u r s e 1 _ m o v i e 1 _ F I N A L 0 0 : 0 0 : 4 6 . 2 < / B o o k M a r k E n t r y N a m e > < B o o k M a r k E x i t N a m e > O L _ c o u r s e 1 _ m o v i e 1 _ F I N A L 0 0 : 0 0 : 5 1 . 6 < / B o o k M a r k E x i t N a m e > < B o o k M a r k E n t r y P o s i t i o n > 4 6 2 3 3 < / B o o k M a r k E n t r y P o s i t i o n > < B o o k M a r k E x i t P o s i t i o n > 5 1 6 6 7 < / 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 d d e 3 2 b 3 4 - 1 e a 7 - 4 3 d f - 9 9 8 2 - 3 a 3 c d 4 6 6 e 6 6 d < / I n t e r n a l I d > < N a m e > O L _ c o u r s e 1 _ m o v i e 1 _ F I N A L N e e d t o 0 0 : 0 0 : 5 1 . 7 - 0 0 : 0 1 : 0 3 . 2 < / N a m e > < T e x t >   N e e d   t o   g o   t o   a n o t h e r   f o l d e r ?   P r e s s   C T R L + Y ,   a n d   t h e n   c h o o s e   t h e   f o l d e r   y o u   w a n t   t o   g o   t o ,   t h e n   p r e s s   E n t e r . < / T e x t > < B o o k M a r k E n t r y N a m e > O L _ c o u r s e 1 _ m o v i e 1 _ F I N A L 0 0 : 0 0 : 5 1 . 7 < / B o o k M a r k E n t r y N a m e > < B o o k M a r k E x i t N a m e > O L _ c o u r s e 1 _ m o v i e 1 _ F I N A L 0 0 : 0 1 : 0 3 . 2 < / B o o k M a r k E x i t N a m e > < B o o k M a r k E n t r y P o s i t i o n > 5 1 7 6 7 < / B o o k M a r k E n t r y P o s i t i o n > < B o o k M a r k E x i t P o s i t i o n > 6 3 2 3 3 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 0 8 8 b e e 4 2 - 7 5 7 b - 4 2 3 8 - 8 5 3 1 - f 6 8 b 0 0 3 f 7 a 0 3 < / I n t e r n a l I d > < N a m e > O L _ c o u r s e 1 _ m o v i e 1 _ F I N A L S o t h a t ' s 0 0 : 0 1 : 0 3 . 3 - 0 0 : 0 1 : 0 5 . 5 < / N a m e > < T e x t >   S o   t h a t ' s   w h a t   K e y b o a r d   s h o r t c u t s   a r e   a l l   a b o u t . < / T e x t > < B o o k M a r k E n t r y N a m e > O L _ c o u r s e 1 _ m o v i e 1 _ F I N A L 0 0 : 0 1 : 0 3 . 3 < / B o o k M a r k E n t r y N a m e > < B o o k M a r k E x i t N a m e > O L _ c o u r s e 1 _ m o v i e 1 _ F I N A L 0 0 : 0 1 : 0 5 . 5 < / B o o k M a r k E x i t N a m e > < B o o k M a r k E n t r y P o s i t i o n > 6 3 3 3 3 < / B o o k M a r k E n t r y P o s i t i o n > < B o o k M a r k E x i t P o s i t i o n > 6 5 5 3 3 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I n t e r n a l I d > c d b b 2 c c 8 - 0 1 1 8 - 4 c 1 c - b f 0 c - b 8 7 d 2 9 d e 3 f c 0 < / I n t e r n a l I d > < N a m e > O L _ c o u r s e 1 _ m o v i e 1 _ F I N A L D o i n g t h i n g s 0 0 : 0 1 : 0 5 . 6 - 0 0 : 0 1 : 1 1 . 2 < / N a m e > < T e x t >   D o i n g   t h i n g s   w i t h   y o u r   k e y b o a r d   i n s t e a d   o f   y o u r   m o u s e   t o   h e l p   y o u   w o r k   f a s t e r .   C l i c k   N e x t   t o   b e g i n . < / T e x t > < B o o k M a r k E n t r y N a m e > O L _ c o u r s e 1 _ m o v i e 1 _ F I N A L 0 0 : 0 1 : 0 5 . 6 < / B o o k M a r k E n t r y N a m e > < B o o k M a r k E x i t N a m e > O L _ c o u r s e 1 _ m o v i e 1 _ F I N A L 0 0 : 0 1 : 1 1 . 2 < / B o o k M a r k E x i t N a m e > < B o o k M a r k E n t r y P o s i t i o n > 6 5 6 3 3 < / B o o k M a r k E n t r y P o s i t i o n > < B o o k M a r k E x i t P o s i t i o n > 7 1 2 3 3 < / B o o k M a r k E x i t P o s i t i o n > < I s E x i t P o s i t i o n D e r i v e d > f a l s e < / I s E x i t P o s i t i o n D e r i v e d > < C a p t i o n S t y l e > < F o n t N a m e > C a l i b r i < / F o n t N a m e > < F o n t S t y l e > R e g u l a r < / F o n t S t y l e > < T e x t A l i g n S t y l e P r o p e r t y > s t a r t < / T e x t A l i g n S t y l e P r o p e r t y > < F o n t C o l o r I n t e g e r > 1 6 7 7 7 2 1 5 < / F o n t C o l o r I n t e g e r > < B a c k g r o u n d C o l o r I n t e g e r > 0 < / B a c k g r o u n d C o l o r I n t e g e r > < C a p t i o n L o c a t i o n > V i d e o B o t t o m < / C a p t i o n L o c a t i o n > < / C a p t i o n S t y l e > < / C a p t i o n I t e m > < / C a p t i o n I t e m s > < / C a p t i o n I t e m s L i s t > 
</file>

<file path=customXml/item6.xml>��< ? x m l   v e r s i o n = " 1 . 0 "   e n c o d i n g = " u t f - 1 6 " ? > < C a p t i o n I t e m s L i s t   x m l n s : x s i = " h t t p : / / w w w . w 3 . o r g / 2 0 0 1 / X M L S c h e m a - i n s t a n c e "   x m l n s : x s d = " h t t p : / / w w w . w 3 . o r g / 2 0 0 1 / X M L S c h e m a " > < I d > 8 c 8 1 f f 4 1 - 0 e 9 2 - 4 1 c 4 - a f 9 f - 2 8 8 6 b d 1 1 9 c 2 b < / I d > < C a p t i o n I t e m s > < C a p t i o n I t e m > < I n t e r n a l I d > 9 1 3 5 7 8 d 4 - 6 4 8 c - 4 d d a - 8 5 4 c - f a 9 e d 5 d e 1 e 6 e < / I n t e r n a l I d > < N a m e > A u t o F i l l   a n d   F l a s h   F i l l   m 1 S o m e t i m e s y o u n e e d 0 0 : 0 0 : 0 2 . 7 - 0 0 : 0 0 : 1 4 . 6 < / N a m e > < T e x t > S o m e t i m e s   y o u   n e e d   t o   e n t e r   a   l o t   o f   r e p e t i t i v e   i n f o r m a t i o n   i n   E x c e l ,   s u c h   a s   d a t e s ,   a n d   i t   c a n   b e   r e a l l y   t e d i o u s . < / T e x t > < B o o k M a r k E n t r y N a m e > A u t o F i l l   a n d   F l a s h   F i l l   m 1 0 0 : 0 0 : 0 2 . 7 < / B o o k M a r k E n t r y N a m e > < B o o k M a r k E x i t N a m e > A u t o F i l l   a n d   F l a s h   F i l l   m 1 0 0 : 0 0 : 1 4 . 6 < / B o o k M a r k E x i t N a m e > < B o o k M a r k E n t r y P o s i t i o n > 2 7 0 0 < / B o o k M a r k E n t r y P o s i t i o n > < B o o k M a r k E x i t P o s i t i o n > 1 4 6 0 0 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 7 a 3 7 6 e 4 8 - 5 5 b 3 - 4 0 4 f - 9 6 3 3 - b 4 e 6 a 7 2 0 1 8 3 7 < / I n t e r n a l I d > < N a m e > A u t o F i l l   a n d   F l a s h   F i l l   m 1 I f y o u t h i n k 0 0 : 0 0 : 1 4 . 7 - 0 0 : 0 0 : 2 2 . 0 < / N a m e > < T e x t > I f   y o u   t h i n k   t h e r e   m i g h t   b e   a n   e a s i e r ,   a u t o m a t e d   w a y   t o   d o   t h i s ,   y o u  d   b e   r i g h t . < / T e x t > < B o o k M a r k E n t r y N a m e > A u t o F i l l   a n d   F l a s h   F i l l   m 1 0 0 : 0 0 : 1 4 . 7 < / B o o k M a r k E n t r y N a m e > < B o o k M a r k E x i t N a m e > A u t o F i l l   a n d   F l a s h   F i l l   m 1 0 0 : 0 0 : 2 2 . 0 < / B o o k M a r k E x i t N a m e > < B o o k M a r k E n t r y P o s i t i o n > 1 4 7 0 0 < / B o o k M a r k E n t r y P o s i t i o n > < B o o k M a r k E x i t P o s i t i o n > 2 2 0 6 7 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 1 5 3 b 1 2 7 1 - 3 8 e 7 - 4 4 7 3 - b 7 6 3 - c 9 d 0 7 f b e 3 a 1 b < / I n t e r n a l I d > < N a m e > A u t o F i l l   a n d   F l a s h   F i l l   m 1 T y p e t h e f i r s t 0 0 : 0 0 : 2 2 . 1 - 0 0 : 0 0 : 2 6 . 7 < / N a m e > < T e x t > T y p e   t h e   f i r s t   d a t e   i n   t h e   s e r i e s . < / T e x t > < B o o k M a r k E n t r y N a m e > A u t o F i l l   a n d   F l a s h   F i l l   m 1 0 0 : 0 0 : 2 2 . 1 < / B o o k M a r k E n t r y N a m e > < B o o k M a r k E x i t N a m e > A u t o F i l l   a n d   F l a s h   F i l l   m 1 0 0 : 0 0 : 2 6 . 7 < / B o o k M a r k E x i t N a m e > < B o o k M a r k E n t r y P o s i t i o n > 2 2 1 6 7 < / B o o k M a r k E n t r y P o s i t i o n > < B o o k M a r k E x i t P o s i t i o n > 2 6 7 3 3 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 0 4 d d 2 f 9 a - 4 c b f - 4 d 9 9 - 8 2 6 7 - 8 2 f 6 a b d f 8 9 a 7 < / I n t e r n a l I d > < N a m e > A u t o F i l l   a n d   F l a s h   F i l l   m 1 P u t t h e m o u s e 0 0 : 0 0 : 2 6 . 8 - 0 0 : 0 0 : 3 2 . 7 < / N a m e > < T e x t > P u t   t h e   m o u s e   p o i n t e r   o v e r   t h e   b o t t o m   r i g h t - h a n d   c o r n e r   o f   t h e   c e l l   u n t i l   i t  s   a   b l a c k   p l u s   s i g n . < / T e x t > < B o o k M a r k E n t r y N a m e > A u t o F i l l   a n d   F l a s h   F i l l   m 1 0 0 : 0 0 : 2 6 . 8 < / B o o k M a r k E n t r y N a m e > < B o o k M a r k E x i t N a m e > A u t o F i l l   a n d   F l a s h   F i l l   m 1 0 0 : 0 0 : 3 2 . 7 < / B o o k M a r k E x i t N a m e > < B o o k M a r k E n t r y P o s i t i o n > 2 6 8 3 3 < / B o o k M a r k E n t r y P o s i t i o n > < B o o k M a r k E x i t P o s i t i o n > 3 2 7 6 7 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 1 5 e 9 d e 1 c - c 9 9 5 - 4 2 1 6 - a 1 0 8 - a 8 1 f 3 7 d d 0 b 3 7 < / I n t e r n a l I d > < N a m e > A u t o F i l l   a n d   F l a s h   F i l l   m 1 C l i c k a n d h o l d 0 0 : 0 0 : 3 2 . 8 - 0 0 : 0 0 : 3 8 . 6 < / N a m e > < T e x t > C l i c k   a n d   h o l d   t h e   l e f t   m o u s e   b u t t o n ,   a n d   d r a g   t h e   p l u s   s i g n   o v e r   t h e   c e l l s   y o u   w a n t   t o   f i l l . < / T e x t > < B o o k M a r k E n t r y N a m e > A u t o F i l l   a n d   F l a s h   F i l l   m 1 0 0 : 0 0 : 3 2 . 8 < / B o o k M a r k E n t r y N a m e > < B o o k M a r k E x i t N a m e > A u t o F i l l   a n d   F l a s h   F i l l   m 1 0 0 : 0 0 : 3 8 . 6 < / B o o k M a r k E x i t N a m e > < B o o k M a r k E n t r y P o s i t i o n > 3 2 8 6 7 < / B o o k M a r k E n t r y P o s i t i o n > < B o o k M a r k E x i t P o s i t i o n > 3 8 6 3 3 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 9 b a 6 8 9 4 1 - 7 f 6 e - 4 2 f 7 - a a c 5 - 7 5 a c 8 1 2 e 1 9 6 7 < / I n t e r n a l I d > < N a m e > A u t o F i l l   a n d   F l a s h   F i l l   m 1 A n d v o i l a , t h e 0 0 : 0 0 : 3 8 . 7 - 0 0 : 0 0 : 4 6 . 8 < / N a m e > < T e x t > A n d   v o i l a ,   t h e   s e r i e s   i s   f i l l e d   i n   f o r   y o u   a u t o m a t i c a l l y   u s i n g   t h e   A u t o F i l l   f e a t u r e . < / T e x t > < B o o k M a r k E n t r y N a m e > A u t o F i l l   a n d   F l a s h   F i l l   m 1 0 0 : 0 0 : 3 8 . 7 < / B o o k M a r k E n t r y N a m e > < B o o k M a r k E x i t N a m e > A u t o F i l l   a n d   F l a s h   F i l l   m 1 0 0 : 0 0 : 4 6 . 8 < / B o o k M a r k E x i t N a m e > < B o o k M a r k E n t r y P o s i t i o n > 3 8 7 3 3 < / B o o k M a r k E n t r y P o s i t i o n > < B o o k M a r k E x i t P o s i t i o n > 4 6 8 3 3 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 a 7 5 8 7 9 2 4 - 3 0 b f - 4 c 5 0 - 8 b 1 8 - 2 9 0 1 d 8 9 f 8 c 4 d < / I n t e r n a l I d > < N a m e > A u t o F i l l   a n d   F l a s h   F i l l   m 1 O r s a y y o u 0 0 : 0 0 : 4 6 . 9 - 0 0 : 0 0 : 5 4 . 8 < / N a m e > < T e x t > O r   s a y   y o u   h a v e   i n f o r m a t i o n   i n   E x c e l   t h a t   i s n  t   f o r m a t t e d   t h e   w a y   y o u   n e e d   i t   t o   b e ,   s u c h   a s   t h i s   l i s t   o f   n a m e s . < / T e x t > < B o o k M a r k E n t r y N a m e > A u t o F i l l   a n d   F l a s h   F i l l   m 1 0 0 : 0 0 : 4 6 . 9 < / B o o k M a r k E n t r y N a m e > < B o o k M a r k E x i t N a m e > A u t o F i l l   a n d   F l a s h   F i l l   m 1 0 0 : 0 0 : 5 4 . 8 < / B o o k M a r k E x i t N a m e > < B o o k M a r k E n t r y P o s i t i o n > 4 6 9 3 3 < / B o o k M a r k E n t r y P o s i t i o n > < B o o k M a r k E x i t P o s i t i o n > 5 4 8 3 3 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 f e 4 1 9 1 2 b - d c f 9 - 4 0 b f - a 3 9 2 - 4 d 2 d a a 1 a 9 8 1 8 < / I n t e r n a l I d > < N a m e > A u t o F i l l   a n d   F l a s h   F i l l   m 1 A n d g o i n g t h r o u g h 0 0 : 0 0 : 5 4 . 9 - 0 0 : 0 1 : 0 1 . 2 < / N a m e > < T e x t > A n d   g o i n g   t h r o u g h   t h e   e n t i r e   l i s t   m a n u a l l y   t o   c o r r e c t   t h e m   i s   d a u n t i n g . < / T e x t > < B o o k M a r k E n t r y N a m e > A u t o F i l l   a n d   F l a s h   F i l l   m 1 0 0 : 0 0 : 5 4 . 9 < / B o o k M a r k E n t r y N a m e > < B o o k M a r k E x i t N a m e > A u t o F i l l   a n d   F l a s h   F i l l   m 1 0 0 : 0 1 : 0 1 . 2 < / B o o k M a r k E x i t N a m e > < B o o k M a r k E n t r y P o s i t i o n > 5 4 9 3 3 < / B o o k M a r k E n t r y P o s i t i o n > < B o o k M a r k E x i t P o s i t i o n > 6 1 2 3 3 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 e 5 d 0 c 0 9 c - 8 9 0 4 - 4 9 f a - a 5 1 7 - a 3 1 7 a f a d c b 5 f < / I n t e r n a l I d > < N a m e > A u t o F i l l   a n d   F l a s h   F i l l   m 1 Y o u  d t h i n k t h e r e  d 0 0 : 0 1 : 0 1 . 3 - 0 0 : 0 1 : 0 8 . 2 < / N a m e > < T e x t > Y o u  d   t h i n k   t h e r e  d   b e   a n   e a s i e r   a u t o m a t e d   w a y   t o   d o   t h i s ,   t o o ,   a n d   y o u  d   b e   r i g h t   a g a i n . < / T e x t > < B o o k M a r k E n t r y N a m e > A u t o F i l l   a n d   F l a s h   F i l l   m 1 0 0 : 0 1 : 0 1 . 3 < / B o o k M a r k E n t r y N a m e > < B o o k M a r k E x i t N a m e > A u t o F i l l   a n d   F l a s h   F i l l   m 1 0 0 : 0 1 : 0 8 . 2 < / B o o k M a r k E x i t N a m e > < B o o k M a r k E n t r y P o s i t i o n > 6 1 3 3 3 < / B o o k M a r k E n t r y P o s i t i o n > < B o o k M a r k E x i t P o s i t i o n > 6 8 2 6 7 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 a 1 6 6 f 4 9 a - 9 f c 9 - 4 1 c 4 - 8 5 b b - b 2 e 5 0 8 2 e 4 6 8 0 < / I n t e r n a l I d > < N a m e > A u t o F i l l   a n d   F l a s h   F i l l   m 1 T y p e t h e f i r s t 0 0 : 0 1 : 0 8 . 3 - 0 0 : 0 1 : 1 3 . 2 < / N a m e > < T e x t > T y p e   t h e   f i r s t   n a m e   t h e   w a y   y o u   w a n t   i t . < / T e x t > < B o o k M a r k E n t r y N a m e > A u t o F i l l   a n d   F l a s h   F i l l   m 1 0 0 : 0 1 : 0 8 . 3 < / B o o k M a r k E n t r y N a m e > < B o o k M a r k E x i t N a m e > A u t o F i l l   a n d   F l a s h   F i l l   m 1 0 0 : 0 1 : 1 3 . 2 < / B o o k M a r k E x i t N a m e > < B o o k M a r k E n t r y P o s i t i o n > 6 8 3 6 7 < / B o o k M a r k E n t r y P o s i t i o n > < B o o k M a r k E x i t P o s i t i o n > 7 3 2 6 7 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 5 2 2 b f 6 c b - c c 4 f - 4 4 8 e - 9 7 5 6 - c e 0 8 9 2 5 5 f 8 f 7 < / I n t e r n a l I d > < N a m e > A u t o F i l l   a n d   F l a s h   F i l l   m 1 S t a r t t o t y p e 0 0 : 0 1 : 1 3 . 3 - 0 0 : 0 1 : 2 2 . 1 < / N a m e > < T e x t > S t a r t   t o   t y p e   t h e   n e x t   n a m e ,   a n d ,   a s   i f   b y   m a g i c ,   E x c e l   p r o v i d e s   a   p r e v i e w   o f   t h e   n a m e s   f o r m a t t e d   t h e   w a y   y o u   w a n t . < / T e x t > < B o o k M a r k E n t r y N a m e > A u t o F i l l   a n d   F l a s h   F i l l   m 1 0 0 : 0 1 : 1 3 . 3 < / B o o k M a r k E n t r y N a m e > < B o o k M a r k E x i t N a m e > A u t o F i l l   a n d   F l a s h   F i l l   m 1 0 0 : 0 1 : 2 2 . 1 < / B o o k M a r k E x i t N a m e > < B o o k M a r k E n t r y P o s i t i o n > 7 3 3 6 7 < / B o o k M a r k E n t r y P o s i t i o n > < B o o k M a r k E x i t P o s i t i o n > 8 2 1 0 0 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 9 0 0 9 3 0 3 b - 7 3 d f - 4 4 8 c - a 4 a 0 - 9 4 1 3 a 1 e 7 2 e f 1 < / I n t e r n a l I d > < N a m e > A u t o F i l l   a n d   F l a s h   F i l l   m 1 P r e s s E n t e r , a n d 0 0 : 0 1 : 2 2 . 2 - 0 0 : 0 1 : 3 1 . 2 < / N a m e > < T e x t > P r e s s   E n t e r ,   a n d   t h e   n a m e s   a r e   a l l   f i l l e d   i n   f o r   y o u   u s i n g   t h e   F l a s h   F i l l   f e a t u r e   t h a t  s   n e w   i n   E x c e l   2 0 1 3 . < / T e x t > < B o o k M a r k E n t r y N a m e > A u t o F i l l   a n d   F l a s h   F i l l   m 1 0 0 : 0 1 : 2 2 . 2 < / B o o k M a r k E n t r y N a m e > < B o o k M a r k E x i t N a m e > A u t o F i l l   a n d   F l a s h   F i l l   m 1 0 0 : 0 1 : 3 1 . 2 < / B o o k M a r k E x i t N a m e > < B o o k M a r k E n t r y P o s i t i o n > 8 2 2 0 0 < / B o o k M a r k E n t r y P o s i t i o n > < B o o k M a r k E x i t P o s i t i o n > 9 1 2 3 3 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 9 8 3 b 1 0 0 0 - c a 1 8 - 4 d 8 5 - a 1 e 2 - a d e 0 9 3 3 a 9 e f c < / I n t e r n a l I d > < N a m e > A u t o F i l l   a n d   F l a s h   F i l l   m 1 A u t o F i l l a n d F l a s h 0 0 : 0 1 : 3 1 . 3 - 0 0 : 0 1 : 3 9 . 4 < / N a m e > < T e x t > A u t o F i l l   a n d   F l a s h   F i l l   a r e   t r e m e n d o u s   t i m e   s a v e r s ,   a n d   t h e y   c a n   d o   m u c h   m o r e   t h a n   w e  v e   c o v e r e d   i n   t h i s   i n t r o d u c t i o n . < / T e x t > < B o o k M a r k E n t r y N a m e > A u t o F i l l   a n d   F l a s h   F i l l   m 1 0 0 : 0 1 : 3 1 . 3 < / B o o k M a r k E n t r y N a m e > < B o o k M a r k E x i t N a m e > A u t o F i l l   a n d   F l a s h   F i l l   m 1 0 0 : 0 1 : 3 9 . 4 < / B o o k M a r k E x i t N a m e > < B o o k M a r k E n t r y P o s i t i o n > 9 1 3 3 3 < / B o o k M a r k E n t r y P o s i t i o n > < B o o k M a r k E x i t P o s i t i o n > 9 9 4 3 3 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 a 1 4 9 0 9 5 b - f 0 e f - 4 c 6 8 - a 9 c 0 - d 5 3 f b 8 1 d 6 5 7 a < / I n t e r n a l I d > < N a m e > A u t o F i l l   a n d   F l a s h   F i l l   m 1 I n t h e n e x t 0 0 : 0 1 : 3 9 . 5 - 0 0 : 0 1 : 4 3 . 4 < / N a m e > < T e x t > I n   t h e   n e x t   v i d e o s ,   w e  l l   c o v e r   t h e m   i n   m o r e   d e t a i l . < / T e x t > < B o o k M a r k E n t r y N a m e > A u t o F i l l   a n d   F l a s h   F i l l   m 1 0 0 : 0 1 : 3 9 . 5 < / B o o k M a r k E n t r y N a m e > < B o o k M a r k E x i t N a m e > A u t o F i l l   a n d   F l a s h   F i l l   m 1 0 0 : 0 1 : 4 3 . 4 < / B o o k M a r k E x i t N a m e > < B o o k M a r k E n t r y P o s i t i o n > 9 9 5 3 3 < / B o o k M a r k E n t r y P o s i t i o n > < B o o k M a r k E x i t P o s i t i o n > 1 0 3 4 0 0 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7.xml>��< ? x m l   v e r s i o n = " 1 . 0 "   e n c o d i n g = " u t f - 1 6 " ? > < C a p t i o n I t e m s L i s t   x m l n s : x s i = " h t t p : / / w w w . w 3 . o r g / 2 0 0 1 / X M L S c h e m a - i n s t a n c e "   x m l n s : x s d = " h t t p : / / w w w . w 3 . o r g / 2 0 0 1 / X M L S c h e m a " > < I d > b 6 d 1 f 0 7 c - 0 f 7 3 - 4 f 9 a - b 6 1 6 - 3 1 3 0 4 0 f c 2 9 4 7 < / I d > < C a p t i o n I t e m s > < C a p t i o n I t e m > < I n t e r n a l I d > 6 4 3 c 7 e 2 c - 1 c 6 8 - 4 9 d a - b 2 a 1 - 0 b 1 2 2 0 0 e 5 1 e 8 < / I n t e r n a l I d > < N a m e > A u t o F i l l   a n d   F l a s h   F i l l   m 2 I n t h e p r e v i o u s 0 0 : 0 0 : 0 1 . 3 - 0 0 : 0 0 : 1 0 . 1 < / N a m e > < T e x t > I n   t h e   p r e v i o u s   v i d e o   y o u   s a w   h o w   A u t o F i l l   a u t o m a t i c a l l y   f i l l s   a   s e r i e s   d o w n   a   c o l u m n   o f   a d j a c e n t   c e l l s ,   l i k e   t h i s . < / T e x t > < B o o k M a r k E n t r y N a m e > A u t o F i l l   a n d   F l a s h   F i l l   m 2 0 0 : 0 0 : 0 1 . 3 < / B o o k M a r k E n t r y N a m e > < B o o k M a r k E x i t N a m e > A u t o F i l l   a n d   F l a s h   F i l l   m 2 0 0 : 0 0 : 1 0 . 1 < / B o o k M a r k E x i t N a m e > < B o o k M a r k E n t r y P o s i t i o n > 1 3 0 0 < / B o o k M a r k E n t r y P o s i t i o n > < B o o k M a r k E x i t P o s i t i o n > 1 0 1 0 0 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 2 4 5 0 d 5 a 5 - 3 b 4 f - 4 4 a 8 - b d a f - e d c c c 1 e a 8 5 e 6 < / I n t e r n a l I d > < N a m e > A u t o F i l l   a n d   F l a s h   F i l l   m 2 B u t i t c a n 0 0 : 0 0 : 1 0 . 2 - 0 0 : 0 0 : 2 0 . 5 < / N a m e > < T e x t > B u t   i t   c a n   a l s o   g o   u p   a   c o l u m n ,   t o   t h e   r i g h t   a n d   t h e   l e f t   i n   a   r o w . < / T e x t > < B o o k M a r k E n t r y N a m e > A u t o F i l l   a n d   F l a s h   F i l l   m 2 0 0 : 0 0 : 1 0 . 2 < / B o o k M a r k E n t r y N a m e > < B o o k M a r k E x i t N a m e > A u t o F i l l   a n d   F l a s h   F i l l   m 2 0 0 : 0 0 : 2 0 . 5 < / B o o k M a r k E x i t N a m e > < B o o k M a r k E n t r y P o s i t i o n > 1 0 2 0 0 < / B o o k M a r k E n t r y P o s i t i o n > < B o o k M a r k E x i t P o s i t i o n > 2 0 5 6 7 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 2 6 d 9 e 7 1 1 - 7 5 d 3 - 4 0 0 e - 8 e 5 a - 2 2 3 6 f 1 e 3 9 a 5 b < / I n t e r n a l I d > < N a m e > A u t o F i l l   a n d   F l a s h   F i l l   m 2 W h e n I m o v e 0 0 : 0 0 : 2 0 . 6 - 0 0 : 0 0 : 2 6 . 7 < / N a m e > < T e x t > W h e n   I   m o v e   t h e   c u r s o r   o v e r   w h a t  s   c a l l e d   t h e   F i l l   H a n d l e   a n d   i t   t u r n s   i n t o   a   b l a c k   p l u s   s i g n , < / T e x t > < B o o k M a r k E n t r y N a m e > A u t o F i l l   a n d   F l a s h   F i l l   m 2 0 0 : 0 0 : 2 0 . 6 < / B o o k M a r k E n t r y N a m e > < B o o k M a r k E x i t N a m e > A u t o F i l l   a n d   F l a s h   F i l l   m 2 0 0 : 0 0 : 2 6 . 7 < / B o o k M a r k E x i t N a m e > < B o o k M a r k E n t r y P o s i t i o n > 2 0 6 6 7 < / B o o k M a r k E n t r y P o s i t i o n > < B o o k M a r k E x i t P o s i t i o n > 2 6 7 3 3 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 2 0 6 4 2 a 3 e - b 4 e 9 - 4 e 1 d - b e 9 7 - 3 2 4 a 3 f 1 0 2 c f 0 < / I n t e r n a l I d > < N a m e > A u t o F i l l   a n d   F l a s h   F i l l   m 2 t h i s t i m e I 0 0 : 0 0 : 2 6 . 8 - 0 0 : 0 0 : 3 1 . 4 < / N a m e > < T e x t > t h i s   t i m e   I   h o l d   d o w n   t h e   r i g h t   m o u s e   b u t t o n   w h i l e   I   d r a g . < / T e x t > < B o o k M a r k E n t r y N a m e > A u t o F i l l   a n d   F l a s h   F i l l   m 2 0 0 : 0 0 : 2 6 . 8 < / B o o k M a r k E n t r y N a m e > < B o o k M a r k E x i t N a m e > A u t o F i l l   a n d   F l a s h   F i l l   m 2 0 0 : 0 0 : 3 1 . 4 < / B o o k M a r k E x i t N a m e > < B o o k M a r k E n t r y P o s i t i o n > 2 6 8 3 3 < / B o o k M a r k E n t r y P o s i t i o n > < B o o k M a r k E x i t P o s i t i o n > 3 1 4 6 7 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 a 2 e 4 c 4 9 7 - d 1 5 3 - 4 3 0 8 - a 4 f a - 4 a a 2 3 5 8 3 6 b 8 3 < / I n t e r n a l I d > < N a m e > A u t o F i l l   a n d   F l a s h   F i l l   m 2 W h e n I l e t 0 0 : 0 0 : 3 1 . 5 - 0 0 : 0 0 : 3 6 . 5 < / N a m e > < T e x t > W h e n   I   l e t   g o   o f   t h e   m o u s e   b u t t o n   I  m   p r e s e n t e d   w i t h   a   l i s t   o f   o p t i o n s . < / T e x t > < B o o k M a r k E n t r y N a m e > A u t o F i l l   a n d   F l a s h   F i l l   m 2 0 0 : 0 0 : 3 1 . 5 < / B o o k M a r k E n t r y N a m e > < B o o k M a r k E x i t N a m e > A u t o F i l l   a n d   F l a s h   F i l l   m 2 0 0 : 0 0 : 3 6 . 5 < / B o o k M a r k E x i t N a m e > < B o o k M a r k E n t r y P o s i t i o n > 3 1 5 6 7 < / B o o k M a r k E n t r y P o s i t i o n > < B o o k M a r k E x i t P o s i t i o n > 3 6 5 3 3 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 8 9 1 d b 0 9 0 - 4 e 9 8 - 4 2 5 c - 8 0 c 3 - 3 7 9 b a e 4 d f b 8 2 < / I n t e r n a l I d > < N a m e > A u t o F i l l   a n d   F l a s h   F i l l   m 2 C o p y C e l l s i s 0 0 : 0 0 : 3 6 . 6 - 0 0 : 0 0 : 4 5 . 5 < / N a m e > < T e x t > C o p y   C e l l s   i s   p r e t t y   s t r a i g h t   f o r w a r d .   A u t o F i l l   c o p i e s   w h a t  s   i n   t h e   A 2   c e l l   t o   t h e   a d j a c e n t   c e l l s   I   s e l e c t e d . < / T e x t > < B o o k M a r k E n t r y N a m e > A u t o F i l l   a n d   F l a s h   F i l l   m 2 0 0 : 0 0 : 3 6 . 6 < / B o o k M a r k E n t r y N a m e > < B o o k M a r k E x i t N a m e > A u t o F i l l   a n d   F l a s h   F i l l   m 2 0 0 : 0 0 : 4 5 . 5 < / B o o k M a r k E x i t N a m e > < B o o k M a r k E n t r y P o s i t i o n > 3 6 6 3 3 < / B o o k M a r k E n t r y P o s i t i o n > < B o o k M a r k E x i t P o s i t i o n > 4 5 5 6 7 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 d c 4 f b d a e - 2 4 4 2 - 4 a f 5 - a 7 d e - 3 2 9 6 a d 8 b c 2 3 4 < / I n t e r n a l I d > < N a m e > A u t o F i l l   a n d   F l a s h   F i l l   m 2 I t e v e n w o r k s 0 0 : 0 0 : 4 5 . 6 - 0 0 : 0 0 : 5 7 . 3 < / N a m e > < T e x t > I t   e v e n   w o r k s   w i t h   c e l l s   c o n t a i n i n g   f o r m u l a s . < / T e x t > < B o o k M a r k E n t r y N a m e > A u t o F i l l   a n d   F l a s h   F i l l   m 2 0 0 : 0 0 : 4 5 . 6 < / B o o k M a r k E n t r y N a m e > < B o o k M a r k E x i t N a m e > A u t o F i l l   a n d   F l a s h   F i l l   m 2 0 0 : 0 0 : 5 7 . 3 < / B o o k M a r k E x i t N a m e > < B o o k M a r k E n t r y P o s i t i o n > 4 5 6 6 7 < / B o o k M a r k E n t r y P o s i t i o n > < B o o k M a r k E x i t P o s i t i o n > 5 7 3 3 3 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 f b 2 c 7 c 2 4 - 7 b c 2 - 4 c c b - 8 e 5 9 - 3 7 a e 9 e a d e e a 0 < / I n t e r n a l I d > < N a m e > A u t o F i l l   a n d   F l a s h   F i l l   m 2 W e j u s t c o p i e d 0 0 : 0 0 : 5 7 . 4 - 0 0 : 0 1 : 1 3 . 6 < / N a m e > < T e x t > W e   j u s t   c o p i e d   t h e   d a t a   f r o m   a   s i n g l e   c e l l ,   b u t   y o u   c a n   a l s o   c o p y   m u l t i p l e   c e l l s ,   l i k e   t h i s . < / T e x t > < B o o k M a r k E n t r y N a m e > A u t o F i l l   a n d   F l a s h   F i l l   m 2 0 0 : 0 0 : 5 7 . 4 < / B o o k M a r k E n t r y N a m e > < B o o k M a r k E x i t N a m e > A u t o F i l l   a n d   F l a s h   F i l l   m 2 0 0 : 0 1 : 1 3 . 6 < / B o o k M a r k E x i t N a m e > < B o o k M a r k E n t r y P o s i t i o n > 5 7 4 3 3 < / B o o k M a r k E n t r y P o s i t i o n > < B o o k M a r k E x i t P o s i t i o n > 7 3 6 6 7 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 4 4 6 0 5 8 f 5 - 8 8 5 a - 4 e 0 8 - 8 d 5 f - 7 c d 8 6 f a 4 d 0 6 2 < / I n t e r n a l I d > < N a m e > A u t o F i l l   a n d   F l a s h   F i l l   m 2 F i l l S e r i e s p o p u l a t e s 0 0 : 0 1 : 1 3 . 7 - 0 0 : 0 1 : 2 5 . 2 < / N a m e > < T e x t > F i l l   S e r i e s   p o p u l a t e s   t h e   a d j a c e n t   c e l l s   w i t h   d a t a   t h a t   f o l l o w s   a   p a t t e r n   i n   t h e   c o p i e d   c e l l s . < / T e x t > < B o o k M a r k E n t r y N a m e > A u t o F i l l   a n d   F l a s h   F i l l   m 2 0 0 : 0 1 : 1 3 . 7 < / B o o k M a r k E n t r y N a m e > < B o o k M a r k E x i t N a m e > A u t o F i l l   a n d   F l a s h   F i l l   m 2 0 0 : 0 1 : 2 5 . 2 < / B o o k M a r k E x i t N a m e > < B o o k M a r k E n t r y P o s i t i o n > 7 3 7 6 7 < / B o o k M a r k E n t r y P o s i t i o n > < B o o k M a r k E x i t P o s i t i o n > 8 5 2 6 7 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 2 2 a c e d 6 1 - 6 7 d d - 4 0 0 a - b 6 7 9 - 1 8 2 e f 7 1 a 6 2 6 5 < / I n t e r n a l I d > < N a m e > A u t o F i l l   a n d   F l a s h   F i l l   m 2 A n d , a s e x p e c t e d , 0 0 : 0 1 : 2 5 . 3 - 0 0 : 0 1 : 3 1 . 3 < / N a m e > < T e x t > A n d ,   a s   e x p e c t e d ,   t h e   f o r m u l a s   u p d a t e   a u t o m a t i c a l l y . < / T e x t > < B o o k M a r k E n t r y N a m e > A u t o F i l l   a n d   F l a s h   F i l l   m 2 0 0 : 0 1 : 2 5 . 3 < / B o o k M a r k E n t r y N a m e > < B o o k M a r k E x i t N a m e > A u t o F i l l   a n d   F l a s h   F i l l   m 2 0 0 : 0 1 : 3 1 . 3 < / B o o k M a r k E x i t N a m e > < B o o k M a r k E n t r y P o s i t i o n > 8 5 3 6 7 < / B o o k M a r k E n t r y P o s i t i o n > < B o o k M a r k E x i t P o s i t i o n > 9 1 3 0 0 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 a 0 2 8 a 7 9 4 - a 2 e 4 - 4 2 f a - a 6 7 3 - 7 7 6 c 4 2 6 9 5 4 c c < / I n t e r n a l I d > < N a m e > A u t o F i l l   a n d   F l a s h   F i l l   m 2 Y o u c a n a l s o 0 0 : 0 1 : 3 1 . 4 - 0 0 : 0 1 : 4 2 . 4 < / N a m e > < T e x t > Y o u   c a n   a l s o   f i l l   a   s e r i e s   w i t h   t i m e ,   l i k e   t h i s . < / T e x t > < B o o k M a r k E n t r y N a m e > A u t o F i l l   a n d   F l a s h   F i l l   m 2 0 0 : 0 1 : 3 1 . 4 < / B o o k M a r k E n t r y N a m e > < B o o k M a r k E x i t N a m e > A u t o F i l l   a n d   F l a s h   F i l l   m 2 0 0 : 0 1 : 4 2 . 4 < / B o o k M a r k E x i t N a m e > < B o o k M a r k E n t r y P o s i t i o n > 9 1 4 0 0 < / B o o k M a r k E n t r y P o s i t i o n > < B o o k M a r k E x i t P o s i t i o n > 1 0 2 4 6 7 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 e 0 a 5 8 d 0 6 - c b 9 7 - 4 9 5 9 - 9 8 1 8 - a 6 c f b 3 6 e c 9 9 1 < / I n t e r n a l I d > < N a m e > A u t o F i l l   a n d   F l a s h   F i l l   m 2 Y o u c a n e v e n 0 0 : 0 1 : 4 2 . 5 - 0 0 : 0 1 : 4 9 . 2 < / N a m e > < T e x t > Y o u   c a n   e v e n   c h a n g e   t h e   r e s u l t s   o f   f i l l   s e r i e s   b y   g i v i n g   E x c e l   m o r e   d a t a   t o   b a s e   t h e   s e r i e s   o n . < / T e x t > < B o o k M a r k E n t r y N a m e > A u t o F i l l   a n d   F l a s h   F i l l   m 2 0 0 : 0 1 : 4 2 . 5 < / B o o k M a r k E n t r y N a m e > < B o o k M a r k E x i t N a m e > A u t o F i l l   a n d   F l a s h   F i l l   m 2 0 0 : 0 1 : 4 9 . 2 < / B o o k M a r k E x i t N a m e > < B o o k M a r k E n t r y P o s i t i o n > 1 0 2 5 6 7 < / B o o k M a r k E n t r y P o s i t i o n > < B o o k M a r k E x i t P o s i t i o n > 1 0 9 2 6 7 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 b d 1 b f f e 4 - 1 8 c e - 4 d 4 0 - b 7 4 9 - 7 8 b 3 b 6 c a b 3 c 2 < / I n t e r n a l I d > < N a m e > A u t o F i l l   a n d   F l a s h   F i l l   m 2 I n t h i s e x a m p l e , 0 0 : 0 1 : 4 9 . 3 - 0 0 : 0 1 : 5 9 . 1 < / N a m e > < T e x t > I n   t h i s   e x a m p l e ,   I  m   c r e a t i n g   a   s e r i e s   t h a t  s   e v e r y   �   h o u r . < / T e x t > < B o o k M a r k E n t r y N a m e > A u t o F i l l   a n d   F l a s h   F i l l   m 2 0 0 : 0 1 : 4 9 . 3 < / B o o k M a r k E n t r y N a m e > < B o o k M a r k E x i t N a m e > A u t o F i l l   a n d   F l a s h   F i l l   m 2 0 0 : 0 1 : 5 9 . 1 < / B o o k M a r k E x i t N a m e > < B o o k M a r k E n t r y P o s i t i o n > 1 0 9 3 6 7 < / B o o k M a r k E n t r y P o s i t i o n > < B o o k M a r k E x i t P o s i t i o n > 1 1 9 1 0 0 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 3 e a 7 a 9 4 1 - e 0 c 6 - 4 2 b 1 - 8 5 e 5 - d 8 5 3 8 9 1 8 a a 9 6 < / I n t e r n a l I d > < N a m e > A u t o F i l l   a n d   F l a s h   F i l l   m 2 A u t o F i l l h a s m a n y 0 0 : 0 1 : 5 9 . 2 - 0 0 : 0 2 : 0 4 . 7 < / N a m e > < T e x t > A u t o F i l l   h a s   m a n y   o p t i o n s   w h e n   c r e a t i n g   a   s e r i e s   b a s e d   o n   c a l e n d a r   d a t a . < / T e x t > < B o o k M a r k E n t r y N a m e > A u t o F i l l   a n d   F l a s h   F i l l   m 2 0 0 : 0 1 : 5 9 . 2 < / B o o k M a r k E n t r y N a m e > < B o o k M a r k E x i t N a m e > A u t o F i l l   a n d   F l a s h   F i l l   m 2 0 0 : 0 2 : 0 4 . 7 < / B o o k M a r k E x i t N a m e > < B o o k M a r k E n t r y P o s i t i o n > 1 1 9 2 0 0 < / B o o k M a r k E n t r y P o s i t i o n > < B o o k M a r k E x i t P o s i t i o n > 1 2 4 7 6 7 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 e 1 8 7 8 f e 8 - f 0 f 5 - 4 1 b 0 - b 0 e 2 - 8 4 6 c 4 0 3 1 f 4 6 9 < / I n t e r n a l I d > < N a m e > A u t o F i l l   a n d   F l a s h   F i l l   m 2 W i t h d a t e s , y o u 0 0 : 0 2 : 0 4 . 8 - 0 0 : 0 2 : 1 5 . 1 < / N a m e > < T e x t > W i t h   d a t e s ,   y o u   c a n   f i l l   d a y s ,   w e e k s ,   m o n t h s ,   a n d   y e a r s . < / T e x t > < B o o k M a r k E n t r y N a m e > A u t o F i l l   a n d   F l a s h   F i l l   m 2 0 0 : 0 2 : 0 4 . 8 < / B o o k M a r k E n t r y N a m e > < B o o k M a r k E x i t N a m e > A u t o F i l l   a n d   F l a s h   F i l l   m 2 0 0 : 0 2 : 1 5 . 1 < / B o o k M a r k E x i t N a m e > < B o o k M a r k E n t r y P o s i t i o n > 1 2 4 8 6 7 < / B o o k M a r k E n t r y P o s i t i o n > < B o o k M a r k E x i t P o s i t i o n > 1 3 5 1 3 3 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 d 2 4 6 0 3 8 0 - 3 f 5 b - 4 c 2 4 - 8 2 f f - c d a 1 7 4 8 1 c 3 f c < / I n t e r n a l I d > < N a m e > A u t o F i l l   a n d   F l a s h   F i l l   m 2 W h e n y o u  r e w o r k i n g 0 0 : 0 2 : 1 5 . 2 - 0 0 : 0 2 : 2 9 . 2 < / N a m e > < T e x t > W h e n   y o u  r e   w o r k i n g   w i t h   d a y s   o f   t h e   w e e k ,   y o u   c a n   f i l l   i n   a l l   s e v e n   d a y s   o r   j u s t   w e e k d a y s . < / T e x t > < B o o k M a r k E n t r y N a m e > A u t o F i l l   a n d   F l a s h   F i l l   m 2 0 0 : 0 2 : 1 5 . 2 < / B o o k M a r k E n t r y N a m e > < B o o k M a r k E x i t N a m e > A u t o F i l l   a n d   F l a s h   F i l l   m 2 0 0 : 0 2 : 2 9 . 2 < / B o o k M a r k E x i t N a m e > < B o o k M a r k E n t r y P o s i t i o n > 1 3 5 2 3 3 < / B o o k M a r k E n t r y P o s i t i o n > < B o o k M a r k E x i t P o s i t i o n > 1 4 9 2 6 7 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 a 6 1 5 8 0 8 c - d e 3 7 - 4 7 e b - 8 4 7 3 - a 7 7 4 5 c 2 f a 6 f e < / I n t e r n a l I d > < N a m e > A u t o F i l l   a n d   F l a s h   F i l l   m 2 Y o u c a n e v e n 0 0 : 0 2 : 2 9 . 3 - 0 0 : 0 2 : 4 4 . 5 < / N a m e > < T e x t > Y o u   c a n   e v e n   c r e a t e   a   s e r i e s   f o r   q u a r t e r s   b a s e d   o n   d a t e s   a n d   b a s e d   o n   a b b r e v i a t i o n s . < / T e x t > < B o o k M a r k E n t r y N a m e > A u t o F i l l   a n d   F l a s h   F i l l   m 2 0 0 : 0 2 : 2 9 . 3 < / B o o k M a r k E n t r y N a m e > < B o o k M a r k E x i t N a m e > A u t o F i l l   a n d   F l a s h   F i l l   m 2 0 0 : 0 2 : 4 4 . 5 < / B o o k M a r k E x i t N a m e > < B o o k M a r k E n t r y P o s i t i o n > 1 4 9 3 6 7 < / B o o k M a r k E n t r y P o s i t i o n > < B o o k M a r k E x i t P o s i t i o n > 1 6 4 5 0 0 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 6 2 4 c 3 6 7 e - b a 0 a - 4 5 c d - 8 7 8 d - 7 2 f 9 f 7 0 1 3 8 6 4 < / I n t e r n a l I d > < N a m e > A u t o F i l l   a n d   F l a s h   F i l l   m 2 A n d y o u c a n 0 0 : 0 2 : 4 4 . 6 - 0 0 : 0 2 : 5 3 . 5 < / N a m e > < T e x t > A n d   y o u   c a n   c r e a t e   a   s e r i e s   o f   y e a r s . < / T e x t > < B o o k M a r k E n t r y N a m e > A u t o F i l l   a n d   F l a s h   F i l l   m 2 0 0 : 0 2 : 4 4 . 6 < / B o o k M a r k E n t r y N a m e > < B o o k M a r k E x i t N a m e > A u t o F i l l   a n d   F l a s h   F i l l   m 2 0 0 : 0 2 : 5 3 . 5 < / B o o k M a r k E x i t N a m e > < B o o k M a r k E n t r y P o s i t i o n > 1 6 4 6 0 0 < / B o o k M a r k E n t r y P o s i t i o n > < B o o k M a r k E x i t P o s i t i o n > 1 7 3 5 6 7 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 2 e f 5 2 3 d 9 - f a b e - 4 e b d - 9 d 2 b - 3 e 3 1 2 f 7 8 d 9 5 6 < / I n t e r n a l I d > < N a m e > A u t o F i l l   a n d   F l a s h   F i l l   m 2 I n t h e n e x t 0 0 : 0 2 : 5 3 . 6 - 0 0 : 0 2 : 5 7 . 5 < / N a m e > < T e x t > I n   t h e   n e x t   v i d e o ,   w e  l l   c o v e r   F l a s h   F i l l   i n   d e t a i l . < / T e x t > < B o o k M a r k E n t r y N a m e > A u t o F i l l   a n d   F l a s h   F i l l   m 2 0 0 : 0 2 : 5 3 . 6 < / B o o k M a r k E n t r y N a m e > < B o o k M a r k E x i t N a m e > A u t o F i l l   a n d   F l a s h   F i l l   m 2 0 0 : 0 2 : 5 7 . 5 < / B o o k M a r k E x i t N a m e > < B o o k M a r k E n t r y P o s i t i o n > 1 7 3 6 6 7 < / B o o k M a r k E n t r y P o s i t i o n > < B o o k M a r k E x i t P o s i t i o n > 1 7 7 5 3 3 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8.xml>��< ? x m l   v e r s i o n = " 1 . 0 "   e n c o d i n g = " u t f - 1 6 " ? > < C a p t i o n I t e m s L i s t   x m l n s : x s i = " h t t p : / / w w w . w 3 . o r g / 2 0 0 1 / X M L S c h e m a - i n s t a n c e "   x m l n s : x s d = " h t t p : / / w w w . w 3 . o r g / 2 0 0 1 / X M L S c h e m a " > < I d > b 2 b c 3 9 5 8 - 0 d 6 f - 4 d 6 c - b c b f - 0 5 f 5 0 c 1 2 a 5 e 4 < / I d > < C a p t i o n I t e m s > < C a p t i o n I t e m > < I n t e r n a l I d > 9 f 6 2 0 b f 5 - 2 4 f 8 - 4 7 4 e - b e a 4 - 4 f e 5 d d 3 d d 8 a b < / I n t e r n a l I d > < N a m e > A u t o F i l l   a n d   F l a s h   F i l l   m 3 I n t h e f i r s t 0 0 : 0 0 : 0 1 . 8 - 0 0 : 0 0 : 0 8 . 3 < / N a m e > < T e x t > I n   t h e   f i r s t   v i d e o ,   y o u   s a w   h o w   F l a s h   F i l l   c a n   a u t o m a t i c a l l y   f i l l   i n   a n d   f o r m a t   a   l i s t   o f   n a m e s . < / T e x t > < B o o k M a r k E n t r y N a m e > A u t o F i l l   a n d   F l a s h   F i l l   m 3 0 0 : 0 0 : 0 1 . 8 < / B o o k M a r k E n t r y N a m e > < B o o k M a r k E x i t N a m e > A u t o F i l l   a n d   F l a s h   F i l l   m 3 0 0 : 0 0 : 0 8 . 3 < / B o o k M a r k E x i t N a m e > < B o o k M a r k E n t r y P o s i t i o n > 1 8 0 0 < / B o o k M a r k E n t r y P o s i t i o n > < B o o k M a r k E x i t P o s i t i o n > 8 3 6 7 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 b 9 0 6 7 c 4 9 - 4 0 f 0 - 4 5 2 0 - b 5 2 f - 8 f d d b a 6 3 9 5 b d < / I n t e r n a l I d > < N a m e > A u t o F i l l   a n d   F l a s h   F i l l   m 3 B u t i t c a n 0 0 : 0 0 : 0 8 . 4 - 0 0 : 0 0 : 1 2 . 1 < / N a m e > < T e x t > B u t   i t   c a n   w o r k   w i t h   m a n y   d i f f e r e n t   t y p e s   o f   d a t a . < / T e x t > < B o o k M a r k E n t r y N a m e > A u t o F i l l   a n d   F l a s h   F i l l   m 3 0 0 : 0 0 : 0 8 . 4 < / B o o k M a r k E n t r y N a m e > < B o o k M a r k E x i t N a m e > A u t o F i l l   a n d   F l a s h   F i l l   m 3 0 0 : 0 0 : 1 2 . 1 < / B o o k M a r k E x i t N a m e > < B o o k M a r k E n t r y P o s i t i o n > 8 4 6 7 < / B o o k M a r k E n t r y P o s i t i o n > < B o o k M a r k E x i t P o s i t i o n > 1 2 1 6 7 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 e 3 0 a b 1 b a - 3 4 5 2 - 4 5 9 c - b 2 7 6 - 3 b 7 1 7 3 3 8 d 5 c 6 < / I n t e r n a l I d > < N a m e > A u t o F i l l   a n d   F l a s h   F i l l   m 3 I  m t y p i n g p h o n e 0 0 : 0 0 : 1 2 . 2 - 0 0 : 0 0 : 2 0 . 7 < / N a m e > < T e x t > I  m   t y p i n g   p h o n e   n u m b e r s   t h e   w a y   I   w a n t   t h e m   f o r m a t t e d .   W h e n   F l a s h   F i l l   r e c o g n i z e s   a   p a t t e r n ,   i t   p r o v i d e s   a   p r e v i e w . < / T e x t > < B o o k M a r k E n t r y N a m e > A u t o F i l l   a n d   F l a s h   F i l l   m 3 0 0 : 0 0 : 1 2 . 2 < / B o o k M a r k E n t r y N a m e > < B o o k M a r k E x i t N a m e > A u t o F i l l   a n d   F l a s h   F i l l   m 3 0 0 : 0 0 : 2 0 . 7 < / B o o k M a r k E x i t N a m e > < B o o k M a r k E n t r y P o s i t i o n > 1 2 2 6 7 < / B o o k M a r k E n t r y P o s i t i o n > < B o o k M a r k E x i t P o s i t i o n > 2 0 7 0 0 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 f 6 9 0 d d 3 b - 2 f 3 4 - 4 9 3 6 - 9 0 c 3 - 6 e 6 3 c 7 a f f f 5 a < / I n t e r n a l I d > < N a m e > A u t o F i l l   a n d   F l a s h   F i l l   m 3 T o a c c e p t i t 0 0 : 0 0 : 2 0 . 8 - 0 0 : 0 0 : 2 5 . 3 < / N a m e > < T e x t > T o   a c c e p t   i t   a n d   f i l l - i n   t h e   c o l u m n ,   I   p r e s s   E n t e r . < / T e x t > < B o o k M a r k E n t r y N a m e > A u t o F i l l   a n d   F l a s h   F i l l   m 3 0 0 : 0 0 : 2 0 . 8 < / B o o k M a r k E n t r y N a m e > < B o o k M a r k E x i t N a m e > A u t o F i l l   a n d   F l a s h   F i l l   m 3 0 0 : 0 0 : 2 5 . 3 < / B o o k M a r k E x i t N a m e > < B o o k M a r k E n t r y P o s i t i o n > 2 0 8 0 0 < / B o o k M a r k E n t r y P o s i t i o n > < B o o k M a r k E x i t P o s i t i o n > 2 5 3 6 7 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 2 7 e b 9 1 e 8 - e f 2 1 - 4 c 0 e - 9 3 1 1 - a 0 5 3 3 2 9 5 b f 0 7 < / I n t e r n a l I d > < N a m e > A u t o F i l l   a n d   F l a s h   F i l l   m 3 T o u s e F l a s h 0 0 : 0 0 : 2 5 . 4 - 0 0 : 0 0 : 3 1 . 3 < / N a m e > < T e x t > T o   u s e   F l a s h   F i l l ,   I   n e e d   t o   b e   i n   a   c o l u m n   n e x t   t o   t h e   d a t a   I   w a n t   c h a n g e d . < / T e x t > < B o o k M a r k E n t r y N a m e > A u t o F i l l   a n d   F l a s h   F i l l   m 3 0 0 : 0 0 : 2 5 . 4 < / B o o k M a r k E n t r y N a m e > < B o o k M a r k E x i t N a m e > A u t o F i l l   a n d   F l a s h   F i l l   m 3 0 0 : 0 0 : 3 1 . 3 < / B o o k M a r k E x i t N a m e > < B o o k M a r k E n t r y P o s i t i o n > 2 5 4 6 7 < / B o o k M a r k E n t r y P o s i t i o n > < B o o k M a r k E x i t P o s i t i o n > 3 1 3 0 0 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 b a 9 6 4 c b 2 - 4 0 2 c - 4 7 8 7 - a 3 d 2 - c 7 4 9 c a 9 3 f d 6 f < / I n t e r n a l I d > < N a m e > A u t o F i l l   a n d   F l a s h   F i l l   m 3 I a l s o u s e d 0 0 : 0 0 : 3 1 . 4 - 0 0 : 0 0 : 3 4 . 8 < / N a m e > < T e x t > I   a l s o   u s e d   u n i q u e   f o r m a t t i n g   o n   t h e   t o p   r o w . < / T e x t > < B o o k M a r k E n t r y N a m e > A u t o F i l l   a n d   F l a s h   F i l l   m 3 0 0 : 0 0 : 3 1 . 4 < / B o o k M a r k E n t r y N a m e > < B o o k M a r k E x i t N a m e > A u t o F i l l   a n d   F l a s h   F i l l   m 3 0 0 : 0 0 : 3 4 . 8 < / B o o k M a r k E x i t N a m e > < B o o k M a r k E n t r y P o s i t i o n > 3 1 4 0 0 < / B o o k M a r k E n t r y P o s i t i o n > < B o o k M a r k E x i t P o s i t i o n > 3 4 8 3 3 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 4 f 8 c 0 8 0 a - 0 3 f e - 4 0 7 9 - b b d 5 - 3 7 b b b 1 3 5 a d 2 d < / I n t e r n a l I d > < N a m e > A u t o F i l l   a n d   F l a s h   F i l l   m 3 T h i s h e l p s F l a s h 0 0 : 0 0 : 3 4 . 9 - 0 0 : 0 0 : 4 3 . 4 < / N a m e > < T e x t > T h i s   h e l p s   F l a s h   F i l l   u n d e r s t a n d   t h a t   t h e   t o p   r o w   i s   a   h e a d e r   r o w   s o   i t   w o n  t   u s e   i t   i n   d e t e r m i n i n g   a   p a t t e r n . < / T e x t > < B o o k M a r k E n t r y N a m e > A u t o F i l l   a n d   F l a s h   F i l l   m 3 0 0 : 0 0 : 3 4 . 9 < / B o o k M a r k E n t r y N a m e > < B o o k M a r k E x i t N a m e > A u t o F i l l   a n d   F l a s h   F i l l   m 3 0 0 : 0 0 : 4 3 . 4 < / B o o k M a r k E x i t N a m e > < B o o k M a r k E n t r y P o s i t i o n > 3 4 9 3 3 < / B o o k M a r k E n t r y P o s i t i o n > < B o o k M a r k E x i t P o s i t i o n > 4 3 4 0 0 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 d f f b 0 e a 2 - 4 8 4 d - 4 b 7 6 - a a d f - 7 2 f 2 f 5 2 9 e a d 7 < / I n t e r n a l I d > < N a m e > A u t o F i l l   a n d   F l a s h   F i l l   m 3 T h e p h o n e n u m b e r s 0 0 : 0 0 : 4 3 . 5 - 0 0 : 0 0 : 4 7 . 8 < / N a m e > < T e x t > T h e   p h o n e   n u m b e r s   u s e   t h e   G e n e r a l   f o r m a t . < / T e x t > < B o o k M a r k E n t r y N a m e > A u t o F i l l   a n d   F l a s h   F i l l   m 3 0 0 : 0 0 : 4 3 . 5 < / B o o k M a r k E n t r y N a m e > < B o o k M a r k E x i t N a m e > A u t o F i l l   a n d   F l a s h   F i l l   m 3 0 0 : 0 0 : 4 7 . 8 < / B o o k M a r k E x i t N a m e > < B o o k M a r k E n t r y P o s i t i o n > 4 3 5 0 0 < / B o o k M a r k E n t r y P o s i t i o n > < B o o k M a r k E x i t P o s i t i o n > 4 7 8 6 7 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 5 4 e b b 8 d d - 0 1 f b - 4 e 5 4 - 8 9 c 4 - b 9 b 4 6 5 f 3 d 5 1 d < / I n t e r n a l I d > < N a m e > A u t o F i l l   a n d   F l a s h   F i l l   m 3 T h i s c o l u m n i s 0 0 : 0 0 : 4 7 . 9 - 0 0 : 0 0 : 5 6 . 5 < / N a m e > < T e x t > T h i s   c o l u m n   i s   f o r m a t t e d   a s   a   n u m b e r .   F l a s h   F i l l   i s n  t   t r i g g e r e d   a u t o m a t i c a l l y   f o r   d a t a   f o r m a t t e d   a s   a   n u m b e r . < / T e x t > < B o o k M a r k E n t r y N a m e > A u t o F i l l   a n d   F l a s h   F i l l   m 3 0 0 : 0 0 : 4 7 . 9 < / B o o k M a r k E n t r y N a m e > < B o o k M a r k E x i t N a m e > A u t o F i l l   a n d   F l a s h   F i l l   m 3 0 0 : 0 0 : 5 6 . 5 < / B o o k M a r k E x i t N a m e > < B o o k M a r k E n t r y P o s i t i o n > 4 7 9 6 7 < / B o o k M a r k E n t r y P o s i t i o n > < B o o k M a r k E x i t P o s i t i o n > 5 6 5 0 0 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 a e 2 6 b f 5 9 - 1 2 2 a - 4 a 8 6 - 9 b c 5 - 5 c d 2 d 7 5 8 b b 1 0 < / I n t e r n a l I d > < N a m e > A u t o F i l l   a n d   F l a s h   F i l l   m 3 T h e r e a r e o n l y 0 0 : 0 0 : 5 6 . 6 - 0 0 : 0 1 : 0 4 . 4 < / N a m e > < T e x t > T h e r e   a r e   o n l y   t e n   u n i q u e   c h a r a c t e r s   a n d   i t  s   t o o   e a s y   t o   c o m e   u p   w i t h   r a n d o m   p a t t e r n s ,   l i k e   t h i s . < / T e x t > < B o o k M a r k E n t r y N a m e > A u t o F i l l   a n d   F l a s h   F i l l   m 3 0 0 : 0 0 : 5 6 . 6 < / B o o k M a r k E n t r y N a m e > < B o o k M a r k E x i t N a m e > A u t o F i l l   a n d   F l a s h   F i l l   m 3 0 0 : 0 1 : 0 4 . 4 < / B o o k M a r k E x i t N a m e > < B o o k M a r k E n t r y P o s i t i o n > 5 6 6 0 0 < / B o o k M a r k E n t r y P o s i t i o n > < B o o k M a r k E x i t P o s i t i o n > 6 4 4 0 0 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 9 7 3 3 8 3 d f - 6 f 0 6 - 4 0 e c - b 3 2 1 - 3 3 7 7 b 7 f 9 d 0 0 7 < / I n t e r n a l I d > < N a m e > A u t o F i l l   a n d   F l a s h   F i l l   m 3 T h e d a t e s a r e n  t 0 0 : 0 1 : 0 4 . 5 - 0 0 : 0 1 : 1 7 . 3 < / N a m e > < T e x t > T h e   d a t e s   a r e n  t   c o r r e c t .   F o r   e x a m p l e ,   t h i s   d a t e   s h o u l d   b e   0 5 / 2 7 / 1 9 7 4 ,   n o t   0 2 / 2 7 / 1 9 7 4 . < / T e x t > < B o o k M a r k E n t r y N a m e > A u t o F i l l   a n d   F l a s h   F i l l   m 3 0 0 : 0 1 : 0 4 . 5 < / B o o k M a r k E n t r y N a m e > < B o o k M a r k E x i t N a m e > A u t o F i l l   a n d   F l a s h   F i l l   m 3 0 0 : 0 1 : 1 7 . 3 < / B o o k M a r k E x i t N a m e > < B o o k M a r k E n t r y P o s i t i o n > 6 4 5 0 0 < / B o o k M a r k E n t r y P o s i t i o n > < B o o k M a r k E x i t P o s i t i o n > 7 7 3 0 0 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 9 5 3 3 e 3 7 2 - a c d e - 4 a c e - a d a 9 - f f a 6 6 5 e a b 0 6 e < / I n t e r n a l I d > < N a m e > A u t o F i l l   a n d   F l a s h   F i l l   m 3 P r o v i d i n g a n a d d i t i o n a l 0 0 : 0 1 : 1 7 . 4 - 0 0 : 0 1 : 2 2 . 8 < / N a m e > < T e x t > P r o v i d i n g   a n   a d d i t i o n a l   e x a m p l e   w i l l   h e l p   F l a s h   F i l l   u n d e r s t a n d   t h e   p a t t e r n . < / T e x t > < B o o k M a r k E n t r y N a m e > A u t o F i l l   a n d   F l a s h   F i l l   m 3 0 0 : 0 1 : 1 7 . 4 < / B o o k M a r k E n t r y N a m e > < B o o k M a r k E x i t N a m e > A u t o F i l l   a n d   F l a s h   F i l l   m 3 0 0 : 0 1 : 2 2 . 8 < / B o o k M a r k E x i t N a m e > < B o o k M a r k E n t r y P o s i t i o n > 7 7 4 0 0 < / B o o k M a r k E n t r y P o s i t i o n > < B o o k M a r k E x i t P o s i t i o n > 8 2 8 6 7 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 c 8 8 2 2 5 6 8 - 0 e 3 8 - 4 7 c 3 - b 3 e 1 - 3 9 1 9 1 9 d 2 3 1 8 a < / I n t e r n a l I d > < N a m e > A u t o F i l l   a n d   F l a s h   F i l l   m 3 W e  l l a d d a n o t h e r 0 0 : 0 1 : 2 2 . 9 - 0 0 : 0 1 : 3 0 . 0 < / N a m e > < T e x t > W e  l l   a d d   a n o t h e r   d a t e   t h e   w a y   w e   w a n t   i t   f o r m a t t e d .   W e  l l   s e l e c t   t h e   c e l l s . < / T e x t > < B o o k M a r k E n t r y N a m e > A u t o F i l l   a n d   F l a s h   F i l l   m 3 0 0 : 0 1 : 2 2 . 9 < / B o o k M a r k E n t r y N a m e > < B o o k M a r k E x i t N a m e > A u t o F i l l   a n d   F l a s h   F i l l   m 3 0 0 : 0 1 : 3 0 . 0 < / B o o k M a r k E x i t N a m e > < B o o k M a r k E n t r y P o s i t i o n > 8 2 9 6 7 < / B o o k M a r k E n t r y P o s i t i o n > < B o o k M a r k E x i t P o s i t i o n > 9 0 0 3 3 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 5 0 d c 4 1 5 8 - 1 8 b e - 4 b c 1 - 8 2 6 b - 6 5 0 8 d d c 9 b 6 9 a < / I n t e r n a l I d > < N a m e > A u t o F i l l   a n d   F l a s h   F i l l   m 3 W e c a n u s e 0 0 : 0 1 : 3 0 . 1 - 0 0 : 0 1 : 4 3 . 7 < / N a m e > < T e x t > W e   c a n   u s e   t h e   F i l l   H a n d l e   o r   t h e   F l a s h   F i l l   b u t t o n   o n   t h e   D a t a   t a b .   A n d   n o w   F l a s h   F i l l   a c c u r a t e l y   f i l l s   i n   t h e   d a t e s . < / T e x t > < B o o k M a r k E n t r y N a m e > A u t o F i l l   a n d   F l a s h   F i l l   m 3 0 0 : 0 1 : 3 0 . 1 < / B o o k M a r k E n t r y N a m e > < B o o k M a r k E x i t N a m e > A u t o F i l l   a n d   F l a s h   F i l l   m 3 0 0 : 0 1 : 4 3 . 7 < / B o o k M a r k E x i t N a m e > < B o o k M a r k E n t r y P o s i t i o n > 9 0 1 3 3 < / B o o k M a r k E n t r y P o s i t i o n > < B o o k M a r k E x i t P o s i t i o n > 1 0 3 7 0 0 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 8 6 3 d 2 7 a 7 - b 6 e 7 - 4 e c e - a b 0 1 - e 3 6 9 f 6 4 7 6 0 a 7 < / I n t e r n a l I d > < N a m e > A u t o F i l l   a n d   F l a s h   F i l l   m 3 I n t h e f i r s t 0 0 : 0 1 : 4 3 . 8 - 0 0 : 0 1 : 4 9 . 2 < / N a m e > < T e x t > I n   t h e   f i r s t   v i d e o ,   y o u   s a w   h o w   F l a s h   F i l l   c a n   h e l p   y o u   c o m b i n e   a n d   f o r m a t   n a m e s . < / T e x t > < B o o k M a r k E n t r y N a m e > A u t o F i l l   a n d   F l a s h   F i l l   m 3 0 0 : 0 1 : 4 3 . 8 < / B o o k M a r k E n t r y N a m e > < B o o k M a r k E x i t N a m e > A u t o F i l l   a n d   F l a s h   F i l l   m 3 0 0 : 0 1 : 4 9 . 2 < / B o o k M a r k E x i t N a m e > < B o o k M a r k E n t r y P o s i t i o n > 1 0 3 8 0 0 < / B o o k M a r k E n t r y P o s i t i o n > < B o o k M a r k E x i t P o s i t i o n > 1 0 9 2 0 0 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 a 5 2 2 8 8 6 2 - f 1 0 3 - 4 c 2 4 - 8 5 b 9 - 8 3 e 8 d 0 0 0 9 a e b < / I n t e r n a l I d > < N a m e > A u t o F i l l   a n d   F l a s h   F i l l   m 3 I n t h i s e x a m p l e 0 0 : 0 1 : 4 9 . 3 - 0 0 : 0 1 : 5 4 . 0 < / N a m e > < T e x t > I n   t h i s   e x a m p l e   w e  l l   d o   a   m o r e   a d v a n c e d   v e r s i o n   o f   t h a t . < / T e x t > < B o o k M a r k E n t r y N a m e > A u t o F i l l   a n d   F l a s h   F i l l   m 3 0 0 : 0 1 : 4 9 . 3 < / B o o k M a r k E n t r y N a m e > < B o o k M a r k E x i t N a m e > A u t o F i l l   a n d   F l a s h   F i l l   m 3 0 0 : 0 1 : 5 4 . 0 < / B o o k M a r k E x i t N a m e > < B o o k M a r k E n t r y P o s i t i o n > 1 0 9 3 0 0 < / B o o k M a r k E n t r y P o s i t i o n > < B o o k M a r k E x i t P o s i t i o n > 1 1 4 0 0 0 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 e f 7 f 6 7 d c - b f 0 d - 4 7 4 a - b 4 e c - b b d 4 3 1 3 9 c c a d < / I n t e r n a l I d > < N a m e > A u t o F i l l   a n d   F l a s h   F i l l   m 3 I t y p e t h e 0 0 : 0 1 : 5 4 . 1 - 0 0 : 0 2 : 0 3 . 6 < / N a m e > < T e x t > I   t y p e   t h e   l a s t   n a m e ,   f i r s t   n a m e ,   a n d   t h e   m i d d l e   i n i t i a l   w i t h   t h e   d e s i r e d   p u n c t u a t i o n   a n d   c a p i t a l i z a t i o n . < / T e x t > < B o o k M a r k E n t r y N a m e > A u t o F i l l   a n d   F l a s h   F i l l   m 3 0 0 : 0 1 : 5 4 . 1 < / B o o k M a r k E n t r y N a m e > < B o o k M a r k E x i t N a m e > A u t o F i l l   a n d   F l a s h   F i l l   m 3 0 0 : 0 2 : 0 3 . 6 < / B o o k M a r k E x i t N a m e > < B o o k M a r k E n t r y P o s i t i o n > 1 1 4 1 0 0 < / B o o k M a r k E n t r y P o s i t i o n > < B o o k M a r k E x i t P o s i t i o n > 1 2 3 6 3 3 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 2 1 e 9 1 3 a 4 - 5 7 e e - 4 4 3 f - 8 4 e b - d 4 2 b 2 1 b 5 c d d 6 < / I n t e r n a l I d > < N a m e > A u t o F i l l   a n d   F l a s h   F i l l   m 3 W h e n I s t a r t 0 0 : 0 2 : 0 3 . 7 - 0 0 : 0 2 : 0 9 . 4 < / N a m e > < T e x t > W h e n   I   s t a r t   t y p i n g   t h e   s e c o n d   n a m e ,   F l a s h   F i l l   m a k e s   s u g g e s t i o n s   f o r   t h e   r e s t   o f   t h e   n a m e s . < / T e x t > < B o o k M a r k E n t r y N a m e > A u t o F i l l   a n d   F l a s h   F i l l   m 3 0 0 : 0 2 : 0 3 . 7 < / B o o k M a r k E n t r y N a m e > < B o o k M a r k E x i t N a m e > A u t o F i l l   a n d   F l a s h   F i l l   m 3 0 0 : 0 2 : 0 9 . 4 < / B o o k M a r k E x i t N a m e > < B o o k M a r k E n t r y P o s i t i o n > 1 2 3 7 3 3 < / B o o k M a r k E n t r y P o s i t i o n > < B o o k M a r k E x i t P o s i t i o n > 1 2 9 4 3 3 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 4 9 f 4 f c 4 c - 4 c a 0 - 4 2 9 f - 9 a d 0 - 8 9 1 8 b 1 2 b d 0 8 9 < / I n t e r n a l I d > < N a m e > A u t o F i l l   a n d   F l a s h   F i l l   m 3 I t  s n o t p e r f e c t , 0 0 : 0 2 : 0 9 . 5 - 0 0 : 0 2 : 1 5 . 7 < / N a m e > < T e x t > I t  s   n o t   p e r f e c t ,   b u t   i t  s   p r e t t y   c l o s e .   S o   I   p r e s s   E n t e r . < / T e x t > < B o o k M a r k E n t r y N a m e > A u t o F i l l   a n d   F l a s h   F i l l   m 3 0 0 : 0 2 : 0 9 . 5 < / B o o k M a r k E n t r y N a m e > < B o o k M a r k E x i t N a m e > A u t o F i l l   a n d   F l a s h   F i l l   m 3 0 0 : 0 2 : 1 5 . 7 < / B o o k M a r k E x i t N a m e > < B o o k M a r k E n t r y P o s i t i o n > 1 2 9 5 3 3 < / B o o k M a r k E n t r y P o s i t i o n > < B o o k M a r k E x i t P o s i t i o n > 1 3 5 7 0 0 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 4 b 0 9 3 1 8 b - f e b 2 - 4 2 a 4 - a 6 8 9 - e 1 9 7 9 4 8 0 f 3 c 2 < / I n t e r n a l I d > < N a m e > A u t o F i l l   a n d   F l a s h   F i l l   m 3 I n t h i s c a s e , 0 0 : 0 2 : 1 5 . 8 - 0 0 : 0 2 : 2 3 . 3 < / N a m e > < T e x t > I n   t h i s   c a s e ,   F l a s h   F i l l   w a s n  t   s u r e   w h a t   t o   d o   f o r   n a m e s   t h a t   d o n  t   h a v e   a   m i d d l e   n a m e   o r   i n i t i a l . < / T e x t > < B o o k M a r k E n t r y N a m e > A u t o F i l l   a n d   F l a s h   F i l l   m 3 0 0 : 0 2 : 1 5 . 8 < / B o o k M a r k E n t r y N a m e > < B o o k M a r k E x i t N a m e > A u t o F i l l   a n d   F l a s h   F i l l   m 3 0 0 : 0 2 : 2 3 . 3 < / B o o k M a r k E x i t N a m e > < B o o k M a r k E n t r y P o s i t i o n > 1 3 5 8 0 0 < / B o o k M a r k E n t r y P o s i t i o n > < B o o k M a r k E x i t P o s i t i o n > 1 4 3 3 0 0 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 b c 3 3 7 e 8 a - 9 9 6 a - 4 b 2 9 - 9 9 0 8 - b e c d f 7 8 e 3 6 2 4 < / I n t e r n a l I d > < N a m e > A u t o F i l l   a n d   F l a s h   F i l l   m 3 B y p r o v i d i n g F l a s h 0 0 : 0 2 : 2 3 . 4 - 0 0 : 0 2 : 3 1 . 8 < / N a m e > < T e x t > B y   p r o v i d i n g   F l a s h   F i l l   w i t h   a n   e x a m p l e   o f   h o w   t o   h a n d l e   t h e s e   n a m e s ,   i t   f i l l s   i n   t h e   o t h e r   n a m e . < / T e x t > < B o o k M a r k E n t r y N a m e > A u t o F i l l   a n d   F l a s h   F i l l   m 3 0 0 : 0 2 : 2 3 . 4 < / B o o k M a r k E n t r y N a m e > < B o o k M a r k E x i t N a m e > A u t o F i l l   a n d   F l a s h   F i l l   m 3 0 0 : 0 2 : 3 1 . 8 < / B o o k M a r k E x i t N a m e > < B o o k M a r k E n t r y P o s i t i o n > 1 4 3 4 0 0 < / B o o k M a r k E n t r y P o s i t i o n > < B o o k M a r k E x i t P o s i t i o n > 1 5 1 8 3 3 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 f 6 4 6 b 5 1 4 - 3 1 c 1 - 4 4 3 6 - 8 8 a 9 - f 1 c e 6 e c e 5 b f d < / I n t e r n a l I d > < N a m e > A u t o F i l l   a n d   F l a s h   F i l l   m 3 Y o u c a n a l s o 0 0 : 0 2 : 3 1 . 9 - 0 0 : 0 2 : 3 6 . 7 < / N a m e > < T e x t > Y o u   c a n   a l s o   u s e   F l a s h   F i l l   t o   s p l i t   u p   a   c o l u m n   o f   d a t a . < / T e x t > < B o o k M a r k E n t r y N a m e > A u t o F i l l   a n d   F l a s h   F i l l   m 3 0 0 : 0 2 : 3 1 . 9 < / B o o k M a r k E n t r y N a m e > < B o o k M a r k E x i t N a m e > A u t o F i l l   a n d   F l a s h   F i l l   m 3 0 0 : 0 2 : 3 6 . 7 < / B o o k M a r k E x i t N a m e > < B o o k M a r k E n t r y P o s i t i o n > 1 5 1 9 3 3 < / B o o k M a r k E n t r y P o s i t i o n > < B o o k M a r k E x i t P o s i t i o n > 1 5 6 7 6 7 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 e 0 0 e f a 8 9 - f d 7 5 - 4 b c 7 - a 9 2 5 - 6 9 2 d 1 f 1 8 9 f 5 5 < / I n t e r n a l I d > < N a m e > A u t o F i l l   a n d   F l a s h   F i l l   m 3 T y p e t h e f i r s t 0 0 : 0 2 : 3 6 . 8 - 0 0 : 0 2 : 4 6 . 1 < / N a m e > < T e x t > T y p e   t h e   f i r s t   f i r s t   n a m e ,   s t a r t   t o   t y p e   t h e   n e x t ,   a n d   F l a s h   F i l l   m a k e s   a   s u g g e s t i o n   f o r   t h e   r e s t   o f   t h e   f i r s t   n a m e s . < / T e x t > < B o o k M a r k E n t r y N a m e > A u t o F i l l   a n d   F l a s h   F i l l   m 3 0 0 : 0 2 : 3 6 . 8 < / B o o k M a r k E n t r y N a m e > < B o o k M a r k E x i t N a m e > A u t o F i l l   a n d   F l a s h   F i l l   m 3 0 0 : 0 2 : 4 6 . 1 < / B o o k M a r k E x i t N a m e > < B o o k M a r k E n t r y P o s i t i o n > 1 5 6 8 6 7 < / B o o k M a r k E n t r y P o s i t i o n > < B o o k M a r k E x i t P o s i t i o n > 1 6 6 1 6 7 < / 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 2 9 6 6 2 6 3 9 - 2 9 b 7 - 4 c b 6 - 9 a 7 6 - e e 4 9 4 f 4 e a 1 c 9 < / I n t e r n a l I d > < N a m e > A u t o F i l l   a n d   F l a s h   F i l l   m 3 T h e y l o o k g o o d , 0 0 : 0 2 : 4 6 . 2 - 0 0 : 0 2 : 5 0 . 1 < / N a m e > < T e x t > T h e y   l o o k   g o o d ,   s o   I   p r e s s   E n t e r . < / T e x t > < B o o k M a r k E n t r y N a m e > A u t o F i l l   a n d   F l a s h   F i l l   m 3 0 0 : 0 2 : 4 6 . 2 < / B o o k M a r k E n t r y N a m e > < B o o k M a r k E x i t N a m e > A u t o F i l l   a n d   F l a s h   F i l l   m 3 0 0 : 0 2 : 5 0 . 1 < / B o o k M a r k E x i t N a m e > < B o o k M a r k E n t r y P o s i t i o n > 1 6 6 2 6 7 < / B o o k M a r k E n t r y P o s i t i o n > < B o o k M a r k E x i t P o s i t i o n > 1 7 0 1 3 3 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 1 7 2 a 5 b e 4 - d b 0 7 - 4 f 6 d - a b 9 1 - 2 f a 5 7 d b e 7 b 8 6 < / I n t e r n a l I d > < N a m e > A u t o F i l l   a n d   F l a s h   F i l l   m 3 W e d o t h e 0 0 : 0 2 : 5 0 . 2 - 0 0 : 0 2 : 5 3 . 8 < / N a m e > < T e x t > W e   d o   t h e   s a m e   t h i n g   f o r   t h e   l a s t   n a m e . < / T e x t > < B o o k M a r k E n t r y N a m e > A u t o F i l l   a n d   F l a s h   F i l l   m 3 0 0 : 0 2 : 5 0 . 2 < / B o o k M a r k E n t r y N a m e > < B o o k M a r k E x i t N a m e > A u t o F i l l   a n d   F l a s h   F i l l   m 3 0 0 : 0 2 : 5 3 . 8 < / B o o k M a r k E x i t N a m e > < B o o k M a r k E n t r y P o s i t i o n > 1 7 0 2 3 3 < / B o o k M a r k E n t r y P o s i t i o n > < B o o k M a r k E x i t P o s i t i o n > 1 7 3 8 3 3 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 4 5 e b 1 9 a c - 4 f a 9 - 4 3 2 7 - 9 0 c d - c 1 3 0 f 7 5 5 1 7 d 5 < / I n t e r n a l I d > < N a m e > A u t o F i l l   a n d   F l a s h   F i l l   m 3 N o w y o u  v e g o t 0 0 : 0 2 : 5 3 . 9 - 0 0 : 0 3 : 0 0 . 7 < / N a m e > < T e x t > N o w   y o u  v e   g o t   a   p r e t t y   g o o d   i d e a   a b o u t   h o w   t o   u s e   A u t o F i l l   a n d   F l a s h   F i l l .   O f   c o u r s e ,   t h e r e  s   a l w a y s   m o r e   t o   l e a r n . < / T e x t > < B o o k M a r k E n t r y N a m e > A u t o F i l l   a n d   F l a s h   F i l l   m 3 0 0 : 0 2 : 5 3 . 9 < / B o o k M a r k E n t r y N a m e > < B o o k M a r k E x i t N a m e > A u t o F i l l   a n d   F l a s h   F i l l   m 3 0 0 : 0 3 : 0 0 . 7 < / B o o k M a r k E x i t N a m e > < B o o k M a r k E n t r y P o s i t i o n > 1 7 3 9 3 3 < / B o o k M a r k E n t r y P o s i t i o n > < B o o k M a r k E x i t P o s i t i o n > 1 8 0 7 3 3 < / 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I n t e r n a l I d > 8 d 5 6 f 1 5 8 - e 2 2 2 - 4 d e c - a 6 1 7 - 5 b f d c 9 c 9 3 a 1 6 < / I n t e r n a l I d > < N a m e > A u t o F i l l   a n d   F l a s h   F i l l   m 3 S o c h e c k o u t 0 0 : 0 3 : 0 0 . 8 - 0 0 : 0 3 : 0 7 . 4 < / N a m e > < T e x t > S o   c h e c k   o u t   t h e   c o u r s e   s u m m a r y   a t   t h e   e n d ,   a n d   b e s t   o f   a l l ,   e x p l o r e   E x c e l   2 0 1 3   o n   y o u r   o w n . < / T e x t > < B o o k M a r k E n t r y N a m e > A u t o F i l l   a n d   F l a s h   F i l l   m 3 0 0 : 0 3 : 0 0 . 8 < / B o o k M a r k E n t r y N a m e > < B o o k M a r k E x i t N a m e > A u t o F i l l   a n d   F l a s h   F i l l   m 3 0 0 : 0 3 : 0 7 . 4 < / B o o k M a r k E x i t N a m e > < B o o k M a r k E n t r y P o s i t i o n > 1 8 0 8 3 3 < / B o o k M a r k E n t r y P o s i t i o n > < B o o k M a r k E x i t P o s i t i o n > 1 8 7 4 0 0 < / B o o k M a r k E x i t P o s i t i o n > < I s E x i t P o s i t i o n D e r i v e d > f a l s e < / I s E x i t P o s i t i o n D e r i v e d > < C a p t i o n S t y l e > < F o n t N a m e > S e g o e   U I   L i g h t < / F o n t N a m e > < F o n t S t y l e > R e g u l a r < / F o n t S t y l e > < T e x t A l i g n S t y l e P r o p e r t y > s t a r t < / T e x t A l i g n S t y l e P r o p e r t y > < F o n t C o l o r I n t e g e r > 1 6 7 7 7 2 1 5 < / F o n t C o l o r I n t e g e r > < B a c k g r o u n d C o l o r I n t e g e r > 0 < / B a c k g r o u n d C o l o r I n t e g e r > < C a p t i o n L o c a t i o n > V i d e o B o t t o m < / C a p t i o n L o c a t i o n > < F o n t S i z e > < V a l u e > 1 8 < / V a l u e > < U n i t > P o i n t < / U n i t > < / F o n t S i z e > < / C a p t i o n S t y l e > < / C a p t i o n I t e m > < / C a p t i o n I t e m s > < / C a p t i o n I t e m s L i s t > 
</file>

<file path=customXml/itemProps1.xml><?xml version="1.0" encoding="utf-8"?>
<ds:datastoreItem xmlns:ds="http://schemas.openxmlformats.org/officeDocument/2006/customXml" ds:itemID="{E5A6BC58-6BA0-4F51-8C29-6FE1E96A2604}">
  <ds:schemaRefs>
    <ds:schemaRef ds:uri="http://www.w3.org/2001/XMLSchema"/>
  </ds:schemaRefs>
</ds:datastoreItem>
</file>

<file path=customXml/itemProps2.xml><?xml version="1.0" encoding="utf-8"?>
<ds:datastoreItem xmlns:ds="http://schemas.openxmlformats.org/officeDocument/2006/customXml" ds:itemID="{A4D62022-3D4F-4122-BE65-EF10210A1499}">
  <ds:schemaRefs>
    <ds:schemaRef ds:uri="http://schemas.microsoft.com/sharepoint/v3/contenttype/forms"/>
  </ds:schemaRefs>
</ds:datastoreItem>
</file>

<file path=customXml/itemProps3.xml><?xml version="1.0" encoding="utf-8"?>
<ds:datastoreItem xmlns:ds="http://schemas.openxmlformats.org/officeDocument/2006/customXml" ds:itemID="{F01ECC9D-F94B-4445-A585-2F395ED448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4.xml><?xml version="1.0" encoding="utf-8"?>
<ds:datastoreItem xmlns:ds="http://schemas.openxmlformats.org/officeDocument/2006/customXml" ds:itemID="{2B60031C-5856-454E-8A95-187AF43A2F0C}">
  <ds:schemaRefs>
    <ds:schemaRef ds:uri="http://schemas.openxmlformats.org/package/2006/metadata/core-properties"/>
    <ds:schemaRef ds:uri="http://schemas.microsoft.com/office/2006/documentManagement/types"/>
    <ds:schemaRef ds:uri="http://purl.org/dc/elements/1.1/"/>
    <ds:schemaRef ds:uri="http://purl.org/dc/dcmitype/"/>
    <ds:schemaRef ds:uri="http://www.w3.org/XML/1998/namespace"/>
    <ds:schemaRef ds:uri="http://schemas.microsoft.com/office/2006/metadata/properties"/>
    <ds:schemaRef ds:uri="http://purl.org/dc/terms/"/>
  </ds:schemaRefs>
</ds:datastoreItem>
</file>

<file path=customXml/itemProps5.xml><?xml version="1.0" encoding="utf-8"?>
<ds:datastoreItem xmlns:ds="http://schemas.openxmlformats.org/officeDocument/2006/customXml" ds:itemID="{6EC2CB33-8105-43EB-8DE2-60F0971C4E24}">
  <ds:schemaRefs>
    <ds:schemaRef ds:uri="http://www.w3.org/2001/XMLSchema"/>
  </ds:schemaRefs>
</ds:datastoreItem>
</file>

<file path=customXml/itemProps6.xml><?xml version="1.0" encoding="utf-8"?>
<ds:datastoreItem xmlns:ds="http://schemas.openxmlformats.org/officeDocument/2006/customXml" ds:itemID="{12FD0FED-8C62-4FA3-8A68-5D654906AE38}">
  <ds:schemaRefs>
    <ds:schemaRef ds:uri="http://www.w3.org/2001/XMLSchema"/>
  </ds:schemaRefs>
</ds:datastoreItem>
</file>

<file path=customXml/itemProps7.xml><?xml version="1.0" encoding="utf-8"?>
<ds:datastoreItem xmlns:ds="http://schemas.openxmlformats.org/officeDocument/2006/customXml" ds:itemID="{5DFC6001-E1D5-4A92-AEDF-97DD1528BB3F}">
  <ds:schemaRefs>
    <ds:schemaRef ds:uri="http://www.w3.org/2001/XMLSchema"/>
  </ds:schemaRefs>
</ds:datastoreItem>
</file>

<file path=customXml/itemProps8.xml><?xml version="1.0" encoding="utf-8"?>
<ds:datastoreItem xmlns:ds="http://schemas.openxmlformats.org/officeDocument/2006/customXml" ds:itemID="{5A0A00DB-53F8-4827-8290-EB1B5235A40F}">
  <ds:schemaRef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5887</TotalTime>
  <Words>1666</Words>
  <Application>Microsoft Office PowerPoint</Application>
  <PresentationFormat>Custom</PresentationFormat>
  <Paragraphs>195</Paragraphs>
  <Slides>7</Slides>
  <Notes>1</Notes>
  <HiddenSlides>0</HiddenSlides>
  <MMClips>3</MMClips>
  <ScaleCrop>false</ScaleCrop>
  <HeadingPairs>
    <vt:vector size="4" baseType="variant">
      <vt:variant>
        <vt:lpstr>Theme</vt:lpstr>
      </vt:variant>
      <vt:variant>
        <vt:i4>6</vt:i4>
      </vt:variant>
      <vt:variant>
        <vt:lpstr>Slide Titles</vt:lpstr>
      </vt:variant>
      <vt:variant>
        <vt:i4>7</vt:i4>
      </vt:variant>
    </vt:vector>
  </HeadingPairs>
  <TitlesOfParts>
    <vt:vector size="13" baseType="lpstr">
      <vt:lpstr>AllHandsDemo</vt:lpstr>
      <vt:lpstr>Custom Design</vt:lpstr>
      <vt:lpstr>1_Office Theme</vt:lpstr>
      <vt:lpstr>Office Theme</vt:lpstr>
      <vt:lpstr>2_Office Theme</vt:lpstr>
      <vt:lpstr>2_AllHandsDemo</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Corporation</dc:creator>
  <cp:lastModifiedBy>v-miyaki</cp:lastModifiedBy>
  <cp:revision>266</cp:revision>
  <dcterms:created xsi:type="dcterms:W3CDTF">2012-03-12T21:21:52Z</dcterms:created>
  <dcterms:modified xsi:type="dcterms:W3CDTF">2013-05-21T04:21:32Z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0x01010053A3FEB6DB82004FB9DB9B56267DF0A1</vt:lpwstr>
  </property>
</Properties>
</file>