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1"/>
    <p:sldMasterId id="2147483669" r:id="rId12"/>
    <p:sldMasterId id="2147483681" r:id="rId13"/>
    <p:sldMasterId id="2147483693" r:id="rId14"/>
    <p:sldMasterId id="2147483705" r:id="rId15"/>
    <p:sldMasterId id="2147483717" r:id="rId16"/>
  </p:sldMasterIdLst>
  <p:notesMasterIdLst>
    <p:notesMasterId r:id="rId26"/>
  </p:notesMasterIdLst>
  <p:sldIdLst>
    <p:sldId id="376" r:id="rId17"/>
    <p:sldId id="368" r:id="rId18"/>
    <p:sldId id="372" r:id="rId19"/>
    <p:sldId id="371" r:id="rId20"/>
    <p:sldId id="369" r:id="rId21"/>
    <p:sldId id="370" r:id="rId22"/>
    <p:sldId id="375" r:id="rId23"/>
    <p:sldId id="373" r:id="rId24"/>
    <p:sldId id="374" r:id="rId25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6"/>
            <p14:sldId id="368"/>
            <p14:sldId id="372"/>
            <p14:sldId id="371"/>
            <p14:sldId id="369"/>
            <p14:sldId id="370"/>
            <p14:sldId id="375"/>
            <p14:sldId id="373"/>
            <p14:sldId id="37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45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3937">
          <p15:clr>
            <a:srgbClr val="A4A3A4"/>
          </p15:clr>
        </p15:guide>
        <p15:guide id="9" pos="4095">
          <p15:clr>
            <a:srgbClr val="A4A3A4"/>
          </p15:clr>
        </p15:guide>
        <p15:guide id="10" pos="7407">
          <p15:clr>
            <a:srgbClr val="A4A3A4"/>
          </p15:clr>
        </p15:guide>
        <p15:guide id="11" pos="15">
          <p15:clr>
            <a:srgbClr val="A4A3A4"/>
          </p15:clr>
        </p15:guide>
        <p15:guide id="12" pos="6344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18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3.xml"/><Relationship Id="rId18" Type="http://schemas.openxmlformats.org/officeDocument/2006/relationships/slide" Target="slides/slide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6.xml"/><Relationship Id="rId20" Type="http://schemas.openxmlformats.org/officeDocument/2006/relationships/slide" Target="slides/slide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8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5.xml"/><Relationship Id="rId23" Type="http://schemas.openxmlformats.org/officeDocument/2006/relationships/slide" Target="slides/slide7.xml"/><Relationship Id="rId28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4.xml"/><Relationship Id="rId22" Type="http://schemas.openxmlformats.org/officeDocument/2006/relationships/slide" Target="slides/slide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9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59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21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96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17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0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2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4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2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2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5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20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66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19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43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54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0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32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4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7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6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54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97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79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1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82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74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6728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246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2681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9790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270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0447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3689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87611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15389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416691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591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1477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55127519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4636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0639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94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284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1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7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slide" Target="slide2.xml"/><Relationship Id="rId18" Type="http://schemas.openxmlformats.org/officeDocument/2006/relationships/slide" Target="slide4.xml"/><Relationship Id="rId26" Type="http://schemas.openxmlformats.org/officeDocument/2006/relationships/slide" Target="slide8.xml"/><Relationship Id="rId3" Type="http://schemas.openxmlformats.org/officeDocument/2006/relationships/tags" Target="../tags/tag1.xml"/><Relationship Id="rId21" Type="http://schemas.openxmlformats.org/officeDocument/2006/relationships/image" Target="../media/image9.png"/><Relationship Id="rId7" Type="http://schemas.openxmlformats.org/officeDocument/2006/relationships/tags" Target="../tags/tag5.xml"/><Relationship Id="rId12" Type="http://schemas.openxmlformats.org/officeDocument/2006/relationships/slideLayout" Target="../slideLayouts/slideLayout5.xml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slide" Target="slide3.xml"/><Relationship Id="rId20" Type="http://schemas.openxmlformats.org/officeDocument/2006/relationships/slide" Target="slide5.xml"/><Relationship Id="rId29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slide" Target="slide7.xml"/><Relationship Id="rId32" Type="http://schemas.openxmlformats.org/officeDocument/2006/relationships/image" Target="../media/image15.png"/><Relationship Id="rId5" Type="http://schemas.openxmlformats.org/officeDocument/2006/relationships/tags" Target="../tags/tag3.xml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slide" Target="slide9.xml"/><Relationship Id="rId10" Type="http://schemas.openxmlformats.org/officeDocument/2006/relationships/tags" Target="../tags/tag8.xml"/><Relationship Id="rId19" Type="http://schemas.openxmlformats.org/officeDocument/2006/relationships/image" Target="../media/image8.png"/><Relationship Id="rId31" Type="http://schemas.microsoft.com/office/2007/relationships/hdphoto" Target="../media/hdphoto1.wdp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image" Target="../media/image5.png"/><Relationship Id="rId22" Type="http://schemas.openxmlformats.org/officeDocument/2006/relationships/slide" Target="slide6.xml"/><Relationship Id="rId27" Type="http://schemas.openxmlformats.org/officeDocument/2006/relationships/image" Target="../media/image12.png"/><Relationship Id="rId30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9" Type="http://schemas.openxmlformats.org/officeDocument/2006/relationships/slide" Target="slide3.xml"/><Relationship Id="rId21" Type="http://schemas.openxmlformats.org/officeDocument/2006/relationships/tags" Target="../tags/tag28.xml"/><Relationship Id="rId34" Type="http://schemas.openxmlformats.org/officeDocument/2006/relationships/tags" Target="../tags/tag41.xml"/><Relationship Id="rId42" Type="http://schemas.openxmlformats.org/officeDocument/2006/relationships/image" Target="../media/image8.png"/><Relationship Id="rId47" Type="http://schemas.openxmlformats.org/officeDocument/2006/relationships/slide" Target="slide7.xml"/><Relationship Id="rId50" Type="http://schemas.openxmlformats.org/officeDocument/2006/relationships/image" Target="../media/image12.png"/><Relationship Id="rId55" Type="http://schemas.openxmlformats.org/officeDocument/2006/relationships/image" Target="../media/image15.png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33" Type="http://schemas.openxmlformats.org/officeDocument/2006/relationships/tags" Target="../tags/tag40.xml"/><Relationship Id="rId38" Type="http://schemas.openxmlformats.org/officeDocument/2006/relationships/slide" Target="slide2.xml"/><Relationship Id="rId46" Type="http://schemas.openxmlformats.org/officeDocument/2006/relationships/image" Target="../media/image10.png"/><Relationship Id="rId2" Type="http://schemas.openxmlformats.org/officeDocument/2006/relationships/video" Target="../media/media2.mp4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tags" Target="../tags/tag36.xml"/><Relationship Id="rId41" Type="http://schemas.openxmlformats.org/officeDocument/2006/relationships/slide" Target="slide4.xml"/><Relationship Id="rId54" Type="http://schemas.microsoft.com/office/2007/relationships/hdphoto" Target="../media/hdphoto1.wdp"/><Relationship Id="rId1" Type="http://schemas.microsoft.com/office/2007/relationships/media" Target="../media/media2.mp4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tags" Target="../tags/tag39.xml"/><Relationship Id="rId37" Type="http://schemas.openxmlformats.org/officeDocument/2006/relationships/image" Target="../media/image16.png"/><Relationship Id="rId40" Type="http://schemas.openxmlformats.org/officeDocument/2006/relationships/image" Target="../media/image7.png"/><Relationship Id="rId45" Type="http://schemas.openxmlformats.org/officeDocument/2006/relationships/slide" Target="slide6.xml"/><Relationship Id="rId53" Type="http://schemas.openxmlformats.org/officeDocument/2006/relationships/image" Target="../media/image14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36" Type="http://schemas.openxmlformats.org/officeDocument/2006/relationships/slideLayout" Target="../slideLayouts/slideLayout5.xml"/><Relationship Id="rId49" Type="http://schemas.openxmlformats.org/officeDocument/2006/relationships/slide" Target="slide8.xml"/><Relationship Id="rId57" Type="http://schemas.openxmlformats.org/officeDocument/2006/relationships/image" Target="../media/image5.png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31" Type="http://schemas.openxmlformats.org/officeDocument/2006/relationships/tags" Target="../tags/tag38.xml"/><Relationship Id="rId44" Type="http://schemas.openxmlformats.org/officeDocument/2006/relationships/image" Target="../media/image9.png"/><Relationship Id="rId52" Type="http://schemas.openxmlformats.org/officeDocument/2006/relationships/image" Target="../media/image13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tags" Target="../tags/tag37.xml"/><Relationship Id="rId35" Type="http://schemas.openxmlformats.org/officeDocument/2006/relationships/tags" Target="../tags/tag42.xml"/><Relationship Id="rId43" Type="http://schemas.openxmlformats.org/officeDocument/2006/relationships/slide" Target="slide5.xml"/><Relationship Id="rId48" Type="http://schemas.openxmlformats.org/officeDocument/2006/relationships/image" Target="../media/image11.png"/><Relationship Id="rId56" Type="http://schemas.openxmlformats.org/officeDocument/2006/relationships/image" Target="../media/image17.png"/><Relationship Id="rId8" Type="http://schemas.openxmlformats.org/officeDocument/2006/relationships/tags" Target="../tags/tag15.xml"/><Relationship Id="rId51" Type="http://schemas.openxmlformats.org/officeDocument/2006/relationships/slide" Target="slide9.xml"/><Relationship Id="rId3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tags" Target="../tags/tag66.xml"/><Relationship Id="rId39" Type="http://schemas.openxmlformats.org/officeDocument/2006/relationships/tags" Target="../tags/tag79.xml"/><Relationship Id="rId21" Type="http://schemas.openxmlformats.org/officeDocument/2006/relationships/tags" Target="../tags/tag61.xml"/><Relationship Id="rId34" Type="http://schemas.openxmlformats.org/officeDocument/2006/relationships/tags" Target="../tags/tag74.xml"/><Relationship Id="rId42" Type="http://schemas.openxmlformats.org/officeDocument/2006/relationships/tags" Target="../tags/tag82.xml"/><Relationship Id="rId47" Type="http://schemas.openxmlformats.org/officeDocument/2006/relationships/tags" Target="../tags/tag87.xml"/><Relationship Id="rId50" Type="http://schemas.openxmlformats.org/officeDocument/2006/relationships/image" Target="../media/image18.png"/><Relationship Id="rId55" Type="http://schemas.openxmlformats.org/officeDocument/2006/relationships/image" Target="../media/image9.png"/><Relationship Id="rId63" Type="http://schemas.openxmlformats.org/officeDocument/2006/relationships/image" Target="../media/image13.png"/><Relationship Id="rId68" Type="http://schemas.openxmlformats.org/officeDocument/2006/relationships/slide" Target="slide3.xml"/><Relationship Id="rId7" Type="http://schemas.openxmlformats.org/officeDocument/2006/relationships/tags" Target="../tags/tag47.xml"/><Relationship Id="rId2" Type="http://schemas.openxmlformats.org/officeDocument/2006/relationships/video" Target="../media/media3.mp4"/><Relationship Id="rId16" Type="http://schemas.openxmlformats.org/officeDocument/2006/relationships/tags" Target="../tags/tag56.xml"/><Relationship Id="rId29" Type="http://schemas.openxmlformats.org/officeDocument/2006/relationships/tags" Target="../tags/tag69.xml"/><Relationship Id="rId1" Type="http://schemas.microsoft.com/office/2007/relationships/media" Target="../media/media3.mp4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tags" Target="../tags/tag64.xml"/><Relationship Id="rId32" Type="http://schemas.openxmlformats.org/officeDocument/2006/relationships/tags" Target="../tags/tag72.xml"/><Relationship Id="rId37" Type="http://schemas.openxmlformats.org/officeDocument/2006/relationships/tags" Target="../tags/tag77.xml"/><Relationship Id="rId40" Type="http://schemas.openxmlformats.org/officeDocument/2006/relationships/tags" Target="../tags/tag80.xml"/><Relationship Id="rId45" Type="http://schemas.openxmlformats.org/officeDocument/2006/relationships/tags" Target="../tags/tag85.xml"/><Relationship Id="rId53" Type="http://schemas.openxmlformats.org/officeDocument/2006/relationships/slide" Target="slide4.xml"/><Relationship Id="rId58" Type="http://schemas.openxmlformats.org/officeDocument/2006/relationships/slide" Target="slide7.xml"/><Relationship Id="rId66" Type="http://schemas.openxmlformats.org/officeDocument/2006/relationships/image" Target="../media/image15.pn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tags" Target="../tags/tag63.xml"/><Relationship Id="rId28" Type="http://schemas.openxmlformats.org/officeDocument/2006/relationships/tags" Target="../tags/tag68.xml"/><Relationship Id="rId36" Type="http://schemas.openxmlformats.org/officeDocument/2006/relationships/tags" Target="../tags/tag76.xml"/><Relationship Id="rId49" Type="http://schemas.openxmlformats.org/officeDocument/2006/relationships/slideLayout" Target="../slideLayouts/slideLayout5.xml"/><Relationship Id="rId57" Type="http://schemas.openxmlformats.org/officeDocument/2006/relationships/image" Target="../media/image10.png"/><Relationship Id="rId61" Type="http://schemas.openxmlformats.org/officeDocument/2006/relationships/image" Target="../media/image12.png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tags" Target="../tags/tag71.xml"/><Relationship Id="rId44" Type="http://schemas.openxmlformats.org/officeDocument/2006/relationships/tags" Target="../tags/tag84.xml"/><Relationship Id="rId52" Type="http://schemas.openxmlformats.org/officeDocument/2006/relationships/image" Target="../media/image7.png"/><Relationship Id="rId60" Type="http://schemas.openxmlformats.org/officeDocument/2006/relationships/slide" Target="slide8.xml"/><Relationship Id="rId65" Type="http://schemas.microsoft.com/office/2007/relationships/hdphoto" Target="../media/hdphoto1.wdp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tags" Target="../tags/tag62.xml"/><Relationship Id="rId27" Type="http://schemas.openxmlformats.org/officeDocument/2006/relationships/tags" Target="../tags/tag67.xml"/><Relationship Id="rId30" Type="http://schemas.openxmlformats.org/officeDocument/2006/relationships/tags" Target="../tags/tag70.xml"/><Relationship Id="rId35" Type="http://schemas.openxmlformats.org/officeDocument/2006/relationships/tags" Target="../tags/tag75.xml"/><Relationship Id="rId43" Type="http://schemas.openxmlformats.org/officeDocument/2006/relationships/tags" Target="../tags/tag83.xml"/><Relationship Id="rId48" Type="http://schemas.openxmlformats.org/officeDocument/2006/relationships/tags" Target="../tags/tag88.xml"/><Relationship Id="rId56" Type="http://schemas.openxmlformats.org/officeDocument/2006/relationships/slide" Target="slide6.xml"/><Relationship Id="rId64" Type="http://schemas.openxmlformats.org/officeDocument/2006/relationships/image" Target="../media/image14.png"/><Relationship Id="rId69" Type="http://schemas.openxmlformats.org/officeDocument/2006/relationships/slide" Target="slide2.xml"/><Relationship Id="rId8" Type="http://schemas.openxmlformats.org/officeDocument/2006/relationships/tags" Target="../tags/tag48.xml"/><Relationship Id="rId51" Type="http://schemas.openxmlformats.org/officeDocument/2006/relationships/slide" Target="slide5.xml"/><Relationship Id="rId3" Type="http://schemas.openxmlformats.org/officeDocument/2006/relationships/tags" Target="../tags/tag43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tags" Target="../tags/tag65.xml"/><Relationship Id="rId33" Type="http://schemas.openxmlformats.org/officeDocument/2006/relationships/tags" Target="../tags/tag73.xml"/><Relationship Id="rId38" Type="http://schemas.openxmlformats.org/officeDocument/2006/relationships/tags" Target="../tags/tag78.xml"/><Relationship Id="rId46" Type="http://schemas.openxmlformats.org/officeDocument/2006/relationships/tags" Target="../tags/tag86.xml"/><Relationship Id="rId59" Type="http://schemas.openxmlformats.org/officeDocument/2006/relationships/image" Target="../media/image11.png"/><Relationship Id="rId67" Type="http://schemas.openxmlformats.org/officeDocument/2006/relationships/image" Target="../media/image17.png"/><Relationship Id="rId20" Type="http://schemas.openxmlformats.org/officeDocument/2006/relationships/tags" Target="../tags/tag60.xml"/><Relationship Id="rId41" Type="http://schemas.openxmlformats.org/officeDocument/2006/relationships/tags" Target="../tags/tag81.xml"/><Relationship Id="rId54" Type="http://schemas.openxmlformats.org/officeDocument/2006/relationships/image" Target="../media/image8.png"/><Relationship Id="rId62" Type="http://schemas.openxmlformats.org/officeDocument/2006/relationships/slide" Target="slide9.xml"/><Relationship Id="rId70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tags" Target="../tags/tag99.xml"/><Relationship Id="rId18" Type="http://schemas.openxmlformats.org/officeDocument/2006/relationships/slideLayout" Target="../slideLayouts/slideLayout5.xml"/><Relationship Id="rId26" Type="http://schemas.openxmlformats.org/officeDocument/2006/relationships/slide" Target="slide7.xml"/><Relationship Id="rId39" Type="http://schemas.openxmlformats.org/officeDocument/2006/relationships/image" Target="../media/image5.png"/><Relationship Id="rId3" Type="http://schemas.openxmlformats.org/officeDocument/2006/relationships/tags" Target="../tags/tag89.xml"/><Relationship Id="rId21" Type="http://schemas.openxmlformats.org/officeDocument/2006/relationships/image" Target="../media/image7.png"/><Relationship Id="rId34" Type="http://schemas.openxmlformats.org/officeDocument/2006/relationships/image" Target="../media/image15.png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5" Type="http://schemas.openxmlformats.org/officeDocument/2006/relationships/image" Target="../media/image10.png"/><Relationship Id="rId33" Type="http://schemas.microsoft.com/office/2007/relationships/hdphoto" Target="../media/hdphoto1.wdp"/><Relationship Id="rId38" Type="http://schemas.openxmlformats.org/officeDocument/2006/relationships/slide" Target="slide2.xml"/><Relationship Id="rId2" Type="http://schemas.openxmlformats.org/officeDocument/2006/relationships/video" Target="../media/media4.mp4"/><Relationship Id="rId16" Type="http://schemas.openxmlformats.org/officeDocument/2006/relationships/tags" Target="../tags/tag102.xml"/><Relationship Id="rId20" Type="http://schemas.openxmlformats.org/officeDocument/2006/relationships/slide" Target="slide5.xml"/><Relationship Id="rId29" Type="http://schemas.openxmlformats.org/officeDocument/2006/relationships/image" Target="../media/image12.png"/><Relationship Id="rId1" Type="http://schemas.microsoft.com/office/2007/relationships/media" Target="../media/media4.mp4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image" Target="../media/image9.png"/><Relationship Id="rId32" Type="http://schemas.openxmlformats.org/officeDocument/2006/relationships/image" Target="../media/image14.png"/><Relationship Id="rId37" Type="http://schemas.openxmlformats.org/officeDocument/2006/relationships/slide" Target="slide4.xml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image" Target="../media/image8.png"/><Relationship Id="rId28" Type="http://schemas.openxmlformats.org/officeDocument/2006/relationships/slide" Target="slide8.xml"/><Relationship Id="rId36" Type="http://schemas.openxmlformats.org/officeDocument/2006/relationships/slide" Target="slide3.xml"/><Relationship Id="rId10" Type="http://schemas.openxmlformats.org/officeDocument/2006/relationships/tags" Target="../tags/tag96.xml"/><Relationship Id="rId19" Type="http://schemas.openxmlformats.org/officeDocument/2006/relationships/image" Target="../media/image19.png"/><Relationship Id="rId31" Type="http://schemas.openxmlformats.org/officeDocument/2006/relationships/image" Target="../media/image13.png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slide" Target="slide6.xml"/><Relationship Id="rId27" Type="http://schemas.openxmlformats.org/officeDocument/2006/relationships/image" Target="../media/image11.png"/><Relationship Id="rId30" Type="http://schemas.openxmlformats.org/officeDocument/2006/relationships/slide" Target="slide9.xml"/><Relationship Id="rId35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26" Type="http://schemas.openxmlformats.org/officeDocument/2006/relationships/tags" Target="../tags/tag127.xml"/><Relationship Id="rId39" Type="http://schemas.openxmlformats.org/officeDocument/2006/relationships/image" Target="../media/image7.png"/><Relationship Id="rId21" Type="http://schemas.openxmlformats.org/officeDocument/2006/relationships/tags" Target="../tags/tag122.xml"/><Relationship Id="rId34" Type="http://schemas.openxmlformats.org/officeDocument/2006/relationships/tags" Target="../tags/tag135.xml"/><Relationship Id="rId42" Type="http://schemas.openxmlformats.org/officeDocument/2006/relationships/slide" Target="slide5.xml"/><Relationship Id="rId47" Type="http://schemas.openxmlformats.org/officeDocument/2006/relationships/image" Target="../media/image11.png"/><Relationship Id="rId50" Type="http://schemas.openxmlformats.org/officeDocument/2006/relationships/slide" Target="slide9.xml"/><Relationship Id="rId55" Type="http://schemas.openxmlformats.org/officeDocument/2006/relationships/image" Target="../media/image17.png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5" Type="http://schemas.openxmlformats.org/officeDocument/2006/relationships/tags" Target="../tags/tag126.xml"/><Relationship Id="rId33" Type="http://schemas.openxmlformats.org/officeDocument/2006/relationships/tags" Target="../tags/tag134.xml"/><Relationship Id="rId38" Type="http://schemas.openxmlformats.org/officeDocument/2006/relationships/slide" Target="slide3.xml"/><Relationship Id="rId46" Type="http://schemas.openxmlformats.org/officeDocument/2006/relationships/slide" Target="slide7.xml"/><Relationship Id="rId2" Type="http://schemas.openxmlformats.org/officeDocument/2006/relationships/video" Target="../media/media5.mp4"/><Relationship Id="rId16" Type="http://schemas.openxmlformats.org/officeDocument/2006/relationships/tags" Target="../tags/tag117.xml"/><Relationship Id="rId20" Type="http://schemas.openxmlformats.org/officeDocument/2006/relationships/tags" Target="../tags/tag121.xml"/><Relationship Id="rId29" Type="http://schemas.openxmlformats.org/officeDocument/2006/relationships/tags" Target="../tags/tag130.xml"/><Relationship Id="rId41" Type="http://schemas.openxmlformats.org/officeDocument/2006/relationships/image" Target="../media/image8.png"/><Relationship Id="rId54" Type="http://schemas.openxmlformats.org/officeDocument/2006/relationships/image" Target="../media/image15.png"/><Relationship Id="rId1" Type="http://schemas.microsoft.com/office/2007/relationships/media" Target="../media/media5.mp4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24" Type="http://schemas.openxmlformats.org/officeDocument/2006/relationships/tags" Target="../tags/tag125.xml"/><Relationship Id="rId32" Type="http://schemas.openxmlformats.org/officeDocument/2006/relationships/tags" Target="../tags/tag133.xml"/><Relationship Id="rId37" Type="http://schemas.openxmlformats.org/officeDocument/2006/relationships/image" Target="../media/image20.png"/><Relationship Id="rId40" Type="http://schemas.openxmlformats.org/officeDocument/2006/relationships/slide" Target="slide4.xml"/><Relationship Id="rId45" Type="http://schemas.openxmlformats.org/officeDocument/2006/relationships/image" Target="../media/image10.png"/><Relationship Id="rId53" Type="http://schemas.microsoft.com/office/2007/relationships/hdphoto" Target="../media/hdphoto1.wdp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23" Type="http://schemas.openxmlformats.org/officeDocument/2006/relationships/tags" Target="../tags/tag124.xml"/><Relationship Id="rId28" Type="http://schemas.openxmlformats.org/officeDocument/2006/relationships/tags" Target="../tags/tag129.xml"/><Relationship Id="rId36" Type="http://schemas.openxmlformats.org/officeDocument/2006/relationships/slideLayout" Target="../slideLayouts/slideLayout5.xml"/><Relationship Id="rId49" Type="http://schemas.openxmlformats.org/officeDocument/2006/relationships/image" Target="../media/image12.png"/><Relationship Id="rId57" Type="http://schemas.openxmlformats.org/officeDocument/2006/relationships/image" Target="../media/image5.png"/><Relationship Id="rId10" Type="http://schemas.openxmlformats.org/officeDocument/2006/relationships/tags" Target="../tags/tag111.xml"/><Relationship Id="rId19" Type="http://schemas.openxmlformats.org/officeDocument/2006/relationships/tags" Target="../tags/tag120.xml"/><Relationship Id="rId31" Type="http://schemas.openxmlformats.org/officeDocument/2006/relationships/tags" Target="../tags/tag132.xml"/><Relationship Id="rId44" Type="http://schemas.openxmlformats.org/officeDocument/2006/relationships/slide" Target="slide6.xml"/><Relationship Id="rId52" Type="http://schemas.openxmlformats.org/officeDocument/2006/relationships/image" Target="../media/image14.png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tags" Target="../tags/tag123.xml"/><Relationship Id="rId27" Type="http://schemas.openxmlformats.org/officeDocument/2006/relationships/tags" Target="../tags/tag128.xml"/><Relationship Id="rId30" Type="http://schemas.openxmlformats.org/officeDocument/2006/relationships/tags" Target="../tags/tag131.xml"/><Relationship Id="rId35" Type="http://schemas.openxmlformats.org/officeDocument/2006/relationships/tags" Target="../tags/tag136.xml"/><Relationship Id="rId43" Type="http://schemas.openxmlformats.org/officeDocument/2006/relationships/image" Target="../media/image9.png"/><Relationship Id="rId48" Type="http://schemas.openxmlformats.org/officeDocument/2006/relationships/slide" Target="slide8.xml"/><Relationship Id="rId56" Type="http://schemas.openxmlformats.org/officeDocument/2006/relationships/slide" Target="slide2.xml"/><Relationship Id="rId8" Type="http://schemas.openxmlformats.org/officeDocument/2006/relationships/tags" Target="../tags/tag109.xml"/><Relationship Id="rId51" Type="http://schemas.openxmlformats.org/officeDocument/2006/relationships/image" Target="../media/image13.png"/><Relationship Id="rId3" Type="http://schemas.openxmlformats.org/officeDocument/2006/relationships/tags" Target="../tags/tag10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png"/><Relationship Id="rId18" Type="http://schemas.openxmlformats.org/officeDocument/2006/relationships/image" Target="../media/image15.png"/><Relationship Id="rId26" Type="http://schemas.openxmlformats.org/officeDocument/2006/relationships/hyperlink" Target="http://office.microsoft.com/redir/XT103462909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17" Type="http://schemas.openxmlformats.org/officeDocument/2006/relationships/image" Target="../media/image10.png"/><Relationship Id="rId25" Type="http://schemas.openxmlformats.org/officeDocument/2006/relationships/hyperlink" Target="http://o15.officeredir.microsoft.com/r/rlidMoreCourses?clid=1033" TargetMode="External"/><Relationship Id="rId2" Type="http://schemas.openxmlformats.org/officeDocument/2006/relationships/slide" Target="slide8.xml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24" Type="http://schemas.openxmlformats.org/officeDocument/2006/relationships/hyperlink" Target="http://office.microsoft.com/redir/HA102813789.aspx" TargetMode="External"/><Relationship Id="rId5" Type="http://schemas.openxmlformats.org/officeDocument/2006/relationships/slide" Target="slide9.xml"/><Relationship Id="rId15" Type="http://schemas.openxmlformats.org/officeDocument/2006/relationships/image" Target="../media/image9.png"/><Relationship Id="rId23" Type="http://schemas.openxmlformats.org/officeDocument/2006/relationships/hyperlink" Target="http://office.microsoft.com/redir/HA102809309.aspx" TargetMode="External"/><Relationship Id="rId10" Type="http://schemas.openxmlformats.org/officeDocument/2006/relationships/slide" Target="slide5.xml"/><Relationship Id="rId19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slide" Target="slide4.xml"/><Relationship Id="rId22" Type="http://schemas.openxmlformats.org/officeDocument/2006/relationships/hyperlink" Target="http://office.microsoft.com/redir/HA102809312.asp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slide" Target="slide8.xml"/><Relationship Id="rId26" Type="http://schemas.openxmlformats.org/officeDocument/2006/relationships/slide" Target="slide2.xml"/><Relationship Id="rId3" Type="http://schemas.openxmlformats.org/officeDocument/2006/relationships/slide" Target="slide7.xml"/><Relationship Id="rId21" Type="http://schemas.openxmlformats.org/officeDocument/2006/relationships/image" Target="../media/image22.png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5" Type="http://schemas.openxmlformats.org/officeDocument/2006/relationships/image" Target="../media/image1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3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24" Type="http://schemas.openxmlformats.org/officeDocument/2006/relationships/image" Target="../media/image15.png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en-us/outlook-help/feedback-RZ101809884.aspx?section=10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slide" Target="slide9.xml"/><Relationship Id="rId22" Type="http://schemas.openxmlformats.org/officeDocument/2006/relationships/hyperlink" Target="http://office.microsoft.com/redir/RZ104117292.aspx?section=2" TargetMode="External"/><Relationship Id="rId27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.png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864844.aspx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8.xml"/><Relationship Id="rId25" Type="http://schemas.openxmlformats.org/officeDocument/2006/relationships/image" Target="../media/image5.png"/><Relationship Id="rId2" Type="http://schemas.openxmlformats.org/officeDocument/2006/relationships/slide" Target="slide7.xml"/><Relationship Id="rId16" Type="http://schemas.openxmlformats.org/officeDocument/2006/relationships/image" Target="../media/image17.png"/><Relationship Id="rId20" Type="http://schemas.openxmlformats.org/officeDocument/2006/relationships/hyperlink" Target="http://office.microsoft.com/redir/XT1038340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11" Type="http://schemas.openxmlformats.org/officeDocument/2006/relationships/image" Target="../media/image10.png"/><Relationship Id="rId24" Type="http://schemas.openxmlformats.org/officeDocument/2006/relationships/slide" Target="slide2.xm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24.png"/><Relationship Id="rId10" Type="http://schemas.openxmlformats.org/officeDocument/2006/relationships/slide" Target="slide3.xml"/><Relationship Id="rId19" Type="http://schemas.openxmlformats.org/officeDocument/2006/relationships/hyperlink" Target="http://office.microsoft.com/redir/XT101907941.aspx" TargetMode="External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179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a chart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56" y="71643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5" y="2676691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220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edia Placeholder 15">
            <a:hlinkClick r:id="rId13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</p:spPr>
      </p:pic>
      <p:pic>
        <p:nvPicPr>
          <p:cNvPr id="3" name="Create a Chart - M1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reate a Chart - M1 - 5000:00:00.0" time="33"/>
                    <p14:bmk name="Create a Chart - M1 - 5000:00:08.1" time="8133"/>
                    <p14:bmk name="Create a Chart - M1 - 5000:00:08.2" time="8233"/>
                    <p14:bmk name="Create a Chart - M1 - 5000:00:14.6" time="14633"/>
                    <p14:bmk name="Create a Chart - M1 - 5000:00:14.7" time="14733"/>
                    <p14:bmk name="Create a Chart - M1 - 5000:00:25.1" time="25167"/>
                    <p14:bmk name="Create a Chart - M1 - 5000:00:25.2" time="25267"/>
                    <p14:bmk name="Create a Chart - M1 - 5000:00:30.7" time="30767"/>
                    <p14:bmk name="Create a Chart - M1 - 5000:00:30.8" time="30867"/>
                    <p14:bmk name="Create a Chart - M1 - 5000:00:36.4" time="36433"/>
                    <p14:bmk name="Create a Chart - M1 - 5000:00:36.5" time="36533"/>
                    <p14:bmk name="Create a Chart - M1 - 5000:00:41.7" time="41700"/>
                    <p14:bmk name="Create a Chart - M1 - 5000:00:41.8" time="41800"/>
                    <p14:bmk name="Create a Chart - M1 - 5000:00:53.6" time="53667"/>
                    <p14:bmk name="Create a Chart - M1 - 5000:00:53.7" time="53767"/>
                    <p14:bmk name="Create a Chart - M1 - 5000:00:58.9" time="58933"/>
                  </p14:bmkLst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16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18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20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22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24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26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28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39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a chart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Pie, bar, &amp; line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Customize</a:t>
            </a:r>
            <a:endParaRPr lang="en-US" dirty="0"/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Combo charts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Copy a chart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chart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1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6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Create a Chart - M1 - 50Chartsprovidea00:00:00.0-00:00:08.1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Charts provide a visual representation of your data, making it easier to analyze.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Create a Chart - M1 - 50Forexample,I00:00:08.2-00:00:14.6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 want to create a chart for sales, to see if there’s a pattern.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Create a Chart - M1 - 50Iselectthe00:00:14.7-00:00:25.1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select the cells I want to use for the chart, click the Quick Analysis button, and click the Charts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Create a Chart - M1 - 50Exceldisplaysrecommended00:00:25.2-00:00:30.7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Excel displays recommended charts based on the data in the cells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reate a Chart - M1 - 50Youcanhover00:00:30.8-00:00:36.4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hover over each one to see what looks good for your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reate a Chart - M1 - 50ClusteredColumnis00:00:36.5-00:00:41.7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Clustered Column is great for comparing data, so I click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reate a Chart - M1 - 50AndnowI00:00:41.8-00:00:53.6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now I have an eye catching chart of the data. It looks like the summer months are slower and the winter months are busier.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reate a Chart - M1 - 50Upnext,Create00:00:53.7-00:00:58.9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Create pie, bar and line charts.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423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413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08.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08.2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14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14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25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25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30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30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3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36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36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41.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4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41.8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5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53.6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5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53.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1 - 5000:00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1 - 5000:00:58.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413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eate a Chart - M2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reate a Chart - M2 - 5000:00:00.0" time="33"/>
                    <p14:bmk name="Create a Chart - M2 - 5000:00:13.4" time="13433"/>
                    <p14:bmk name="Create a Chart - M2 - 5000:00:13.5" time="13533"/>
                    <p14:bmk name="Create a Chart - M2 - 5000:00:20.8" time="20800"/>
                    <p14:bmk name="Create a Chart - M2 - 5000:00:20.9" time="20900"/>
                    <p14:bmk name="Create a Chart - M2 - 5000:00:24.2" time="24267"/>
                    <p14:bmk name="Create a Chart - M2 - 5000:00:24.3" time="24367"/>
                    <p14:bmk name="Create a Chart - M2 - 5000:00:31.0" time="31000"/>
                    <p14:bmk name="Create a Chart - M2 - 5000:00:31.1" time="31100"/>
                    <p14:bmk name="Create a Chart - M2 - 5000:00:35.8" time="35867"/>
                    <p14:bmk name="Create a Chart - M2 - 5000:00:35.9" time="35967"/>
                    <p14:bmk name="Create a Chart - M2 - 5000:00:44.6" time="44600"/>
                    <p14:bmk name="Create a Chart - M2 - 5000:00:44.7" time="44700"/>
                    <p14:bmk name="Create a Chart - M2 - 5000:00:49.9" time="49967"/>
                    <p14:bmk name="Create a Chart - M2 - 5000:00:50.0" time="50067"/>
                    <p14:bmk name="Create a Chart - M2 - 5000:00:54.4" time="54467"/>
                    <p14:bmk name="Create a Chart - M2 - 5000:00:54.5" time="54567"/>
                    <p14:bmk name="Create a Chart - M2 - 5000:01:05.1" time="65133"/>
                    <p14:bmk name="Create a Chart - M2 - 5000:01:05.2" time="65233"/>
                    <p14:bmk name="Create a Chart - M2 - 5000:01:12.9" time="72900"/>
                    <p14:bmk name="Create a Chart - M2 - 5000:01:13.0" time="73000"/>
                    <p14:bmk name="Create a Chart - M2 - 5000:01:16.0" time="76067"/>
                    <p14:bmk name="Create a Chart - M2 - 5000:01:16.1" time="76167"/>
                    <p14:bmk name="Create a Chart - M2 - 5000:01:24.0" time="84000"/>
                    <p14:bmk name="Create a Chart - M2 - 5000:01:24.1" time="84100"/>
                    <p14:bmk name="Create a Chart - M2 - 5000:01:35.3" time="95367"/>
                    <p14:bmk name="Create a Chart - M2 - 5000:01:35.4" time="95467"/>
                    <p14:bmk name="Create a Chart - M2 - 5000:01:39.7" time="99700"/>
                    <p14:bmk name="Create a Chart - M2 - 5000:01:39.8" time="99800"/>
                    <p14:bmk name="Create a Chart - M2 - 5000:01:49.7" time="109700"/>
                    <p14:bmk name="Create a Chart - M2 - 5000:01:49.8" time="109800"/>
                    <p14:bmk name="Create a Chart - M2 - 5000:01:56.7" time="116733"/>
                    <p14:bmk name="Create a Chart - M2 - 5000:01:56.8" time="116833"/>
                    <p14:bmk name="Create a Chart - M2 - 5000:02:01.6" time="121600"/>
                    <p14:bmk name="Create a Chart - M2 - 5000:02:01.7" time="121700"/>
                    <p14:bmk name="Create a Chart - M2 - 5000:02:07.6" time="127667"/>
                    <p14:bmk name="Create a Chart - M2 - 5000:02:07.7" time="127767"/>
                    <p14:bmk name="Create a Chart - M2 - 5000:02:13.5" time="133567"/>
                    <p14:bmk name="Create a Chart - M2 - 5000:02:13.6" time="133667"/>
                    <p14:bmk name="Create a Chart - M2 - 5000:02:24.8" time="144833"/>
                    <p14:bmk name="Create a Chart - M2 - 5000:02:24.9" time="144933"/>
                    <p14:bmk name="Create a Chart - M2 - 5000:02:28.3" time="148333"/>
                    <p14:bmk name="Create a Chart - M2 - 5000:02:28.4" time="148433"/>
                    <p14:bmk name="Create a Chart - M2 - 5000:02:37.4" time="157400"/>
                    <p14:bmk name="Create a Chart - M2 - 5000:02:37.5" time="157500"/>
                    <p14:bmk name="Create a Chart - M2 - 5000:02:41.2" time="161200"/>
                    <p14:bmk name="Create a Chart - M2 - 5000:02:41.3" time="161300"/>
                    <p14:bmk name="Create a Chart - M2 - 5000:02:46.0" time="166067"/>
                    <p14:bmk name="Create a Chart - M2 - 5000:02:46.1" time="166167"/>
                    <p14:bmk name="Create a Chart - M2 - 5000:02:51.3" time="171367"/>
                    <p14:bmk name="Create a Chart - M2 - 5000:02:51.4" time="171467"/>
                    <p14:bmk name="Create a Chart - M2 - 5000:02:54.8" time="174833"/>
                    <p14:bmk name="Create a Chart - M2 - 5000:02:54.9" time="174933"/>
                    <p14:bmk name="Create a Chart - M2 - 5000:03:02.2" time="182200"/>
                    <p14:bmk name="Create a Chart - M2 - 5000:03:02.3" time="182300"/>
                    <p14:bmk name="Create a Chart - M2 - 5000:03:08.1" time="188100"/>
                    <p14:bmk name="Create a Chart - M2 - 5000:03:08.2" time="188200"/>
                    <p14:bmk name="Create a Chart - M2 - 5000:03:12.6" time="192667"/>
                    <p14:bmk name="Create a Chart - M2 - 5000:03:12.7" time="192767"/>
                    <p14:bmk name="Create a Chart - M2 - 5000:03:21.1" time="201167"/>
                    <p14:bmk name="Create a Chart - M2 - 5000:03:21.2" time="201267"/>
                    <p14:bmk name="Create a Chart - M2 - 5000:03:27.3" time="207367"/>
                    <p14:bmk name="Create a Chart - M2 - 5000:03:27.4" time="207467"/>
                    <p14:bmk name="Create a Chart - M2 - 5000:03:30.5" time="210533"/>
                  </p14:bmkLst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71" name="Rectangle 70">
            <a:hlinkClick r:id="rId38" action="ppaction://hlinksldjump"/>
          </p:cNvPr>
          <p:cNvSpPr/>
          <p:nvPr/>
        </p:nvSpPr>
        <p:spPr>
          <a:xfrm>
            <a:off x="1200584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39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41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43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45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47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9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51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31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a chart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53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7" name="Create a Chart - M2 - 50Wecreateda00:00:00.0-00:00:13.4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created a clustered column chart in the previous video. In this video we’re going to create pie, bar, and line charts.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Create a Chart - M2 - 50Eachtypeof00:00:13.5-00:00:20.8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Each type of chart highlights data differently. And some charts can’t be used with some types of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Create a Chart - M2 - 50We’llgoover00:00:20.9-00:00:24.2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go over this shortly.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reate a Chart - M2 - 50Tocreatea00:00:24.3-00:00:31.0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create a pie chart, select the cells you want to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reate a Chart - M2 - 50ClickQuickAnalysis00:00:31.1-00:00:35.8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Quick Analysis and click Charts.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reate a Chart - M2 - 50Exceldisplaysrecommended00:00:35.9-00:00:44.6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Excel displays recommended options based on the data in the cells you select, so the options won’t always be the same.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reate a Chart - M2 - 50I’llshowyou00:00:44.7-00:00:49.9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show you how to create a chart that isn’t a Quick Analysis option shortly.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reate a Chart - M2 - 50ClickthePie00:00:50.0-00:00:54.4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Pie option, and your chart’s created.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reate a Chart - M2 - 50Youcanchart00:00:54.5-00:01:05.1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chart only one data series with a pie chart. In this example, those are the sales figures in cells B2 through B5.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Create a Chart - M2 - 50I’mgoingto00:01:05.2-00:01:12.9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going to move and resize the chart so it displays without having to scroll, which will also make it easier to customize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Create a Chart - M2 - 50(somethingwe’lllook00:01:13.0-00:01:16.0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(something we’ll look at in next video.)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Create a Chart - M2 - 50Iclickthe00:01:16.1-00:01:24.0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chart; hold down the left mouse button, and drag to move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Create a Chart - M2 - 50Iscrolldown00:01:24.1-00:01:35.3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scroll down a little, click the bottom right-hand corner of the chart and drag it up and to the left to make it smaller.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Create a Chart - M2 - 50Differentdatadisplays00:01:35.4-00:01:39.7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Different data displays better in different types of charts.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Create a Chart - M2 - 50Ifyoutry00:01:39.8-00:01:49.7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try to graph too much data in a pie chart it looks like this, not very useful.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Create a Chart - M2 - 50NowI’mcreating00:01:49.8-00:01:56.7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I’m creating a bar chart using the same data we used to create the pie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Create a Chart - M2 - 50Chartingthesame00:01:56.8-00:02:01.6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Charting the same data different ways can provide you with a different perspective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Create a Chart - M2 - 50thatmayhelp00:02:01.7-00:02:07.6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may help you discover different insights in the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Create a Chart - M2 - 50We’recreatingsome00:02:07.7-00:02:13.5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We’re creating some of the more common chart types, but there are many more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Create a Chart - M2 - 50Tocreatecharts00:02:13.6-00:02:24.8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create charts that aren’t Quick Analysis options, select the cells you want to chart, click the Insert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Create a Chart - M2 - 50IntheCharts00:02:24.9-00:02:28.3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Charts group we have a lot of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Create a Chart - M2 - 50ClickRecommendedCharts00:02:28.4-00:02:37.4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Recommended Charts to see the charts that’ll work best with the data you’ve selected;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Create a Chart - M2 - 50clickAllCharts00:02:37.5-00:02:41.2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All Charts for even more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Create a Chart - M2 - 50Theseareall00:02:41.3-00:02:46.0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are all of the different types of charts you can create.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Create a Chart - M2 - 50AsImentioned00:02:46.1-00:02:51.3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I mentioned earlier, a pie chart isn’t a recommended option for the data we selected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Create a Chart - M2 - 50becauseitcan00:02:51.4-00:02:54.8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it can only display one data series.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Create a Chart - M2 - 50Wecouldmake00:02:54.9-00:03:02.2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could make a Pie chart, but it would only show the first data series, the average precipitation for New York,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Create a Chart - M2 - 50andnotthe00:03:02.3-00:03:08.1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not the second data series, the average precipitation for Seattle.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Create a Chart - M2 - 50Instead,let’smake00:03:08.2-00:03:12.6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Instead, let’s make a Line with Markers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Create a Chart - M2 - 50ClickLine,click00:03:12.7-00:03:21.1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Line, click Line with Marker, point to an option and you get a preview of the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Create a Chart - M2 - 50ClickOK,and00:03:21.2-00:03:27.3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OK, and we’ve created our line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Create a Chart - M2 - 50Upnext,Customize00:03:27.4-00:03:30.5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Customize charts.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5" name="Media Placeholder 15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47" name="Rectangle 46">
            <a:hlinkClick r:id="rId38" action="ppaction://hlinksldjump"/>
          </p:cNvPr>
          <p:cNvSpPr/>
          <p:nvPr/>
        </p:nvSpPr>
        <p:spPr>
          <a:xfrm>
            <a:off x="1201532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Pie, bar, &amp; line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Customize</a:t>
            </a:r>
            <a:endParaRPr lang="en-US" dirty="0"/>
          </a:p>
        </p:txBody>
      </p:sp>
      <p:sp>
        <p:nvSpPr>
          <p:cNvPr id="78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Combo charts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Copy a chart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5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11247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503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1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13.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13.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2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20.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20.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24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2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24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3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31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3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31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35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3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35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44.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44.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4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49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50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5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54.4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0:5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0:54.5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05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05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12.9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13.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1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16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1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16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24.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24.1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35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35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39.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3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39.8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49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4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49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56.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1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1:56.8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0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01.6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01.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07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07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13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13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24.8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24.9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28.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2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28.4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3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37.4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37.5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4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41.2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41.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46.0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4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46.1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51.3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51.4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54.8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2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2:54.9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3:0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3:02.2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3:0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3:02.3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3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3:08.1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3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3:08.2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3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3:12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3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3:12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3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3:21.1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3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3:21.2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3:2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3:27.3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3:2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3:27.4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2 - 5000:03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2 - 5000:03:30.5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4" grpId="0" animBg="1"/>
          <p:bldP spid="54" grpId="1" animBg="1"/>
          <p:bldP spid="55" grpId="0" animBg="1"/>
          <p:bldP spid="55" grpId="1" animBg="1"/>
          <p:bldP spid="62" grpId="0" animBg="1"/>
          <p:bldP spid="62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4" grpId="0" animBg="1"/>
          <p:bldP spid="74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503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eate a Chart - M3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reate a Chart - M3 - 5000:00:00.0" time="33"/>
                    <p14:bmk name="Create a Chart - M3 - 5000:00:09.8" time="9867"/>
                    <p14:bmk name="Create a Chart - M3 - 5000:00:09.9" time="9967"/>
                    <p14:bmk name="Create a Chart - M3 - 5000:00:16.3" time="16300"/>
                    <p14:bmk name="Create a Chart - M3 - 5000:00:16.4" time="16400"/>
                    <p14:bmk name="Create a Chart - M3 - 5000:00:20.5" time="20567"/>
                    <p14:bmk name="Create a Chart - M3 - 5000:00:20.6" time="20667"/>
                    <p14:bmk name="Create a Chart - M3 - 5000:00:30.0" time="30033"/>
                    <p14:bmk name="Create a Chart - M3 - 5000:00:30.1" time="30133"/>
                    <p14:bmk name="Create a Chart - M3 - 5000:00:37.4" time="37467"/>
                    <p14:bmk name="Create a Chart - M3 - 5000:00:37.5" time="37567"/>
                    <p14:bmk name="Create a Chart - M3 - 5000:00:44.1" time="44167"/>
                    <p14:bmk name="Create a Chart - M3 - 5000:00:44.2" time="44267"/>
                    <p14:bmk name="Create a Chart - M3 - 5000:00:49.7" time="49700"/>
                    <p14:bmk name="Create a Chart - M3 - 5000:00:49.8" time="49800"/>
                    <p14:bmk name="Create a Chart - M3 - 5000:00:56.5" time="56533"/>
                    <p14:bmk name="Create a Chart - M3 - 5000:00:56.6" time="56633"/>
                    <p14:bmk name="Create a Chart - M3 - 5000:01:04.9" time="64900"/>
                    <p14:bmk name="Create a Chart - M3 - 5000:01:05.0" time="65000"/>
                    <p14:bmk name="Create a Chart - M3 - 5000:01:13.5" time="73500"/>
                    <p14:bmk name="Create a Chart - M3 - 5000:01:13.6" time="73600"/>
                    <p14:bmk name="Create a Chart - M3 - 5000:01:24.0" time="84033"/>
                    <p14:bmk name="Create a Chart - M3 - 5000:01:24.1" time="84133"/>
                    <p14:bmk name="Create a Chart - M3 - 5000:01:31.8" time="91833"/>
                    <p14:bmk name="Create a Chart - M3 - 5000:01:31.9" time="91933"/>
                    <p14:bmk name="Create a Chart - M3 - 5000:01:42.0" time="102000"/>
                    <p14:bmk name="Create a Chart - M3 - 5000:01:42.1" time="102100"/>
                    <p14:bmk name="Create a Chart - M3 - 5000:01:50.8" time="110833"/>
                    <p14:bmk name="Create a Chart - M3 - 5000:01:50.9" time="110933"/>
                    <p14:bmk name="Create a Chart - M3 - 5000:01:56.1" time="116133"/>
                    <p14:bmk name="Create a Chart - M3 - 5000:01:56.2" time="116233"/>
                    <p14:bmk name="Create a Chart - M3 - 5000:02:01.9" time="121933"/>
                    <p14:bmk name="Create a Chart - M3 - 5000:02:02.0" time="122033"/>
                    <p14:bmk name="Create a Chart - M3 - 5000:02:07.4" time="127400"/>
                    <p14:bmk name="Create a Chart - M3 - 5000:02:07.5" time="127500"/>
                    <p14:bmk name="Create a Chart - M3 - 5000:02:10.3" time="130367"/>
                    <p14:bmk name="Create a Chart - M3 - 5000:02:10.4" time="130467"/>
                    <p14:bmk name="Create a Chart - M3 - 5000:02:18.5" time="138533"/>
                    <p14:bmk name="Create a Chart - M3 - 5000:02:18.6" time="138633"/>
                    <p14:bmk name="Create a Chart - M3 - 5000:02:23.0" time="143033"/>
                    <p14:bmk name="Create a Chart - M3 - 5000:02:23.1" time="143133"/>
                    <p14:bmk name="Create a Chart - M3 - 5000:02:27.5" time="147500"/>
                    <p14:bmk name="Create a Chart - M3 - 5000:02:27.6" time="147600"/>
                    <p14:bmk name="Create a Chart - M3 - 5000:02:36.2" time="156233"/>
                    <p14:bmk name="Create a Chart - M3 - 5000:02:36.3" time="156333"/>
                    <p14:bmk name="Create a Chart - M3 - 5000:02:40.8" time="160833"/>
                    <p14:bmk name="Create a Chart - M3 - 5000:02:40.9" time="160933"/>
                    <p14:bmk name="Create a Chart - M3 - 5000:02:45.9" time="165900"/>
                    <p14:bmk name="Create a Chart - M3 - 5000:02:46.0" time="166000"/>
                    <p14:bmk name="Create a Chart - M3 - 5000:02:58.2" time="178233"/>
                    <p14:bmk name="Create a Chart - M3 - 5000:02:58.3" time="178333"/>
                    <p14:bmk name="Create a Chart - M3 - 5000:03:03.1" time="183100"/>
                    <p14:bmk name="Create a Chart - M3 - 5000:03:03.2" time="183200"/>
                    <p14:bmk name="Create a Chart - M3 - 5000:03:07.5" time="187533"/>
                    <p14:bmk name="Create a Chart - M3 - 5000:03:07.6" time="187633"/>
                    <p14:bmk name="Create a Chart - M3 - 5000:03:22.1" time="202100"/>
                    <p14:bmk name="Create a Chart - M3 - 5000:03:22.2" time="202200"/>
                    <p14:bmk name="Create a Chart - M3 - 5000:03:28.5" time="208533"/>
                    <p14:bmk name="Create a Chart - M3 - 5000:03:28.6" time="208633"/>
                    <p14:bmk name="Create a Chart - M3 - 5000:03:34.3" time="214367"/>
                    <p14:bmk name="Create a Chart - M3 - 5000:03:34.4" time="214467"/>
                    <p14:bmk name="Create a Chart - M3 - 5000:03:42.6" time="222667"/>
                    <p14:bmk name="Create a Chart - M3 - 5000:03:42.7" time="222767"/>
                    <p14:bmk name="Create a Chart - M3 - 5000:03:50.4" time="230467"/>
                    <p14:bmk name="Create a Chart - M3 - 5000:03:50.5" time="230567"/>
                    <p14:bmk name="Create a Chart - M3 - 5000:03:59.9" time="239967"/>
                    <p14:bmk name="Create a Chart - M3 - 5000:04:00.0" time="240067"/>
                    <p14:bmk name="Create a Chart - M3 - 5000:04:09.7" time="249700"/>
                    <p14:bmk name="Create a Chart - M3 - 5000:04:09.8" time="249800"/>
                    <p14:bmk name="Create a Chart - M3 - 5000:04:14.0" time="254067"/>
                    <p14:bmk name="Create a Chart - M3 - 5000:04:14.1" time="254167"/>
                    <p14:bmk name="Create a Chart - M3 - 5000:04:17.1" time="257167"/>
                    <p14:bmk name="Create a Chart - M3 - 5000:04:17.2" time="257267"/>
                    <p14:bmk name="Create a Chart - M3 - 5000:04:24.4" time="264400"/>
                    <p14:bmk name="Create a Chart - M3 - 5000:04:24.5" time="264500"/>
                    <p14:bmk name="Create a Chart - M3 - 5000:04:29.9" time="269933"/>
                    <p14:bmk name="Create a Chart - M3 - 5000:04:30.0" time="270033"/>
                    <p14:bmk name="Create a Chart - M3 - 5000:04:39.6" time="279633"/>
                    <p14:bmk name="Create a Chart - M3 - 5000:04:39.7" time="279733"/>
                    <p14:bmk name="Create a Chart - M3 - 5000:04:53.1" time="293133"/>
                    <p14:bmk name="Create a Chart - M3 - 5000:04:53.2" time="293233"/>
                    <p14:bmk name="Create a Chart - M3 - 5000:04:59.4" time="299400"/>
                    <p14:bmk name="Create a Chart - M3 - 5000:04:59.5" time="299500"/>
                    <p14:bmk name="Create a Chart - M3 - 5000:05:06.2" time="306233"/>
                    <p14:bmk name="Create a Chart - M3 - 5000:05:06.3" time="306333"/>
                    <p14:bmk name="Create a Chart - M3 - 5000:05:19.1" time="319167"/>
                    <p14:bmk name="Create a Chart - M3 - 5000:05:19.2" time="319267"/>
                    <p14:bmk name="Create a Chart - M3 - 5000:05:27.2" time="327233"/>
                    <p14:bmk name="Create a Chart - M3 - 5000:05:27.3" time="327333"/>
                    <p14:bmk name="Create a Chart - M3 - 5000:05:30.8" time="330800"/>
                  </p14:bmkLst>
                </p14:media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51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53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51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56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58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60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62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49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a chart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64">
              <a:extLst>
                <a:ext uri="{BEBA8EAE-BF5A-486C-A8C5-ECC9F3942E4B}">
                  <a14:imgProps xmlns:a14="http://schemas.microsoft.com/office/drawing/2010/main">
                    <a14:imgLayer r:embed="rId65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68" action="ppaction://hlinksldjump"/>
          </p:cNvPr>
          <p:cNvPicPr preferRelativeResize="0">
            <a:picLocks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68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Create a Chart - M3 - 50Afteryoucreate00:00:00.0-00:00:09.8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you create your chart, you can customize it to show additional chart elements, such as titles and data labels,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Create a Chart - M3 - 50ortomake00:00:09.9-00:00:16.3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to make it look exactly the way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Create a Chart - M3 - 50We’recustomizingthe00:00:16.4-00:00:20.5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We’re customizing the pie chart we created in the previous video.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Create a Chart - M3 - 50Tochangethe00:00:20.6-00:00:30.0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change the title, click it, and type the text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reate a Chart - M3 - 50Whenyouselect00:00:30.1-00:00:37.4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select a title or label’s text you get a context sensitive menu that enables you to change its formatting,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reate a Chart - M3 - 50suchasfont,00:00:37.5-00:00:44.1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such as font, font size, and font 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reate a Chart - M3 - 50Ifthereisn’t00:00:44.2-00:00:49.7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there isn’t a chart title, I’ll show you how to add one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reate a Chart - M3 - 50Toaddelements00:00:49.8-00:00:56.5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add elements to your chart, such as a title and data labels, select the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reate a Chart - M3 - 50TheChartElements,00:00:56.6-00:01:04.9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Chart Elements, Chart Styles, and Chart Filter buttons appear next to the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reate a Chart - M3 - 50ClicktheChart00:01:05.0-00:01:13.5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Chart Elements button and check or uncheck the elements you want to add or remove, such as Chart Title.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Create a Chart - M3 - 50Differentcharttypes00:01:13.6-00:01:24.0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Different chart types have different elements, styles, and filters. To add data labels, you check Data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Create a Chart - M3 - 50Theylookpretty00:01:24.1-00:01:31.8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 look pretty good, but I want the labels to include Sales as a dollar value and as a percent of the total.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Create a Chart - M3 - 50Todothat,00:01:31.9-00:01:42.0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do that, click the arrow beside Data Labels. I can point to each option and see a preview.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Create a Chart - M3 - 50Noneofthem00:01:42.1-00:01:50.8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None of them give me what I want, so I click More Options. The Format Data Labels task pane appears.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Create a Chart - M3 - 50Ataskpane00:01:50.9-00:01:56.1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task pane provides you with more options for customizing elements.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Create a Chart - M3 - 50IcheckPercentage00:01:56.2-00:02:01.9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check Percentage and the data labels now contain what I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Create a Chart - M3 - 50We’realmostdone.00:02:02.0-00:02:07.4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We’re almost done. But the overall look of the chart isn’t exactly what I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Create a Chart - M3 - 50SoIclick00:02:07.5-00:02:10.3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 click the Chart Style button.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Create a Chart - M3 - 50Whenyoupoint00:02:10.4-00:02:18.5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point to an option, you see a preview of what it’ll look like. I think this one looks good, so I click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Create a Chart - M3 - 50Andwehave00:02:18.6-00:02:23.0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we have our finished pie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Create a Chart - M3 - 50Nowwe’recustomizing00:02:23.1-00:02:27.5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we’re customizing the bar chart we created in the previous video.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Create a Chart - M3 - 50Selectthechart,00:02:27.6-00:02:36.2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chart, click the Chart Elements button. The bar chart has more elements than the pie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Create a Chart - M3 - 50IcheckData00:02:36.3-00:02:40.8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check Data Table and it’s added to the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Create a Chart - M3 - 50Tochangethe00:02:40.9-00:02:45.9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change the data series for the chart, right-click the chart,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Create a Chart - M3 - 50clickSelectData00:02:46.0-00:02:58.2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Select Data in the right-click menu, select the chart data range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Create a Chart - M3 - 50NowthatI’ve00:02:58.3-00:03:03.1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that I’ve seen the data charted, I think a column chart would work better.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Create a Chart - M3 - 50ButIdon’t00:03:03.2-00:03:07.5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 don’t have to delete this chart and create a new one from scratch.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Create a Chart - M3 - 50Instead,Iright-click00:03:07.6-00:03:22.1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Instead, I right-click the chart, click Change Chart Type, click Column. It looks good, so I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Create a Chart - M3 - 50Andnowwe00:03:22.2-00:03:28.5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now we have a chart that does a great job of presenting the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Create a Chart - M3 - 50Lastly,we’recustomizing00:03:28.6-00:03:34.3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Lastly, we’re customizing the line chart we created in the previous video.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Create a Chart - M3 - 50Ifillin00:03:34.4-00:03:42.6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fill in the title.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Create a Chart - M3 - 50Ialsowant00:03:42.7-00:03:50.4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also want to add a title for the vertical axis of the chart, the numbers, so people will know what they represent.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Create a Chart - M3 - 50Iclickthe00:03:50.5-00:03:59.9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Chart Elements button, point to Axis Titles, click the arrow beside it,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Create a Chart - M3 - 50checkPrimaryVertical,00:04:00.0-00:04:09.7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Primary Vertical, and type Inches into the title text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Create a Chart - M3 - 50Datalabelswould00:04:09.8-00:04:14.0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Data labels would make the chart easier to fully comprehend.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Create a Chart - M3 - 50Iclickthe00:04:14.1-00:04:17.1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Chart Elements button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Create a Chart - M3 - 50IfIchecked00:04:17.2-00:04:24.4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 checked Data Labels, it would put the values above the markers, which is a little confusing.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Create a Chart - M3 - 50WhenIclick00:04:24.5-00:04:29.9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click the arrow beside Data Labels, I get options for where to place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Create a Chart - M3 - 50Igeta00:04:30.0-00:04:39.6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get a live preview when I point to an option. Right looks good, so I click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Create a Chart - M3 - 50Tofilterthe00:04:39.7-00:04:53.1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filter the data in a chart, click the Chart Filter button, uncheck items you don’t want to display, and click Apply.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Create a Chart - M3 - 50Youcheckitems00:04:53.2-00:04:59.4"/>
          <p:cNvSpPr txBox="1"/>
          <p:nvPr>
            <p:custDataLst>
              <p:tags r:id="rId4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check items and click Apply to display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Create a Chart - M3 - 50Youcandouble-click00:04:59.5-00:05:06.2"/>
          <p:cNvSpPr txBox="1"/>
          <p:nvPr>
            <p:custDataLst>
              <p:tags r:id="rId4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double-click a chart or virtually any element in a chart for even more customization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Create a Chart - M3 - 50I’maddinga00:05:06.3-00:05:19.1"/>
          <p:cNvSpPr txBox="1"/>
          <p:nvPr>
            <p:custDataLst>
              <p:tags r:id="rId4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adding a finishing touch to the chart. I double-click the chart, expand Fill in the task pane, and select Gradient fill.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Create a Chart - M3 - 50LastlyImake00:05:19.2-00:05:27.2"/>
          <p:cNvSpPr txBox="1"/>
          <p:nvPr>
            <p:custDataLst>
              <p:tags r:id="rId4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Lastly I make the chart a little bigger, and we’ve finished our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Create a Chart - M3 - 50Upnext,Create00:05:27.3-00:05:30.8"/>
          <p:cNvSpPr txBox="1"/>
          <p:nvPr>
            <p:custDataLst>
              <p:tags r:id="rId4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Create a combo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24712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87" name="Media Placeholder 15">
            <a:hlinkClick r:id="rId69" action="ppaction://hlinksldjump"/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88" name="Rectangle 87">
            <a:hlinkClick r:id="rId69" action="ppaction://hlinksldjump"/>
          </p:cNvPr>
          <p:cNvSpPr/>
          <p:nvPr/>
        </p:nvSpPr>
        <p:spPr>
          <a:xfrm>
            <a:off x="1201532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Pie, bar, &amp; line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Customize</a:t>
            </a:r>
            <a:endParaRPr lang="en-US" dirty="0"/>
          </a:p>
        </p:txBody>
      </p:sp>
      <p:sp>
        <p:nvSpPr>
          <p:cNvPr id="91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Combo charts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2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Copy a chart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8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21110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622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09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09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16.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16.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2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20.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20.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30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3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30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3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37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37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44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44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49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4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49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5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56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0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0:56.6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04.9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05.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13.5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13.6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24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24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31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3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31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4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42.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4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42.1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5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50.8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5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50.9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56.1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1:5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1:56.2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01.9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0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02.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07.4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07.5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10.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10.4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1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18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1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18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2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23.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2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23.1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2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27.5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2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27.6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36.2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36.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40.8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40.9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45.9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46.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58.2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2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2:58.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0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03.1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0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03.2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07.5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07.6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22.1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22.2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2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28.5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2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28.6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3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34.3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34.4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4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42.6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42.7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5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50.4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5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50.5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3:5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3:59.9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00.0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09.7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09.8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1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14.0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14.1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17.1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17.2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24.4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24.5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29.9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30.0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3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39.6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39.7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5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53.1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5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53.2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5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59.4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4:5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4:59.5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5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5:06.2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5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5:06.3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5:1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5:19.1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5:1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5:19.2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5:2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5:27.2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5:2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5:27.3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3 - 5000:05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3 - 5000:05:30.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5" grpId="0" animBg="1"/>
          <p:bldP spid="55" grpId="1" animBg="1"/>
          <p:bldP spid="56" grpId="0" animBg="1"/>
          <p:bldP spid="56" grpId="1" animBg="1"/>
          <p:bldP spid="63" grpId="0" animBg="1"/>
          <p:bldP spid="63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622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eate a chart - M4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reate a chart - M4 - 5000:00:00.0" time="33"/>
                    <p14:bmk name="Create a chart - M4 - 5000:00:04.1" time="4100"/>
                    <p14:bmk name="Create a chart - M4 - 5000:00:04.2" time="4200"/>
                    <p14:bmk name="Create a chart - M4 - 5000:00:12.3" time="12333"/>
                    <p14:bmk name="Create a chart - M4 - 5000:00:12.4" time="12433"/>
                    <p14:bmk name="Create a chart - M4 - 5000:00:22.8" time="22800"/>
                    <p14:bmk name="Create a chart - M4 - 5000:00:22.9" time="22900"/>
                    <p14:bmk name="Create a chart - M4 - 5000:00:25.7" time="25700"/>
                    <p14:bmk name="Create a chart - M4 - 5000:00:25.8" time="25800"/>
                    <p14:bmk name="Create a chart - M4 - 5000:00:29.4" time="29467"/>
                    <p14:bmk name="Create a chart - M4 - 5000:00:29.5" time="29567"/>
                    <p14:bmk name="Create a chart - M4 - 5000:00:39.1" time="39100"/>
                    <p14:bmk name="Create a chart - M4 - 5000:00:39.2" time="39200"/>
                    <p14:bmk name="Create a chart - M4 - 5000:00:50.0" time="50033"/>
                    <p14:bmk name="Create a chart - M4 - 5000:00:50.1" time="50133"/>
                    <p14:bmk name="Create a chart - M4 - 5000:00:57.7" time="57700"/>
                    <p14:bmk name="Create a chart - M4 - 5000:00:57.8" time="57800"/>
                    <p14:bmk name="Create a chart - M4 - 5000:01:03.7" time="63767"/>
                    <p14:bmk name="Create a chart - M4 - 5000:01:03.8" time="63867"/>
                    <p14:bmk name="Create a chart - M4 - 5000:01:14.1" time="74133"/>
                    <p14:bmk name="Create a chart - M4 - 5000:01:14.2" time="74233"/>
                    <p14:bmk name="Create a chart - M4 - 5000:01:19.0" time="79000"/>
                    <p14:bmk name="Create a chart - M4 - 5000:01:19.1" time="79100"/>
                    <p14:bmk name="Create a chart - M4 - 5000:01:25.3" time="85300"/>
                    <p14:bmk name="Create a chart - M4 - 5000:01:25.4" time="85400"/>
                    <p14:bmk name="Create a chart - M4 - 5000:01:43.2" time="103233"/>
                    <p14:bmk name="Create a chart - M4 - 5000:01:43.3" time="103333"/>
                    <p14:bmk name="Create a chart - M4 - 5000:01:45.9" time="105900"/>
                  </p14:bmkLst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20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22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20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22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26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28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30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49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a chart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36" action="ppaction://hlinksldjump"/>
          </p:cNvPr>
          <p:cNvPicPr preferRelativeResize="0"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37" action="ppaction://hlinksldjump"/>
          </p:cNvPr>
          <p:cNvPicPr preferRelativeResize="0"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37" action="ppaction://hlinksldjump"/>
          </p:cNvPr>
          <p:cNvSpPr/>
          <p:nvPr/>
        </p:nvSpPr>
        <p:spPr>
          <a:xfrm>
            <a:off x="3902644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hlinkClick r:id="rId36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Create a chart - M4 - 50Youcanemphasize00:00:00.0-00:00:04.1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emphasize different types of data,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Create a chart - M4 - 50suchastemperature00:00:04.2-00:00:12.3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such as temperature and precipitation, by combining two or more chart types in one Combo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Create a chart - M4 - 50Differenttypesof00:00:12.4-00:00:22.8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Different types of data often have different value ranges and with a Combo chart you can include a secondary axis.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Create a chart - M4 - 50Selectthecells00:00:22.9-00:00:25.7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cells you want to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reate a chart - M4 - 50Combochartisn’t00:00:25.8-00:00:29.4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Combo chart isn’t a Quick Analysis option,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reate a chart - M4 - 50soweclick00:00:29.5-00:00:39.1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we click the Insert tab on the ribbon, click the Combo button, and choose an option.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reate a chart - M4 - 50I’mmovingand00:00:39.2-00:00:50.0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moving and resizing the chart to make it easier to work with.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reate a chart - M4 - 50Igivethe00:00:50.1-00:00:57.7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give the chart a title.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reate a chart - M4 - 50Addingasecondary00:00:57.8-00:01:03.7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Adding a secondary axis for precipitation will make the chart easier to understand.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reate a chart - M4 - 50Idouble-clickthe00:01:03.8-00:01:14.1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double-click the precipitation line in the chart and select Secondary Axis in the task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Create a chart - M4 - 50Itwouldmake00:01:14.2-00:01:19.0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would make the chart even clearer if we added axis titles.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Create a chart - M4 - 50ClicktheChart00:01:19.1-00:01:25.3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Chart Elements button, click the arrow beside Axis Titles,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Create a chart - M4 - 50selectPrimaryVertical00:01:25.4-00:01:43.2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Primary Vertical and Secondary Vertical, click the title text boxes and type the appropriate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Create a chart - M4 - 50Upnext,Copy00:01:43.3-00:01:45.9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Copy a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2" name="Media Placeholder 15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63" name="Rectangle 62">
            <a:hlinkClick r:id="rId38" action="ppaction://hlinksldjump"/>
          </p:cNvPr>
          <p:cNvSpPr/>
          <p:nvPr/>
        </p:nvSpPr>
        <p:spPr>
          <a:xfrm>
            <a:off x="1201532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Pie, bar, &amp; line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Customize</a:t>
            </a:r>
            <a:endParaRPr lang="en-US" dirty="0"/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Combo charts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Copy a chart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6744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133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0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04.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04.2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12.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12.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22.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2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22.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2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25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25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29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29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3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39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39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50.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50.1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5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57.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0:5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0:57.8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1:0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1:03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1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1:03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1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1:14.1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1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1:14.2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1:1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1:19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1:1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1:19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1:2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1:25.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1:2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1:25.4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1:4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1:43.2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1:4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1:43.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Create a chart - M4 - 5000:01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reate a chart - M4 - 5000:01:45.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133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 a Chart - M5 - 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reate a Chart - M5 - 5000:00:00.0" time="33"/>
                    <p14:bmk name="Create a Chart - M5 - 5000:00:07.1" time="7100"/>
                    <p14:bmk name="Create a Chart - M5 - 5000:00:07.2" time="7200"/>
                    <p14:bmk name="Create a Chart - M5 - 5000:00:14.3" time="14300"/>
                    <p14:bmk name="Create a Chart - M5 - 5000:00:14.4" time="14400"/>
                    <p14:bmk name="Create a Chart - M5 - 5000:00:19.4" time="19400"/>
                    <p14:bmk name="Create a Chart - M5 - 5000:00:19.5" time="19500"/>
                    <p14:bmk name="Create a Chart - M5 - 5000:00:28.2" time="28233"/>
                    <p14:bmk name="Create a Chart - M5 - 5000:00:28.3" time="28333"/>
                    <p14:bmk name="Create a Chart - M5 - 5000:00:36.6" time="36667"/>
                    <p14:bmk name="Create a Chart - M5 - 5000:00:36.7" time="36767"/>
                    <p14:bmk name="Create a Chart - M5 - 5000:00:40.5" time="40533"/>
                    <p14:bmk name="Create a Chart - M5 - 5000:00:40.6" time="40633"/>
                    <p14:bmk name="Create a Chart - M5 - 5000:00:45.1" time="45100"/>
                    <p14:bmk name="Create a Chart - M5 - 5000:00:45.2" time="45200"/>
                    <p14:bmk name="Create a Chart - M5 - 5000:00:51.5" time="51500"/>
                    <p14:bmk name="Create a Chart - M5 - 5000:00:51.6" time="51600"/>
                    <p14:bmk name="Create a Chart - M5 - 5000:00:55.5" time="55567"/>
                    <p14:bmk name="Create a Chart - M5 - 5000:00:55.6" time="55667"/>
                    <p14:bmk name="Create a Chart - M5 - 5000:01:00.5" time="60567"/>
                    <p14:bmk name="Create a Chart - M5 - 5000:01:00.6" time="60667"/>
                    <p14:bmk name="Create a Chart - M5 - 5000:01:03.5" time="63533"/>
                    <p14:bmk name="Create a Chart - M5 - 5000:01:03.6" time="63633"/>
                    <p14:bmk name="Create a Chart - M5 - 5000:01:08.4" time="68433"/>
                    <p14:bmk name="Create a Chart - M5 - 5000:01:08.5" time="68533"/>
                    <p14:bmk name="Create a Chart - M5 - 5000:01:15.4" time="75400"/>
                    <p14:bmk name="Create a Chart - M5 - 5000:01:15.5" time="75500"/>
                    <p14:bmk name="Create a Chart - M5 - 5000:01:18.3" time="78300"/>
                    <p14:bmk name="Create a Chart - M5 - 5000:01:18.4" time="78400"/>
                    <p14:bmk name="Create a Chart - M5 - 5000:01:23.4" time="83433"/>
                    <p14:bmk name="Create a Chart - M5 - 5000:01:23.5" time="83533"/>
                    <p14:bmk name="Create a Chart - M5 - 5000:01:29.9" time="89900"/>
                    <p14:bmk name="Create a Chart - M5 - 5000:01:30.0" time="90000"/>
                    <p14:bmk name="Create a Chart - M5 - 5000:01:37.9" time="97933"/>
                    <p14:bmk name="Create a Chart - M5 - 5000:01:38.0" time="98033"/>
                    <p14:bmk name="Create a Chart - M5 - 5000:01:44.4" time="104433"/>
                    <p14:bmk name="Create a Chart - M5 - 5000:01:44.5" time="104533"/>
                    <p14:bmk name="Create a Chart - M5 - 5000:01:50.0" time="110033"/>
                    <p14:bmk name="Create a Chart - M5 - 5000:01:50.1" time="110133"/>
                    <p14:bmk name="Create a Chart - M5 - 5000:01:52.6" time="112600"/>
                    <p14:bmk name="Create a Chart - M5 - 5000:01:52.7" time="112700"/>
                    <p14:bmk name="Create a Chart - M5 - 5000:01:58.8" time="118800"/>
                    <p14:bmk name="Create a Chart - M5 - 5000:01:58.9" time="118900"/>
                    <p14:bmk name="Create a Chart - M5 - 5000:02:08.0" time="128067"/>
                    <p14:bmk name="Create a Chart - M5 - 5000:02:08.1" time="128167"/>
                    <p14:bmk name="Create a Chart - M5 - 5000:02:11.0" time="131067"/>
                    <p14:bmk name="Create a Chart - M5 - 5000:02:11.1" time="131167"/>
                    <p14:bmk name="Create a Chart - M5 - 5000:02:16.2" time="136233"/>
                    <p14:bmk name="Create a Chart - M5 - 5000:02:16.3" time="136333"/>
                    <p14:bmk name="Create a Chart - M5 - 5000:02:25.1" time="145133"/>
                    <p14:bmk name="Create a Chart - M5 - 5000:02:25.2" time="145233"/>
                    <p14:bmk name="Create a Chart - M5 - 5000:02:28.8" time="148833"/>
                    <p14:bmk name="Create a Chart - M5 - 5000:02:28.9" time="148933"/>
                    <p14:bmk name="Create a Chart - M5 - 5000:02:33.5" time="153567"/>
                    <p14:bmk name="Create a Chart - M5 - 5000:02:33.6" time="153667"/>
                    <p14:bmk name="Create a Chart - M5 - 5000:02:42.3" time="162300"/>
                    <p14:bmk name="Create a Chart - M5 - 5000:02:42.4" time="162400"/>
                    <p14:bmk name="Create a Chart - M5 - 5000:02:47.5" time="167500"/>
                    <p14:bmk name="Create a Chart - M5 - 5000:02:47.6" time="167600"/>
                    <p14:bmk name="Create a Chart - M5 - 5000:02:58.9" time="178933"/>
                    <p14:bmk name="Create a Chart - M5 - 5000:02:59.0" time="179033"/>
                    <p14:bmk name="Create a Chart - M5 - 5000:03:05.4" time="185467"/>
                    <p14:bmk name="Create a Chart - M5 - 5000:03:05.5" time="185567"/>
                    <p14:bmk name="Create a Chart - M5 - 5000:03:11.7" time="191700"/>
                  </p14:bmkLst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38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40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42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44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46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8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50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18" name="Rectangle 17">
            <a:hlinkClick r:id="rId42" action="ppaction://hlinksldjump"/>
          </p:cNvPr>
          <p:cNvSpPr/>
          <p:nvPr/>
        </p:nvSpPr>
        <p:spPr>
          <a:xfrm>
            <a:off x="5252636" y="8486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hlinkClick r:id="rId40" action="ppaction://hlinksldjump"/>
          </p:cNvPr>
          <p:cNvSpPr/>
          <p:nvPr/>
        </p:nvSpPr>
        <p:spPr>
          <a:xfrm>
            <a:off x="3906302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hlinkClick r:id="rId38" action="ppaction://hlinksldjump"/>
          </p:cNvPr>
          <p:cNvSpPr/>
          <p:nvPr/>
        </p:nvSpPr>
        <p:spPr>
          <a:xfrm>
            <a:off x="2545531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15206" y="487209"/>
            <a:ext cx="716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a chart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52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/>
      </p:sp>
      <p:sp>
        <p:nvSpPr>
          <p:cNvPr id="42" name="TextBox 41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5/5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9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" name="Create a Chart - M5 - 50Youcancreate00:00:00.0-00:00:07.1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create a chart in an Excel worksheet and copy it to another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Create a Chart - M5 - 50Youcanalso00:00:07.2-00:00:14.3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create a chart in Word or PowerPoint, but copying one from Excel is often more effective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Create a Chart - M5 - 50becausethereare00:00:14.4-00:00:19.4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there are different ways to paste the chart into the other programs.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Create a Chart - M5 - 50Tocopya00:00:19.5-00:00:28.2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copy a chart to another worksheet in the same or a different workbook, right-click the chart and click Copy.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reate a Chart - M5 - 50Ialreadyhave00:00:28.3-00:00:36.6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already have another workbook open, so I’m pressing the Alt and Tab keys to bring it to the forefront.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reate a Chart - M5 - 50Thisworkbookhas00:00:36.7-00:00:40.5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workbook has a different theme applied.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reate a Chart - M5 - 50Clickthetab00:00:40.6-00:00:45.1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tab of the worksheet you want to paste the chart on 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reate a Chart - M5 - 50Clickthecell00:00:45.2-00:00:51.5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cell where you want the upper left hand corner of the chart and right-click the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reate a Chart - M5 - 50Therearethree00:00:51.6-00:00:55.5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 are three paste buttons, as well as Paste Special.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reate a Chart - M5 - 50Youcanpaste00:00:55.6-00:01:00.5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paste and use the destination workbook’s theme;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Create a Chart - M5 - 50pasteanduse00:01:00.6-00:01:03.5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paste and use the formatting from the source workbook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Create a Chart - M5 - 50(whenyoupoint00:01:03.6-00:01:08.4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(when you point to a button you get a live preview,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Create a Chart - M5 - 50withbothof00:01:08.5-00:01:15.4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both of these options, if you change the data for the chart the chart updates automatically);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Create a Chart - M5 - 50youcanalso00:01:15.5-00:01:18.3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paste the chart as a picture.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Create a Chart - M5 - 50Withthisoption00:01:18.4-00:01:23.4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this option the chart can’t be updated or edited.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Create a Chart - M5 - 50PasteSpecialprovides00:01:23.5-00:01:29.9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Paste Special provides more options for pasting as different picture formats.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Create a Chart - M5 - 50I’mgoingto00:01:30.0-00:01:37.9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going to paste it using this workbook’s theme.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Create a Chart - M5 - 50Topastethe00:01:38.0-00:01:44.4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paste the chart to another Office application, such as Word, copy the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Create a Chart - M5 - 50Ialreadyhave00:01:44.5-00:01:50.0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already have a document opened; it also has a different theme applied.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Create a Chart - M5 - 50Right-clickthedocument.00:01:50.1-00:01:52.6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the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Create a Chart - M5 - 50Ifyouwant00:01:52.7-00:01:58.8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keep the data with the chart, where you can edit it, but not have it linked to the source worksheet,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Create a Chart - M5 - 50chooseUseDestination00:01:58.9-00:02:08.0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choose Use Destination Theme &amp; Embed Workbook, or Keep Source Formatting &amp; Embed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Create a Chart - M5 - 50Ifyouwant00:02:08.1-00:02:11.0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keep the chart linked to the source worksheet,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Create a Chart - M5 - 50sothatchanges00:02:11.1-00:02:16.2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 changes you make to the data in the source worksheet updates the chart in Word,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Create a Chart - M5 - 50chooseUseDestination00:02:16.3-00:02:25.1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choose Use Destination Theme &amp; Link Data, or Keep Source Formatting &amp; Link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Create a Chart - M5 - 50Youcanalso00:02:25.2-00:02:28.8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paste the chart as a picture.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Create a Chart - M5 - 50I’mgoingto00:02:28.9-00:02:33.5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going to select Use Destination Theme &amp; Link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Create a Chart - M5 - 50Thiswayit’ll00:02:33.6-00:02:42.3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This way it’ll blend with the document’s theme but update when I change the data in the source spreadsheet.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Create a Chart - M5 - 50Ifthechart00:02:42.4-00:02:47.5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 chart in Word doesn’t show the changes you’ve made to the data in the source worksheet,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Create a Chart - M5 - 50inWord,click00:02:47.6-00:02:58.9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Word, click the chart, click the Chart Tools Design tab, and click Refresh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Create a Chart - M5 - 50Nowyou’vegot00:02:59.0-00:03:05.4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you’ve got a pretty good idea about how to create charts. Of course, there’s always more to learn.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Create a Chart - M5 - 50Socheckout00:03:05.5-00:03:11.7"/>
          <p:cNvSpPr txBox="1"/>
          <p:nvPr>
            <p:custDataLst>
              <p:tags r:id="rId35"/>
            </p:custDataLst>
          </p:nvPr>
        </p:nvSpPr>
        <p:spPr>
          <a:xfrm>
            <a:off x="1235075" y="0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So check out the course summary at the end, and best of all, explore Excel 2013 on your own.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5" name="Media Placeholder 15">
            <a:hlinkClick r:id="rId56" action="ppaction://hlinksldjump"/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76" name="Rectangle 75">
            <a:hlinkClick r:id="rId56" action="ppaction://hlinksldjump"/>
          </p:cNvPr>
          <p:cNvSpPr/>
          <p:nvPr/>
        </p:nvSpPr>
        <p:spPr>
          <a:xfrm>
            <a:off x="1201532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Pie, bar, &amp; line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Customize</a:t>
            </a:r>
            <a:endParaRPr lang="en-US" dirty="0"/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Combo charts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Copy a chart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6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85420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722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07.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07.2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1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14.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14.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19.4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19.5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28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28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36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36.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4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40.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4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40.6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4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45.1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45.2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51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51.6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55.5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0:5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0:55.6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0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00.5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0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00.6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03.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0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03.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0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08.4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0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08.5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1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15.4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1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15.5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18.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18.4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2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23.4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2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23.5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29.9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30.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37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38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44.4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44.5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50.0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50.1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5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52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5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52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5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58.8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1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1:58.9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08.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08.1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11.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11.1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1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16.2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16.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25.1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25.2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28.8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28.9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3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33.5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3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33.6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4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42.3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4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42.4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4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47.5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4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47.6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58.9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2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2:59.0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3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3:05.4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3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3:05.5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 a Chart - M5 - 5000:03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 a Chart - M5 - 5000:03:11.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26" grpId="0" animBg="1"/>
          <p:bldP spid="2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722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1" name="Media Placeholder 40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2" name="Media Placeholder 42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4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Media Placeholder 39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2" name="Media Placeholder 40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09643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summary—Create a chart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63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4" name="Media Placeholder 36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7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8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7" name="Media Placeholder 35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8" name="Media Placeholder 36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37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70" name="Media Placeholder 38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sp>
        <p:nvSpPr>
          <p:cNvPr id="71" name="Rectangle 70">
            <a:hlinkClick r:id="rId12" action="ppaction://hlinksldjump"/>
          </p:cNvPr>
          <p:cNvSpPr/>
          <p:nvPr/>
        </p:nvSpPr>
        <p:spPr>
          <a:xfrm>
            <a:off x="6604256" y="848840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Rectangle 71">
            <a:hlinkClick r:id="rId10" action="ppaction://hlinksldjump"/>
          </p:cNvPr>
          <p:cNvSpPr/>
          <p:nvPr/>
        </p:nvSpPr>
        <p:spPr>
          <a:xfrm>
            <a:off x="5252636" y="848384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Rectangle 72">
            <a:hlinkClick r:id="rId14" action="ppaction://hlinksldjump"/>
          </p:cNvPr>
          <p:cNvSpPr/>
          <p:nvPr/>
        </p:nvSpPr>
        <p:spPr>
          <a:xfrm>
            <a:off x="3902644" y="848421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Rectangle 73">
            <a:hlinkClick r:id="rId16" action="ppaction://hlinksldjump"/>
          </p:cNvPr>
          <p:cNvSpPr/>
          <p:nvPr/>
        </p:nvSpPr>
        <p:spPr>
          <a:xfrm>
            <a:off x="2549189" y="8484210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8" name="Media Placeholder 1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0" name="Rectangle 49">
            <a:hlinkClick r:id="rId20" action="ppaction://hlinksldjump"/>
          </p:cNvPr>
          <p:cNvSpPr/>
          <p:nvPr/>
        </p:nvSpPr>
        <p:spPr>
          <a:xfrm>
            <a:off x="1201532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Pie, bar, &amp; line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Customize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Combo charts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Copy a chart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chart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a chart</a:t>
            </a:r>
          </a:p>
          <a:p>
            <a:pPr lvl="0"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Select the data for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which you want to create a chart.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Insert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Recommended Charts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Recommended Charts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tab, scroll through the list of charts that Excel recommends for your data, and click any chart to see how your data will look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If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you don’t see a chart you like,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All Charts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to see all available chart types.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When you find the chart you like, click it &gt;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OK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Chart Elements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Chart Styles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and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Chart Filters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buttons next to the upper-right corner of the chart to add chart elements like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axis titles or data labels, customize the look of your chart, or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change the data that’s shown in the chart.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access additional design and formatting features, click anywhere in the chart to add the Chart Tools to the ribbon, and then click the options you want 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Design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Format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tabs.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a combo chart with a secondary axis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Excel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2013, you can quickly show a chart like the one above by changing your chart to a combo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chart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400" dirty="0"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6797262" y="1265088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anywhere in the chart you want to change to a combo chart to show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Chart Tools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Design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Change Chart Type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All Charts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tab, choose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Combo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and then pick the Clustered Column - Line on Secondary Axis chart.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Under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Choose the chart type and axis for your data series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check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Secondary Axis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box for each data series you want to plot on the secondary axis, and then change their chart type to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Line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Make sure that all other data series are shown as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Clustered Column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  <a:endParaRPr lang="en-US" sz="24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Copy an Excel chart to another Office program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Create a chart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Create a combo chart with a secondary axis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5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6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6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738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18948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7" name="Media Placeholder 35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6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9" name="Media Placeholder 37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38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21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2" name="Media Placeholder 40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3" name="Media Placeholder 42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5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30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2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3" name="Media Placeholder 40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5" name="Rectangle 34">
            <a:hlinkClick r:id="rId3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7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5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hlinkClick r:id="rId9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hlinkClick r:id="rId11" action="ppaction://hlinksldjump"/>
          </p:cNvPr>
          <p:cNvSpPr/>
          <p:nvPr/>
        </p:nvSpPr>
        <p:spPr>
          <a:xfrm>
            <a:off x="2549192" y="848434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9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22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23"/>
            </a:endParaRPr>
          </a:p>
        </p:txBody>
      </p:sp>
      <p:pic>
        <p:nvPicPr>
          <p:cNvPr id="54" name="Picture 5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3" name="Media Placeholder 1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6" name="Rectangle 55">
            <a:hlinkClick r:id="rId26" action="ppaction://hlinksldjump"/>
          </p:cNvPr>
          <p:cNvSpPr/>
          <p:nvPr/>
        </p:nvSpPr>
        <p:spPr>
          <a:xfrm>
            <a:off x="1201532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Pie, bar, &amp; line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Customize</a:t>
            </a:r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Combo charts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Copy a chart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9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5" name="Media Placeholder 35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6" name="Media Placeholder 36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7" name="Media Placeholder 37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8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19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1" name="Media Placeholder 42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3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4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6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7" name="Media Placeholder 36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28" name="Media Placeholder 37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8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9310169" y="849270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3" name="Rectangle 32">
            <a:hlinkClick r:id="rId2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hlinkClick r:id="rId4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8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10" action="ppaction://hlinksldjump"/>
          </p:cNvPr>
          <p:cNvSpPr/>
          <p:nvPr/>
        </p:nvSpPr>
        <p:spPr>
          <a:xfrm>
            <a:off x="2549192" y="848069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1" name="Subtitle 2"/>
          <p:cNvSpPr>
            <a:spLocks noGrp="1"/>
          </p:cNvSpPr>
          <p:nvPr>
            <p:ph type="subTitle" idx="4294967295"/>
          </p:nvPr>
        </p:nvSpPr>
        <p:spPr>
          <a:xfrm>
            <a:off x="1257300" y="5370843"/>
            <a:ext cx="10501313" cy="12953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download a course and the </a:t>
            </a: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videos don’t play</a:t>
            </a:r>
          </a:p>
          <a:p>
            <a:pPr marL="176213" indent="0"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that doesn’t work, you may have PowerPoint 2007 or earlier. If you do, you need to </a:t>
            </a: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get the PowerPoint Viewer</a:t>
            </a:r>
            <a:r>
              <a:rPr lang="en-US" sz="17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the QuickTime player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upgrade to PowerPoint 2013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5" name="Media Placeholder 1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7" name="Rectangle 56">
            <a:hlinkClick r:id="rId24" action="ppaction://hlinksldjump"/>
          </p:cNvPr>
          <p:cNvSpPr/>
          <p:nvPr/>
        </p:nvSpPr>
        <p:spPr>
          <a:xfrm>
            <a:off x="1201532" y="84890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Pie, bar, &amp; line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Customize</a:t>
            </a:r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Combo charts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Copy a chart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5:36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929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1367707-470e-4c03-8fa6-fc1e96f80b9a"/>
  <p:tag name="MEDIACAPTIONSPROMPTED" val="False"/>
  <p:tag name="TEMPPRESENTATIONFILE" val="C:\Users\Administrator\AppData\Local\Temp\tmp43E4.tmp"/>
  <p:tag name="TEMPMEDIAFILENAME" val="C:\Users\Administrator\AppData\Local\Temp\tmp47FB_Create a Chart - M1 - 50.mp4"/>
  <p:tag name="MEDIAFADEDURATION" val="0.2"/>
  <p:tag name="MEDIATRANSPARENCY" val="0.3"/>
  <p:tag name="MEDIACAPTIONSHIDDEN" val="False"/>
  <p:tag name="CUSTOMXMLPARTID" val="{313EDB32-DE07-4101-8612-EEB6FA756BBE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MEDIACAPTIONSPROMPTED" val="False"/>
  <p:tag name="TEMPPRESENTATIONFILE" val="C:\Users\Administrator\AppData\Local\Temp\tmpF210.tmp"/>
  <p:tag name="TEMPMEDIAFILENAME" val="C:\Users\Administrator\AppData\Local\Temp\tmpF637_Create a Chart - M2 - 50.mp4"/>
  <p:tag name="MEDIAFADEDURATION" val="0.2"/>
  <p:tag name="MEDIATRANSPARENCY" val="0.3"/>
  <p:tag name="MEDIACAPTIONSHIDDEN" val="False"/>
  <p:tag name="CUSTOMXMLPARTID" val="{648D3EED-FF94-4232-A93D-E704EE96A67F}"/>
  <p:tag name="MEDIACAPTIONCOUNT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9dd62bab-f915-4c15-8188-2fef20543b49"/>
  <p:tag name="CAPTIONITEMSYSNAME" val="Create a chart - M4 - 50Itwouldmake00:01:14.2-00:01:19.0"/>
  <p:tag name="BOOKMARKENTRYNAME" val="Create a chart - M4 - 5000:01:14.2"/>
  <p:tag name="BOOKMARKEXITNAME" val="Create a chart - M4 - 5000:01:19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3599490c-9a48-4d5c-a76d-00a94aa224be"/>
  <p:tag name="CAPTIONITEMSYSNAME" val="Create a chart - M4 - 50ClicktheChart00:01:19.1-00:01:25.3"/>
  <p:tag name="BOOKMARKENTRYNAME" val="Create a chart - M4 - 5000:01:19.1"/>
  <p:tag name="BOOKMARKEXITNAME" val="Create a chart - M4 - 5000:01:25.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8791e3e7-746e-438b-a83e-5e3c27dbaab9"/>
  <p:tag name="CAPTIONITEMSYSNAME" val="Create a chart - M4 - 50selectPrimaryVertical00:01:25.4-00:01:43.2"/>
  <p:tag name="BOOKMARKENTRYNAME" val="Create a chart - M4 - 5000:01:25.4"/>
  <p:tag name="BOOKMARKEXITNAME" val="Create a chart - M4 - 5000:01:43.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8e82949f-3668-4637-b139-0764b1121de9"/>
  <p:tag name="CAPTIONITEMSYSNAME" val="Create a chart - M4 - 50Upnext,Copy00:01:43.3-00:01:45.9"/>
  <p:tag name="BOOKMARKENTRYNAME" val="Create a chart - M4 - 5000:01:43.3"/>
  <p:tag name="BOOKMARKEXITNAME" val="Create a chart - M4 - 5000:01:45.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MEDIACAPTIONSPROMPTED" val="False"/>
  <p:tag name="TEMPPRESENTATIONFILE" val="C:\Users\Administrator\AppData\Local\Temp\tmpF7A5.tmp"/>
  <p:tag name="TEMPMEDIAFILENAME" val="C:\Users\Administrator\AppData\Local\Temp\tmpFAA3_Create a Chart - M5 - 50.mp4"/>
  <p:tag name="MEDIAFADEDURATION" val="0.2"/>
  <p:tag name="MEDIATRANSPARENCY" val="0.3"/>
  <p:tag name="MEDIACAPTIONSHIDDEN" val="False"/>
  <p:tag name="CUSTOMXMLPARTID" val="{757DFBD3-E319-4EEF-A5DE-97AF354F69DF}"/>
  <p:tag name="MEDIACAPTIONCOUNT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6e6799a7-465d-404c-b44e-e743dd11d6cb"/>
  <p:tag name="CAPTIONITEMSYSNAME" val="Create a Chart - M5 - 50Youcancreate00:00:00.0-00:00:07.1"/>
  <p:tag name="BOOKMARKENTRYNAME" val="Create a Chart - M5 - 5000:00:00.0"/>
  <p:tag name="BOOKMARKEXITNAME" val="Create a Chart - M5 - 5000:00:07.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508f5aea-95ab-4f01-8747-58765f8b61d5"/>
  <p:tag name="CAPTIONITEMSYSNAME" val="Create a Chart - M5 - 50Youcanalso00:00:07.2-00:00:14.3"/>
  <p:tag name="BOOKMARKENTRYNAME" val="Create a Chart - M5 - 5000:00:07.2"/>
  <p:tag name="BOOKMARKEXITNAME" val="Create a Chart - M5 - 5000:00:14.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bc463f1f-d3b4-40bd-b436-e197cf3884d4"/>
  <p:tag name="CAPTIONITEMSYSNAME" val="Create a Chart - M5 - 50becausethereare00:00:14.4-00:00:19.4"/>
  <p:tag name="BOOKMARKENTRYNAME" val="Create a Chart - M5 - 5000:00:14.4"/>
  <p:tag name="BOOKMARKEXITNAME" val="Create a Chart - M5 - 5000:00:19.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5d55a96d-010d-47e9-b594-76d54b8b3553"/>
  <p:tag name="CAPTIONITEMSYSNAME" val="Create a Chart - M5 - 50Tocopya00:00:19.5-00:00:28.2"/>
  <p:tag name="BOOKMARKENTRYNAME" val="Create a Chart - M5 - 5000:00:19.5"/>
  <p:tag name="BOOKMARKEXITNAME" val="Create a Chart - M5 - 5000:00:28.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03054042-eef7-436c-a34f-947cad6aba95"/>
  <p:tag name="CAPTIONITEMSYSNAME" val="Create a Chart - M5 - 50Ialreadyhave00:00:28.3-00:00:36.6"/>
  <p:tag name="BOOKMARKENTRYNAME" val="Create a Chart - M5 - 5000:00:28.3"/>
  <p:tag name="BOOKMARKEXITNAME" val="Create a Chart - M5 - 5000:00:3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4ce1a638-ded6-4117-8406-9e23c0c5444f"/>
  <p:tag name="CAPTIONITEMSYSNAME" val="Create a Chart - M2 - 50Wecreateda00:00:00.0-00:00:13.4"/>
  <p:tag name="BOOKMARKENTRYNAME" val="Create a Chart - M2 - 5000:00:00.0"/>
  <p:tag name="BOOKMARKEXITNAME" val="Create a Chart - M2 - 5000:00:13.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69cd1c54-ab40-4279-b275-ecb579a02c79"/>
  <p:tag name="CAPTIONITEMSYSNAME" val="Create a Chart - M5 - 50Thisworkbookhas00:00:36.7-00:00:40.5"/>
  <p:tag name="BOOKMARKENTRYNAME" val="Create a Chart - M5 - 5000:00:36.7"/>
  <p:tag name="BOOKMARKEXITNAME" val="Create a Chart - M5 - 5000:00:40.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e3d28cbd-ee76-478e-970f-67a11177efb9"/>
  <p:tag name="CAPTIONITEMSYSNAME" val="Create a Chart - M5 - 50Clickthetab00:00:40.6-00:00:45.1"/>
  <p:tag name="BOOKMARKENTRYNAME" val="Create a Chart - M5 - 5000:00:40.6"/>
  <p:tag name="BOOKMARKEXITNAME" val="Create a Chart - M5 - 5000:00:45.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abf9b59f-8af5-449e-990d-6e0320055cbe"/>
  <p:tag name="CAPTIONITEMSYSNAME" val="Create a Chart - M5 - 50Clickthecell00:00:45.2-00:00:51.5"/>
  <p:tag name="BOOKMARKENTRYNAME" val="Create a Chart - M5 - 5000:00:45.2"/>
  <p:tag name="BOOKMARKEXITNAME" val="Create a Chart - M5 - 5000:00:51.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4636f0f5-3b29-4086-a2a6-b91b6e0bc505"/>
  <p:tag name="CAPTIONITEMSYSNAME" val="Create a Chart - M5 - 50Therearethree00:00:51.6-00:00:55.5"/>
  <p:tag name="BOOKMARKENTRYNAME" val="Create a Chart - M5 - 5000:00:51.6"/>
  <p:tag name="BOOKMARKEXITNAME" val="Create a Chart - M5 - 5000:00:55.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c62e9bc3-9d86-49dc-9da1-836b06581675"/>
  <p:tag name="CAPTIONITEMSYSNAME" val="Create a Chart - M5 - 50Youcanpaste00:00:55.6-00:01:00.5"/>
  <p:tag name="BOOKMARKENTRYNAME" val="Create a Chart - M5 - 5000:00:55.6"/>
  <p:tag name="BOOKMARKEXITNAME" val="Create a Chart - M5 - 5000:01:00.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d69f2a13-6313-4d13-8a7a-2375703fcdc9"/>
  <p:tag name="CAPTIONITEMSYSNAME" val="Create a Chart - M5 - 50pasteanduse00:01:00.6-00:01:03.5"/>
  <p:tag name="BOOKMARKENTRYNAME" val="Create a Chart - M5 - 5000:01:00.6"/>
  <p:tag name="BOOKMARKEXITNAME" val="Create a Chart - M5 - 5000:01:03.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88923492-77c4-4149-8542-a077aa9ae82c"/>
  <p:tag name="CAPTIONITEMSYSNAME" val="Create a Chart - M5 - 50(whenyoupoint00:01:03.6-00:01:08.4"/>
  <p:tag name="BOOKMARKENTRYNAME" val="Create a Chart - M5 - 5000:01:03.6"/>
  <p:tag name="BOOKMARKEXITNAME" val="Create a Chart - M5 - 5000:01:08.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f8262bb7-4481-4384-ba05-6e470a903a55"/>
  <p:tag name="CAPTIONITEMSYSNAME" val="Create a Chart - M5 - 50withbothof00:01:08.5-00:01:15.4"/>
  <p:tag name="BOOKMARKENTRYNAME" val="Create a Chart - M5 - 5000:01:08.5"/>
  <p:tag name="BOOKMARKEXITNAME" val="Create a Chart - M5 - 5000:01:15.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59585085-7228-44c5-bb2d-79fdbb821a36"/>
  <p:tag name="CAPTIONITEMSYSNAME" val="Create a Chart - M5 - 50youcanalso00:01:15.5-00:01:18.3"/>
  <p:tag name="BOOKMARKENTRYNAME" val="Create a Chart - M5 - 5000:01:15.5"/>
  <p:tag name="BOOKMARKEXITNAME" val="Create a Chart - M5 - 5000:01:18.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96c0f90a-a76f-4441-86d6-be0e9f72d985"/>
  <p:tag name="CAPTIONITEMSYSNAME" val="Create a Chart - M5 - 50Withthisoption00:01:18.4-00:01:23.4"/>
  <p:tag name="BOOKMARKENTRYNAME" val="Create a Chart - M5 - 5000:01:18.4"/>
  <p:tag name="BOOKMARKEXITNAME" val="Create a Chart - M5 - 5000:01:2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a1993a8c-a1d1-47b5-a30a-9232d4decd24"/>
  <p:tag name="CAPTIONITEMSYSNAME" val="Create a Chart - M2 - 50Eachtypeof00:00:13.5-00:00:20.8"/>
  <p:tag name="BOOKMARKENTRYNAME" val="Create a Chart - M2 - 5000:00:13.5"/>
  <p:tag name="BOOKMARKEXITNAME" val="Create a Chart - M2 - 5000:00:20.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7b9a21e6-dd0c-4f4a-b843-db5ce855ec93"/>
  <p:tag name="CAPTIONITEMSYSNAME" val="Create a Chart - M5 - 50PasteSpecialprovides00:01:23.5-00:01:29.9"/>
  <p:tag name="BOOKMARKENTRYNAME" val="Create a Chart - M5 - 5000:01:23.5"/>
  <p:tag name="BOOKMARKEXITNAME" val="Create a Chart - M5 - 5000:01:29.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39a9945f-7d21-46ea-bffd-4ff747f5b567"/>
  <p:tag name="CAPTIONITEMSYSNAME" val="Create a Chart - M5 - 50I’mgoingto00:01:30.0-00:01:37.9"/>
  <p:tag name="BOOKMARKENTRYNAME" val="Create a Chart - M5 - 5000:01:30.0"/>
  <p:tag name="BOOKMARKEXITNAME" val="Create a Chart - M5 - 5000:01:37.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1ed5409a-f135-4b1c-99cf-89abcdc9bef1"/>
  <p:tag name="CAPTIONITEMSYSNAME" val="Create a Chart - M5 - 50Topastethe00:01:38.0-00:01:44.4"/>
  <p:tag name="BOOKMARKENTRYNAME" val="Create a Chart - M5 - 5000:01:38.0"/>
  <p:tag name="BOOKMARKEXITNAME" val="Create a Chart - M5 - 5000:01:44.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96a4ef3a-b110-43c0-a0a0-e7fdd8f6fc4c"/>
  <p:tag name="CAPTIONITEMSYSNAME" val="Create a Chart - M5 - 50Ialreadyhave00:01:44.5-00:01:50.0"/>
  <p:tag name="BOOKMARKENTRYNAME" val="Create a Chart - M5 - 5000:01:44.5"/>
  <p:tag name="BOOKMARKEXITNAME" val="Create a Chart - M5 - 5000:01:50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3f0dfed7-1ab0-4ce7-8652-5725df82522d"/>
  <p:tag name="CAPTIONITEMSYSNAME" val="Create a Chart - M5 - 50Right-clickthedocument.00:01:50.1-00:01:52.6"/>
  <p:tag name="BOOKMARKENTRYNAME" val="Create a Chart - M5 - 5000:01:50.1"/>
  <p:tag name="BOOKMARKEXITNAME" val="Create a Chart - M5 - 5000:01:52.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dc44f30a-2aa4-4dd9-b71a-ab264ec61151"/>
  <p:tag name="CAPTIONITEMSYSNAME" val="Create a Chart - M5 - 50Ifyouwant00:01:52.7-00:01:58.8"/>
  <p:tag name="BOOKMARKENTRYNAME" val="Create a Chart - M5 - 5000:01:52.7"/>
  <p:tag name="BOOKMARKEXITNAME" val="Create a Chart - M5 - 5000:01:58.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749bd3d1-83c8-4792-87a4-be3d1b24d3f5"/>
  <p:tag name="CAPTIONITEMSYSNAME" val="Create a Chart - M5 - 50chooseUseDestination00:01:58.9-00:02:08.0"/>
  <p:tag name="BOOKMARKENTRYNAME" val="Create a Chart - M5 - 5000:01:58.9"/>
  <p:tag name="BOOKMARKEXITNAME" val="Create a Chart - M5 - 5000:02:08.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c32078dc-b66c-43d3-8812-443a35dd6610"/>
  <p:tag name="CAPTIONITEMSYSNAME" val="Create a Chart - M5 - 50Ifyouwant00:02:08.1-00:02:11.0"/>
  <p:tag name="BOOKMARKENTRYNAME" val="Create a Chart - M5 - 5000:02:08.1"/>
  <p:tag name="BOOKMARKEXITNAME" val="Create a Chart - M5 - 5000:02:11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afa0eb52-7163-460f-9d2f-77ffef2a1158"/>
  <p:tag name="CAPTIONITEMSYSNAME" val="Create a Chart - M5 - 50sothatchanges00:02:11.1-00:02:16.2"/>
  <p:tag name="BOOKMARKENTRYNAME" val="Create a Chart - M5 - 5000:02:11.1"/>
  <p:tag name="BOOKMARKEXITNAME" val="Create a Chart - M5 - 5000:02:16.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013a6368-745e-48de-835c-b9b667ff3905"/>
  <p:tag name="CAPTIONITEMSYSNAME" val="Create a Chart - M5 - 50chooseUseDestination00:02:16.3-00:02:25.1"/>
  <p:tag name="BOOKMARKENTRYNAME" val="Create a Chart - M5 - 5000:02:16.3"/>
  <p:tag name="BOOKMARKEXITNAME" val="Create a Chart - M5 - 5000:02:25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fb1de147-2dc8-4e0f-8669-6e1409522f33"/>
  <p:tag name="CAPTIONITEMSYSNAME" val="Create a Chart - M2 - 50We’llgoover00:00:20.9-00:00:24.2"/>
  <p:tag name="BOOKMARKENTRYNAME" val="Create a Chart - M2 - 5000:00:20.9"/>
  <p:tag name="BOOKMARKEXITNAME" val="Create a Chart - M2 - 5000:00:24.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f38f01a3-0a97-43f2-a696-661f175ae9dd"/>
  <p:tag name="CAPTIONITEMSYSNAME" val="Create a Chart - M5 - 50Youcanalso00:02:25.2-00:02:28.8"/>
  <p:tag name="BOOKMARKENTRYNAME" val="Create a Chart - M5 - 5000:02:25.2"/>
  <p:tag name="BOOKMARKEXITNAME" val="Create a Chart - M5 - 5000:02:28.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4e879961-ce96-42bf-a3c7-610fb4738a62"/>
  <p:tag name="CAPTIONITEMSYSNAME" val="Create a Chart - M5 - 50I’mgoingto00:02:28.9-00:02:33.5"/>
  <p:tag name="BOOKMARKENTRYNAME" val="Create a Chart - M5 - 5000:02:28.9"/>
  <p:tag name="BOOKMARKEXITNAME" val="Create a Chart - M5 - 5000:02:33.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b908bdcb-f1ed-4bae-916c-b2a37a562ab5"/>
  <p:tag name="CAPTIONITEMSYSNAME" val="Create a Chart - M5 - 50Thiswayit’ll00:02:33.6-00:02:42.3"/>
  <p:tag name="BOOKMARKENTRYNAME" val="Create a Chart - M5 - 5000:02:33.6"/>
  <p:tag name="BOOKMARKEXITNAME" val="Create a Chart - M5 - 5000:02:42.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4e8a3f3a-126d-4429-97d8-0ebce3515cbf"/>
  <p:tag name="CAPTIONITEMSYSNAME" val="Create a Chart - M5 - 50Ifthechart00:02:42.4-00:02:47.5"/>
  <p:tag name="BOOKMARKENTRYNAME" val="Create a Chart - M5 - 5000:02:42.4"/>
  <p:tag name="BOOKMARKEXITNAME" val="Create a Chart - M5 - 5000:02:47.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304b7e40-ce51-4298-8598-44a4e0b3a55f"/>
  <p:tag name="CAPTIONITEMSYSNAME" val="Create a Chart - M5 - 50inWord,click00:02:47.6-00:02:58.9"/>
  <p:tag name="BOOKMARKENTRYNAME" val="Create a Chart - M5 - 5000:02:47.6"/>
  <p:tag name="BOOKMARKEXITNAME" val="Create a Chart - M5 - 5000:02:58.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a1f5e301-dd6a-47b5-ad32-d6b202795f0f"/>
  <p:tag name="CAPTIONITEMSYSNAME" val="Create a Chart - M5 - 50Nowyou’vegot00:02:59.0-00:03:05.4"/>
  <p:tag name="BOOKMARKENTRYNAME" val="Create a Chart - M5 - 5000:02:59.0"/>
  <p:tag name="BOOKMARKEXITNAME" val="Create a Chart - M5 - 5000:03:05.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b2d38a7-80bc-4024-bcc1-a8df55300593"/>
  <p:tag name="CAPTIONINTERNALID" val="e2f8fe7f-36ae-47c5-8984-593c6c40b767"/>
  <p:tag name="CAPTIONITEMSYSNAME" val="Create a Chart - M5 - 50Socheckout00:03:05.5-00:03:11.7"/>
  <p:tag name="BOOKMARKENTRYNAME" val="Create a Chart - M5 - 5000:03:05.5"/>
  <p:tag name="BOOKMARKEXITNAME" val="Create a Chart - M5 - 5000:03:1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24ff3c7f-291a-460e-a36c-6d0b60ac633f"/>
  <p:tag name="CAPTIONITEMSYSNAME" val="Create a Chart - M2 - 50Tocreatea00:00:24.3-00:00:31.0"/>
  <p:tag name="BOOKMARKENTRYNAME" val="Create a Chart - M2 - 5000:00:24.3"/>
  <p:tag name="BOOKMARKEXITNAME" val="Create a Chart - M2 - 5000:00:31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31969be9-1ac2-46f7-aab4-8d8a714ca5bc"/>
  <p:tag name="CAPTIONITEMSYSNAME" val="Create a Chart - M2 - 50ClickQuickAnalysis00:00:31.1-00:00:35.8"/>
  <p:tag name="BOOKMARKENTRYNAME" val="Create a Chart - M2 - 5000:00:31.1"/>
  <p:tag name="BOOKMARKEXITNAME" val="Create a Chart - M2 - 5000:00:35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78083fd3-5fc8-42bb-ab59-d4b6be578911"/>
  <p:tag name="CAPTIONITEMSYSNAME" val="Create a Chart - M2 - 50Exceldisplaysrecommended00:00:35.9-00:00:44.6"/>
  <p:tag name="BOOKMARKENTRYNAME" val="Create a Chart - M2 - 5000:00:35.9"/>
  <p:tag name="BOOKMARKEXITNAME" val="Create a Chart - M2 - 5000:00:44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a1d443c1-e573-404a-ae8b-ad39545e7d32"/>
  <p:tag name="CAPTIONITEMSYSNAME" val="Create a Chart - M2 - 50I’llshowyou00:00:44.7-00:00:49.9"/>
  <p:tag name="BOOKMARKENTRYNAME" val="Create a Chart - M2 - 5000:00:44.7"/>
  <p:tag name="BOOKMARKEXITNAME" val="Create a Chart - M2 - 5000:00:49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c9f1128f-030e-48e6-af0c-1dc62bf10f23"/>
  <p:tag name="CAPTIONITEMSYSNAME" val="Create a Chart - M2 - 50ClickthePie00:00:50.0-00:00:54.4"/>
  <p:tag name="BOOKMARKENTRYNAME" val="Create a Chart - M2 - 5000:00:50.0"/>
  <p:tag name="BOOKMARKEXITNAME" val="Create a Chart - M2 - 5000:00:54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480b728a-d080-4625-b09d-782d13d5467f"/>
  <p:tag name="CAPTIONITEMSYSNAME" val="Create a Chart - M2 - 50Youcanchart00:00:54.5-00:01:05.1"/>
  <p:tag name="BOOKMARKENTRYNAME" val="Create a Chart - M2 - 5000:00:54.5"/>
  <p:tag name="BOOKMARKEXITNAME" val="Create a Chart - M2 - 5000:01:0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1367707-470e-4c03-8fa6-fc1e96f80b9a"/>
  <p:tag name="CAPTIONINTERNALID" val="5750b0cf-968e-4533-839f-e1c404487156"/>
  <p:tag name="CAPTIONITEMSYSNAME" val="Create a Chart - M1 - 50Chartsprovidea00:00:00.0-00:00:08.1"/>
  <p:tag name="BOOKMARKENTRYNAME" val="Create a Chart - M1 - 5000:00:00.0"/>
  <p:tag name="BOOKMARKEXITNAME" val="Create a Chart - M1 - 5000:00:08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4347980d-b08d-419e-9f1a-56e5f801e048"/>
  <p:tag name="CAPTIONITEMSYSNAME" val="Create a Chart - M2 - 50I’mgoingto00:01:05.2-00:01:12.9"/>
  <p:tag name="BOOKMARKENTRYNAME" val="Create a Chart - M2 - 5000:01:05.2"/>
  <p:tag name="BOOKMARKEXITNAME" val="Create a Chart - M2 - 5000:01:1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c0cf096f-d90b-452a-957d-c2c2ba68c7a3"/>
  <p:tag name="CAPTIONITEMSYSNAME" val="Create a Chart - M2 - 50(somethingwe’lllook00:01:13.0-00:01:16.0"/>
  <p:tag name="BOOKMARKENTRYNAME" val="Create a Chart - M2 - 5000:01:13.0"/>
  <p:tag name="BOOKMARKEXITNAME" val="Create a Chart - M2 - 5000:01:16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9423bbca-566d-4b72-ba34-1565d1d5acf7"/>
  <p:tag name="CAPTIONITEMSYSNAME" val="Create a Chart - M2 - 50Iclickthe00:01:16.1-00:01:24.0"/>
  <p:tag name="BOOKMARKENTRYNAME" val="Create a Chart - M2 - 5000:01:16.1"/>
  <p:tag name="BOOKMARKEXITNAME" val="Create a Chart - M2 - 5000:01:24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11ca4a62-d4ab-4b57-a453-f41bc7fbe324"/>
  <p:tag name="CAPTIONITEMSYSNAME" val="Create a Chart - M2 - 50Iscrolldown00:01:24.1-00:01:35.3"/>
  <p:tag name="BOOKMARKENTRYNAME" val="Create a Chart - M2 - 5000:01:24.1"/>
  <p:tag name="BOOKMARKEXITNAME" val="Create a Chart - M2 - 5000:01:35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0f9e2b26-48c2-4829-af5c-351532d2fe25"/>
  <p:tag name="CAPTIONITEMSYSNAME" val="Create a Chart - M2 - 50Differentdatadisplays00:01:35.4-00:01:39.7"/>
  <p:tag name="BOOKMARKENTRYNAME" val="Create a Chart - M2 - 5000:01:35.4"/>
  <p:tag name="BOOKMARKEXITNAME" val="Create a Chart - M2 - 5000:01:39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5898db3d-7ce9-4b0f-b3b1-0311e4259521"/>
  <p:tag name="CAPTIONITEMSYSNAME" val="Create a Chart - M2 - 50Ifyoutry00:01:39.8-00:01:49.7"/>
  <p:tag name="BOOKMARKENTRYNAME" val="Create a Chart - M2 - 5000:01:39.8"/>
  <p:tag name="BOOKMARKEXITNAME" val="Create a Chart - M2 - 5000:01:49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73ed252e-f35a-4d2f-818a-ed8429af7f7e"/>
  <p:tag name="CAPTIONITEMSYSNAME" val="Create a Chart - M2 - 50NowI’mcreating00:01:49.8-00:01:56.7"/>
  <p:tag name="BOOKMARKENTRYNAME" val="Create a Chart - M2 - 5000:01:49.8"/>
  <p:tag name="BOOKMARKEXITNAME" val="Create a Chart - M2 - 5000:01:56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4049f257-3335-46a2-b265-988255b6c0ba"/>
  <p:tag name="CAPTIONITEMSYSNAME" val="Create a Chart - M2 - 50Chartingthesame00:01:56.8-00:02:01.6"/>
  <p:tag name="BOOKMARKENTRYNAME" val="Create a Chart - M2 - 5000:01:56.8"/>
  <p:tag name="BOOKMARKEXITNAME" val="Create a Chart - M2 - 5000:02:01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2bb921a2-47b0-452f-af34-db36609f9c1e"/>
  <p:tag name="CAPTIONITEMSYSNAME" val="Create a Chart - M2 - 50thatmayhelp00:02:01.7-00:02:07.6"/>
  <p:tag name="BOOKMARKENTRYNAME" val="Create a Chart - M2 - 5000:02:01.7"/>
  <p:tag name="BOOKMARKEXITNAME" val="Create a Chart - M2 - 5000:02:07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73e83ffc-04c5-484c-89bc-b8d04f725c25"/>
  <p:tag name="CAPTIONITEMSYSNAME" val="Create a Chart - M2 - 50We’recreatingsome00:02:07.7-00:02:13.5"/>
  <p:tag name="BOOKMARKENTRYNAME" val="Create a Chart - M2 - 5000:02:07.7"/>
  <p:tag name="BOOKMARKEXITNAME" val="Create a Chart - M2 - 5000:02:1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1367707-470e-4c03-8fa6-fc1e96f80b9a"/>
  <p:tag name="CAPTIONINTERNALID" val="cac049bf-e7f3-4a8d-bb8c-13b7534ed069"/>
  <p:tag name="CAPTIONITEMSYSNAME" val="Create a Chart - M1 - 50Forexample,I00:00:08.2-00:00:14.6"/>
  <p:tag name="BOOKMARKENTRYNAME" val="Create a Chart - M1 - 5000:00:08.2"/>
  <p:tag name="BOOKMARKEXITNAME" val="Create a Chart - M1 - 5000:00:14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539f32b7-9cdb-44a2-8217-e123cf6dd692"/>
  <p:tag name="CAPTIONITEMSYSNAME" val="Create a Chart - M2 - 50Tocreatecharts00:02:13.6-00:02:24.8"/>
  <p:tag name="BOOKMARKENTRYNAME" val="Create a Chart - M2 - 5000:02:13.6"/>
  <p:tag name="BOOKMARKEXITNAME" val="Create a Chart - M2 - 5000:02:24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f33206ee-58f2-45f9-bbc6-e397cf1482f5"/>
  <p:tag name="CAPTIONITEMSYSNAME" val="Create a Chart - M2 - 50IntheCharts00:02:24.9-00:02:28.3"/>
  <p:tag name="BOOKMARKENTRYNAME" val="Create a Chart - M2 - 5000:02:24.9"/>
  <p:tag name="BOOKMARKEXITNAME" val="Create a Chart - M2 - 5000:02:28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cd0c1482-ea64-4248-b286-f208941385f3"/>
  <p:tag name="CAPTIONITEMSYSNAME" val="Create a Chart - M2 - 50ClickRecommendedCharts00:02:28.4-00:02:37.4"/>
  <p:tag name="BOOKMARKENTRYNAME" val="Create a Chart - M2 - 5000:02:28.4"/>
  <p:tag name="BOOKMARKEXITNAME" val="Create a Chart - M2 - 5000:02:37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0e364e1d-b5dc-464e-ba55-30d0d8d13699"/>
  <p:tag name="CAPTIONITEMSYSNAME" val="Create a Chart - M2 - 50clickAllCharts00:02:37.5-00:02:41.2"/>
  <p:tag name="BOOKMARKENTRYNAME" val="Create a Chart - M2 - 5000:02:37.5"/>
  <p:tag name="BOOKMARKEXITNAME" val="Create a Chart - M2 - 5000:02:41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46dc4632-1792-4894-8a5d-50cd634fb7be"/>
  <p:tag name="CAPTIONITEMSYSNAME" val="Create a Chart - M2 - 50Theseareall00:02:41.3-00:02:46.0"/>
  <p:tag name="BOOKMARKENTRYNAME" val="Create a Chart - M2 - 5000:02:41.3"/>
  <p:tag name="BOOKMARKEXITNAME" val="Create a Chart - M2 - 5000:02:46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8b3d4137-1c7f-404f-b906-ad47c159a7fb"/>
  <p:tag name="CAPTIONITEMSYSNAME" val="Create a Chart - M2 - 50AsImentioned00:02:46.1-00:02:51.3"/>
  <p:tag name="BOOKMARKENTRYNAME" val="Create a Chart - M2 - 5000:02:46.1"/>
  <p:tag name="BOOKMARKEXITNAME" val="Create a Chart - M2 - 5000:02:51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a008a558-11b1-417e-a23d-1578858620a2"/>
  <p:tag name="CAPTIONITEMSYSNAME" val="Create a Chart - M2 - 50becauseitcan00:02:51.4-00:02:54.8"/>
  <p:tag name="BOOKMARKENTRYNAME" val="Create a Chart - M2 - 5000:02:51.4"/>
  <p:tag name="BOOKMARKEXITNAME" val="Create a Chart - M2 - 5000:02:54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08e21503-0177-4ced-a25b-115b1abe3da1"/>
  <p:tag name="CAPTIONITEMSYSNAME" val="Create a Chart - M2 - 50Wecouldmake00:02:54.9-00:03:02.2"/>
  <p:tag name="BOOKMARKENTRYNAME" val="Create a Chart - M2 - 5000:02:54.9"/>
  <p:tag name="BOOKMARKEXITNAME" val="Create a Chart - M2 - 5000:03:02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b4fb125f-c186-4adf-9bbb-2f88baf3ed53"/>
  <p:tag name="CAPTIONITEMSYSNAME" val="Create a Chart - M2 - 50andnotthe00:03:02.3-00:03:08.1"/>
  <p:tag name="BOOKMARKENTRYNAME" val="Create a Chart - M2 - 5000:03:02.3"/>
  <p:tag name="BOOKMARKEXITNAME" val="Create a Chart - M2 - 5000:03:08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3699788e-ab82-4209-a9d9-39213e0eaeef"/>
  <p:tag name="CAPTIONITEMSYSNAME" val="Create a Chart - M2 - 50Instead,let’smake00:03:08.2-00:03:12.6"/>
  <p:tag name="BOOKMARKENTRYNAME" val="Create a Chart - M2 - 5000:03:08.2"/>
  <p:tag name="BOOKMARKEXITNAME" val="Create a Chart - M2 - 5000:03:1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1367707-470e-4c03-8fa6-fc1e96f80b9a"/>
  <p:tag name="CAPTIONINTERNALID" val="62ed67b4-ab2b-41e4-bfe1-0a4484a2bab2"/>
  <p:tag name="CAPTIONITEMSYSNAME" val="Create a Chart - M1 - 50Iselectthe00:00:14.7-00:00:25.1"/>
  <p:tag name="BOOKMARKENTRYNAME" val="Create a Chart - M1 - 5000:00:14.7"/>
  <p:tag name="BOOKMARKEXITNAME" val="Create a Chart - M1 - 5000:00:25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8a0d64cd-2b9c-495b-9e74-4a5af679c4e2"/>
  <p:tag name="CAPTIONITEMSYSNAME" val="Create a Chart - M2 - 50ClickLine,click00:03:12.7-00:03:21.1"/>
  <p:tag name="BOOKMARKENTRYNAME" val="Create a Chart - M2 - 5000:03:12.7"/>
  <p:tag name="BOOKMARKEXITNAME" val="Create a Chart - M2 - 5000:03:21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6ee6f064-649c-4b71-8307-7abe4887f4b0"/>
  <p:tag name="CAPTIONITEMSYSNAME" val="Create a Chart - M2 - 50ClickOK,and00:03:21.2-00:03:27.3"/>
  <p:tag name="BOOKMARKENTRYNAME" val="Create a Chart - M2 - 5000:03:21.2"/>
  <p:tag name="BOOKMARKEXITNAME" val="Create a Chart - M2 - 5000:03:27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22ddc0-6a35-4fc2-be4a-7347f4d968d6"/>
  <p:tag name="CAPTIONINTERNALID" val="2d000284-41ca-4165-a904-5f7162271532"/>
  <p:tag name="CAPTIONITEMSYSNAME" val="Create a Chart - M2 - 50Upnext,Customize00:03:27.4-00:03:30.5"/>
  <p:tag name="BOOKMARKENTRYNAME" val="Create a Chart - M2 - 5000:03:27.4"/>
  <p:tag name="BOOKMARKEXITNAME" val="Create a Chart - M2 - 5000:03:30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MEDIACAPTIONSPROMPTED" val="False"/>
  <p:tag name="TEMPPRESENTATIONFILE" val="C:\Users\Administrator\AppData\Local\Temp\tmp944A.tmp"/>
  <p:tag name="TEMPMEDIAFILENAME" val="C:\Users\Administrator\AppData\Local\Temp\tmp9833_Create a Chart - M3 - 50.mp4"/>
  <p:tag name="MEDIAFADEDURATION" val="0.2"/>
  <p:tag name="MEDIATRANSPARENCY" val="0.3"/>
  <p:tag name="MEDIACAPTIONSHIDDEN" val="False"/>
  <p:tag name="CUSTOMXMLPARTID" val="{9B2CC3E2-B609-4657-88BA-1F6375A19F9E}"/>
  <p:tag name="MEDIACAPTIONCOUNT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e5ba3302-550a-4b90-802d-2d3b16160574"/>
  <p:tag name="CAPTIONITEMSYSNAME" val="Create a Chart - M3 - 50Afteryoucreate00:00:00.0-00:00:09.8"/>
  <p:tag name="BOOKMARKENTRYNAME" val="Create a Chart - M3 - 5000:00:00.0"/>
  <p:tag name="BOOKMARKEXITNAME" val="Create a Chart - M3 - 5000:00:09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938be6bb-536e-4b33-9ac6-05ac2e6f2172"/>
  <p:tag name="CAPTIONITEMSYSNAME" val="Create a Chart - M3 - 50ortomake00:00:09.9-00:00:16.3"/>
  <p:tag name="BOOKMARKENTRYNAME" val="Create a Chart - M3 - 5000:00:09.9"/>
  <p:tag name="BOOKMARKEXITNAME" val="Create a Chart - M3 - 5000:00:16.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19879ea2-c401-4711-86d4-e05e5643389e"/>
  <p:tag name="CAPTIONITEMSYSNAME" val="Create a Chart - M3 - 50We’recustomizingthe00:00:16.4-00:00:20.5"/>
  <p:tag name="BOOKMARKENTRYNAME" val="Create a Chart - M3 - 5000:00:16.4"/>
  <p:tag name="BOOKMARKEXITNAME" val="Create a Chart - M3 - 5000:00:20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79bebe29-7723-4b6f-91ed-d27d975ea2d5"/>
  <p:tag name="CAPTIONITEMSYSNAME" val="Create a Chart - M3 - 50Tochangethe00:00:20.6-00:00:30.0"/>
  <p:tag name="BOOKMARKENTRYNAME" val="Create a Chart - M3 - 5000:00:20.6"/>
  <p:tag name="BOOKMARKEXITNAME" val="Create a Chart - M3 - 5000:00:3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287b3eba-65a7-45b7-9bbc-3afa822bc9af"/>
  <p:tag name="CAPTIONITEMSYSNAME" val="Create a Chart - M3 - 50Whenyouselect00:00:30.1-00:00:37.4"/>
  <p:tag name="BOOKMARKENTRYNAME" val="Create a Chart - M3 - 5000:00:30.1"/>
  <p:tag name="BOOKMARKEXITNAME" val="Create a Chart - M3 - 5000:00:37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405f0d5a-08bc-4af8-be4d-4fd14c45f930"/>
  <p:tag name="CAPTIONITEMSYSNAME" val="Create a Chart - M3 - 50suchasfont,00:00:37.5-00:00:44.1"/>
  <p:tag name="BOOKMARKENTRYNAME" val="Create a Chart - M3 - 5000:00:37.5"/>
  <p:tag name="BOOKMARKEXITNAME" val="Create a Chart - M3 - 5000:00:4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1367707-470e-4c03-8fa6-fc1e96f80b9a"/>
  <p:tag name="CAPTIONINTERNALID" val="4a50a85f-3fb6-4f12-adbe-e60ec5feced8"/>
  <p:tag name="CAPTIONITEMSYSNAME" val="Create a Chart - M1 - 50Exceldisplaysrecommended00:00:25.2-00:00:30.7"/>
  <p:tag name="BOOKMARKENTRYNAME" val="Create a Chart - M1 - 5000:00:25.2"/>
  <p:tag name="BOOKMARKEXITNAME" val="Create a Chart - M1 - 5000:00:30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1db54ded-cf47-476f-ae64-3ba7661098d1"/>
  <p:tag name="CAPTIONITEMSYSNAME" val="Create a Chart - M3 - 50Ifthereisn’t00:00:44.2-00:00:49.7"/>
  <p:tag name="BOOKMARKENTRYNAME" val="Create a Chart - M3 - 5000:00:44.2"/>
  <p:tag name="BOOKMARKEXITNAME" val="Create a Chart - M3 - 5000:00:49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9e5699ce-1370-4f9c-ad03-f1e1a32c9269"/>
  <p:tag name="CAPTIONITEMSYSNAME" val="Create a Chart - M3 - 50Toaddelements00:00:49.8-00:00:56.5"/>
  <p:tag name="BOOKMARKENTRYNAME" val="Create a Chart - M3 - 5000:00:49.8"/>
  <p:tag name="BOOKMARKEXITNAME" val="Create a Chart - M3 - 5000:00:56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707cbd3e-159a-4ff9-b41e-6bc5d4556f00"/>
  <p:tag name="CAPTIONITEMSYSNAME" val="Create a Chart - M3 - 50TheChartElements,00:00:56.6-00:01:04.9"/>
  <p:tag name="BOOKMARKENTRYNAME" val="Create a Chart - M3 - 5000:00:56.6"/>
  <p:tag name="BOOKMARKEXITNAME" val="Create a Chart - M3 - 5000:01:04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67fecdf8-8d95-462a-a22c-45071bba5df3"/>
  <p:tag name="CAPTIONITEMSYSNAME" val="Create a Chart - M3 - 50ClicktheChart00:01:05.0-00:01:13.5"/>
  <p:tag name="BOOKMARKENTRYNAME" val="Create a Chart - M3 - 5000:01:05.0"/>
  <p:tag name="BOOKMARKEXITNAME" val="Create a Chart - M3 - 5000:01:13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bb40e642-b5ce-44b2-9320-ca1909de604d"/>
  <p:tag name="CAPTIONITEMSYSNAME" val="Create a Chart - M3 - 50Differentcharttypes00:01:13.6-00:01:24.0"/>
  <p:tag name="BOOKMARKENTRYNAME" val="Create a Chart - M3 - 5000:01:13.6"/>
  <p:tag name="BOOKMARKEXITNAME" val="Create a Chart - M3 - 5000:01:24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f8525bc8-72eb-4867-9517-0152a72912c3"/>
  <p:tag name="CAPTIONITEMSYSNAME" val="Create a Chart - M3 - 50Theylookpretty00:01:24.1-00:01:31.8"/>
  <p:tag name="BOOKMARKENTRYNAME" val="Create a Chart - M3 - 5000:01:24.1"/>
  <p:tag name="BOOKMARKEXITNAME" val="Create a Chart - M3 - 5000:01:31.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7e433e56-ad15-43ed-9093-9fdd3c1ff15d"/>
  <p:tag name="CAPTIONITEMSYSNAME" val="Create a Chart - M3 - 50Todothat,00:01:31.9-00:01:42.0"/>
  <p:tag name="BOOKMARKENTRYNAME" val="Create a Chart - M3 - 5000:01:31.9"/>
  <p:tag name="BOOKMARKEXITNAME" val="Create a Chart - M3 - 5000:01:4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5cde9533-c7b5-4162-bb78-ac3a2911979e"/>
  <p:tag name="CAPTIONITEMSYSNAME" val="Create a Chart - M3 - 50Noneofthem00:01:42.1-00:01:50.8"/>
  <p:tag name="BOOKMARKENTRYNAME" val="Create a Chart - M3 - 5000:01:42.1"/>
  <p:tag name="BOOKMARKEXITNAME" val="Create a Chart - M3 - 5000:01:50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0bbc63a6-7cdc-4eda-adb9-a72be21a3fc6"/>
  <p:tag name="CAPTIONITEMSYSNAME" val="Create a Chart - M3 - 50Ataskpane00:01:50.9-00:01:56.1"/>
  <p:tag name="BOOKMARKENTRYNAME" val="Create a Chart - M3 - 5000:01:50.9"/>
  <p:tag name="BOOKMARKEXITNAME" val="Create a Chart - M3 - 5000:01:56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86388277-78d0-4766-b5ce-16c6575e5676"/>
  <p:tag name="CAPTIONITEMSYSNAME" val="Create a Chart - M3 - 50IcheckPercentage00:01:56.2-00:02:01.9"/>
  <p:tag name="BOOKMARKENTRYNAME" val="Create a Chart - M3 - 5000:01:56.2"/>
  <p:tag name="BOOKMARKEXITNAME" val="Create a Chart - M3 - 5000:02:0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1367707-470e-4c03-8fa6-fc1e96f80b9a"/>
  <p:tag name="CAPTIONINTERNALID" val="0a0a464e-6a60-4a53-86bf-974cc7a3da4d"/>
  <p:tag name="CAPTIONITEMSYSNAME" val="Create a Chart - M1 - 50Youcanhover00:00:30.8-00:00:36.4"/>
  <p:tag name="BOOKMARKENTRYNAME" val="Create a Chart - M1 - 5000:00:30.8"/>
  <p:tag name="BOOKMARKEXITNAME" val="Create a Chart - M1 - 5000:00:36.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02515961-d882-40cc-b726-10fa671ab77f"/>
  <p:tag name="CAPTIONITEMSYSNAME" val="Create a Chart - M3 - 50We’realmostdone.00:02:02.0-00:02:07.4"/>
  <p:tag name="BOOKMARKENTRYNAME" val="Create a Chart - M3 - 5000:02:02.0"/>
  <p:tag name="BOOKMARKEXITNAME" val="Create a Chart - M3 - 5000:02:07.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1c124218-510d-4410-858c-c82f5bfb4689"/>
  <p:tag name="CAPTIONITEMSYSNAME" val="Create a Chart - M3 - 50SoIclick00:02:07.5-00:02:10.3"/>
  <p:tag name="BOOKMARKENTRYNAME" val="Create a Chart - M3 - 5000:02:07.5"/>
  <p:tag name="BOOKMARKEXITNAME" val="Create a Chart - M3 - 5000:02:10.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428bc6d2-34bc-4d7a-86fd-3a8068d955f4"/>
  <p:tag name="CAPTIONITEMSYSNAME" val="Create a Chart - M3 - 50Whenyoupoint00:02:10.4-00:02:18.5"/>
  <p:tag name="BOOKMARKENTRYNAME" val="Create a Chart - M3 - 5000:02:10.4"/>
  <p:tag name="BOOKMARKEXITNAME" val="Create a Chart - M3 - 5000:02:18.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53a26247-bd4d-4a7d-a3cd-8b2bdde2fbfc"/>
  <p:tag name="CAPTIONITEMSYSNAME" val="Create a Chart - M3 - 50Andwehave00:02:18.6-00:02:23.0"/>
  <p:tag name="BOOKMARKENTRYNAME" val="Create a Chart - M3 - 5000:02:18.6"/>
  <p:tag name="BOOKMARKEXITNAME" val="Create a Chart - M3 - 5000:02:23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4c194797-59e0-4626-b662-81215867e670"/>
  <p:tag name="CAPTIONITEMSYSNAME" val="Create a Chart - M3 - 50Nowwe’recustomizing00:02:23.1-00:02:27.5"/>
  <p:tag name="BOOKMARKENTRYNAME" val="Create a Chart - M3 - 5000:02:23.1"/>
  <p:tag name="BOOKMARKEXITNAME" val="Create a Chart - M3 - 5000:02:27.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480fac19-ef3c-4d11-82ae-098ad3e1e04b"/>
  <p:tag name="CAPTIONITEMSYSNAME" val="Create a Chart - M3 - 50Selectthechart,00:02:27.6-00:02:36.2"/>
  <p:tag name="BOOKMARKENTRYNAME" val="Create a Chart - M3 - 5000:02:27.6"/>
  <p:tag name="BOOKMARKEXITNAME" val="Create a Chart - M3 - 5000:02:36.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5afde350-6e7f-4193-ad92-037ca6b41851"/>
  <p:tag name="CAPTIONITEMSYSNAME" val="Create a Chart - M3 - 50IcheckData00:02:36.3-00:02:40.8"/>
  <p:tag name="BOOKMARKENTRYNAME" val="Create a Chart - M3 - 5000:02:36.3"/>
  <p:tag name="BOOKMARKEXITNAME" val="Create a Chart - M3 - 5000:02:40.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cfea327a-3692-48d3-8907-13bb43de187f"/>
  <p:tag name="CAPTIONITEMSYSNAME" val="Create a Chart - M3 - 50Tochangethe00:02:40.9-00:02:45.9"/>
  <p:tag name="BOOKMARKENTRYNAME" val="Create a Chart - M3 - 5000:02:40.9"/>
  <p:tag name="BOOKMARKEXITNAME" val="Create a Chart - M3 - 5000:02:45.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0d08f0f8-4ade-4d31-93f7-84c46b97362b"/>
  <p:tag name="CAPTIONITEMSYSNAME" val="Create a Chart - M3 - 50clickSelectData00:02:46.0-00:02:58.2"/>
  <p:tag name="BOOKMARKENTRYNAME" val="Create a Chart - M3 - 5000:02:46.0"/>
  <p:tag name="BOOKMARKEXITNAME" val="Create a Chart - M3 - 5000:02:58.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a0f5a4ca-1f54-4b21-a290-abd63f4ddec9"/>
  <p:tag name="CAPTIONITEMSYSNAME" val="Create a Chart - M3 - 50NowthatI’ve00:02:58.3-00:03:03.1"/>
  <p:tag name="BOOKMARKENTRYNAME" val="Create a Chart - M3 - 5000:02:58.3"/>
  <p:tag name="BOOKMARKEXITNAME" val="Create a Chart - M3 - 5000:03:0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1367707-470e-4c03-8fa6-fc1e96f80b9a"/>
  <p:tag name="CAPTIONINTERNALID" val="bd85169d-255d-45f0-97ad-ec69b5bcb92d"/>
  <p:tag name="CAPTIONITEMSYSNAME" val="Create a Chart - M1 - 50ClusteredColumnis00:00:36.5-00:00:41.7"/>
  <p:tag name="BOOKMARKENTRYNAME" val="Create a Chart - M1 - 5000:00:36.5"/>
  <p:tag name="BOOKMARKEXITNAME" val="Create a Chart - M1 - 5000:00:41.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ed63226d-761b-499e-b98b-40b6baaf4976"/>
  <p:tag name="CAPTIONITEMSYSNAME" val="Create a Chart - M3 - 50ButIdon’t00:03:03.2-00:03:07.5"/>
  <p:tag name="BOOKMARKENTRYNAME" val="Create a Chart - M3 - 5000:03:03.2"/>
  <p:tag name="BOOKMARKEXITNAME" val="Create a Chart - M3 - 5000:03:07.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2bc4e99b-ec71-4cf5-b94d-4ad71cec4f40"/>
  <p:tag name="CAPTIONITEMSYSNAME" val="Create a Chart - M3 - 50Instead,Iright-click00:03:07.6-00:03:22.1"/>
  <p:tag name="BOOKMARKENTRYNAME" val="Create a Chart - M3 - 5000:03:07.6"/>
  <p:tag name="BOOKMARKEXITNAME" val="Create a Chart - M3 - 5000:03:22.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09562cc1-0f0b-4e83-a9dd-2581cebdf816"/>
  <p:tag name="CAPTIONITEMSYSNAME" val="Create a Chart - M3 - 50Andnowwe00:03:22.2-00:03:28.5"/>
  <p:tag name="BOOKMARKENTRYNAME" val="Create a Chart - M3 - 5000:03:22.2"/>
  <p:tag name="BOOKMARKEXITNAME" val="Create a Chart - M3 - 5000:03:28.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e1bbbe0a-de3c-4fef-8752-6d7abbcc8c4c"/>
  <p:tag name="CAPTIONITEMSYSNAME" val="Create a Chart - M3 - 50Lastly,we’recustomizing00:03:28.6-00:03:34.3"/>
  <p:tag name="BOOKMARKENTRYNAME" val="Create a Chart - M3 - 5000:03:28.6"/>
  <p:tag name="BOOKMARKEXITNAME" val="Create a Chart - M3 - 5000:03:34.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4c314598-24b7-4772-a9f8-e5135d97beb8"/>
  <p:tag name="CAPTIONITEMSYSNAME" val="Create a Chart - M3 - 50Ifillin00:03:34.4-00:03:42.6"/>
  <p:tag name="BOOKMARKENTRYNAME" val="Create a Chart - M3 - 5000:03:34.4"/>
  <p:tag name="BOOKMARKEXITNAME" val="Create a Chart - M3 - 5000:03:42.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a1a1c1ad-d043-4ec8-81ed-06ee65ae2162"/>
  <p:tag name="CAPTIONITEMSYSNAME" val="Create a Chart - M3 - 50Ialsowant00:03:42.7-00:03:50.4"/>
  <p:tag name="BOOKMARKENTRYNAME" val="Create a Chart - M3 - 5000:03:42.7"/>
  <p:tag name="BOOKMARKEXITNAME" val="Create a Chart - M3 - 5000:03:50.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105d2cb7-3bf4-4496-b60e-fb6b1b492d0f"/>
  <p:tag name="CAPTIONITEMSYSNAME" val="Create a Chart - M3 - 50Iclickthe00:03:50.5-00:03:59.9"/>
  <p:tag name="BOOKMARKENTRYNAME" val="Create a Chart - M3 - 5000:03:50.5"/>
  <p:tag name="BOOKMARKEXITNAME" val="Create a Chart - M3 - 5000:03:59.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9abe44f7-8e0e-4b9e-be24-1989e982dce8"/>
  <p:tag name="CAPTIONITEMSYSNAME" val="Create a Chart - M3 - 50checkPrimaryVertical,00:04:00.0-00:04:09.7"/>
  <p:tag name="BOOKMARKENTRYNAME" val="Create a Chart - M3 - 5000:04:00.0"/>
  <p:tag name="BOOKMARKEXITNAME" val="Create a Chart - M3 - 5000:04:09.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53b8834a-7ed8-42a3-8955-e44cacfc18aa"/>
  <p:tag name="CAPTIONITEMSYSNAME" val="Create a Chart - M3 - 50Datalabelswould00:04:09.8-00:04:14.0"/>
  <p:tag name="BOOKMARKENTRYNAME" val="Create a Chart - M3 - 5000:04:09.8"/>
  <p:tag name="BOOKMARKEXITNAME" val="Create a Chart - M3 - 5000:04:14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1e98c962-8b8e-4bd6-95e6-2600a2f93d1c"/>
  <p:tag name="CAPTIONITEMSYSNAME" val="Create a Chart - M3 - 50Iclickthe00:04:14.1-00:04:17.1"/>
  <p:tag name="BOOKMARKENTRYNAME" val="Create a Chart - M3 - 5000:04:14.1"/>
  <p:tag name="BOOKMARKEXITNAME" val="Create a Chart - M3 - 5000:04:1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1367707-470e-4c03-8fa6-fc1e96f80b9a"/>
  <p:tag name="CAPTIONINTERNALID" val="e2d0096b-f39e-4510-92f9-3fa1872a7ab4"/>
  <p:tag name="CAPTIONITEMSYSNAME" val="Create a Chart - M1 - 50AndnowI00:00:41.8-00:00:53.6"/>
  <p:tag name="BOOKMARKENTRYNAME" val="Create a Chart - M1 - 5000:00:41.8"/>
  <p:tag name="BOOKMARKEXITNAME" val="Create a Chart - M1 - 5000:00:53.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cb4305f2-6650-410a-ada2-2257833b5178"/>
  <p:tag name="CAPTIONITEMSYSNAME" val="Create a Chart - M3 - 50IfIchecked00:04:17.2-00:04:24.4"/>
  <p:tag name="BOOKMARKENTRYNAME" val="Create a Chart - M3 - 5000:04:17.2"/>
  <p:tag name="BOOKMARKEXITNAME" val="Create a Chart - M3 - 5000:04:24.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42616c9b-0e75-4773-b5f8-2a8a5edc2c18"/>
  <p:tag name="CAPTIONITEMSYSNAME" val="Create a Chart - M3 - 50WhenIclick00:04:24.5-00:04:29.9"/>
  <p:tag name="BOOKMARKENTRYNAME" val="Create a Chart - M3 - 5000:04:24.5"/>
  <p:tag name="BOOKMARKEXITNAME" val="Create a Chart - M3 - 5000:04:29.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d59aa317-0139-4b7b-a6d8-0b25ed1e1a5e"/>
  <p:tag name="CAPTIONITEMSYSNAME" val="Create a Chart - M3 - 50Igeta00:04:30.0-00:04:39.6"/>
  <p:tag name="BOOKMARKENTRYNAME" val="Create a Chart - M3 - 5000:04:30.0"/>
  <p:tag name="BOOKMARKEXITNAME" val="Create a Chart - M3 - 5000:04:39.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887ab328-ac33-408c-b847-6bc097cc76d5"/>
  <p:tag name="CAPTIONITEMSYSNAME" val="Create a Chart - M3 - 50Tofilterthe00:04:39.7-00:04:53.1"/>
  <p:tag name="BOOKMARKENTRYNAME" val="Create a Chart - M3 - 5000:04:39.7"/>
  <p:tag name="BOOKMARKEXITNAME" val="Create a Chart - M3 - 5000:04:53.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7f60dbf3-4c54-4edd-bc77-a6f8366896f0"/>
  <p:tag name="CAPTIONITEMSYSNAME" val="Create a Chart - M3 - 50Youcheckitems00:04:53.2-00:04:59.4"/>
  <p:tag name="BOOKMARKENTRYNAME" val="Create a Chart - M3 - 5000:04:53.2"/>
  <p:tag name="BOOKMARKEXITNAME" val="Create a Chart - M3 - 5000:04:59.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b21dace4-2eda-4ed5-b57d-ca91613ad462"/>
  <p:tag name="CAPTIONITEMSYSNAME" val="Create a Chart - M3 - 50Youcandouble-click00:04:59.5-00:05:06.2"/>
  <p:tag name="BOOKMARKENTRYNAME" val="Create a Chart - M3 - 5000:04:59.5"/>
  <p:tag name="BOOKMARKEXITNAME" val="Create a Chart - M3 - 5000:05:06.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a5781487-27cf-4752-91a5-15d1ad2de968"/>
  <p:tag name="CAPTIONITEMSYSNAME" val="Create a Chart - M3 - 50I’maddinga00:05:06.3-00:05:19.1"/>
  <p:tag name="BOOKMARKENTRYNAME" val="Create a Chart - M3 - 5000:05:06.3"/>
  <p:tag name="BOOKMARKEXITNAME" val="Create a Chart - M3 - 5000:05:19.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128b90e7-0ece-4769-8c51-24e67cae49e3"/>
  <p:tag name="CAPTIONITEMSYSNAME" val="Create a Chart - M3 - 50LastlyImake00:05:19.2-00:05:27.2"/>
  <p:tag name="BOOKMARKENTRYNAME" val="Create a Chart - M3 - 5000:05:19.2"/>
  <p:tag name="BOOKMARKEXITNAME" val="Create a Chart - M3 - 5000:05:27.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fb8594-0808-4087-aeee-f532baf09cd6"/>
  <p:tag name="CAPTIONINTERNALID" val="be7073bd-77c3-4079-a57d-7e8a12c842fb"/>
  <p:tag name="CAPTIONITEMSYSNAME" val="Create a Chart - M3 - 50Upnext,Create00:05:27.3-00:05:30.8"/>
  <p:tag name="BOOKMARKENTRYNAME" val="Create a Chart - M3 - 5000:05:27.3"/>
  <p:tag name="BOOKMARKEXITNAME" val="Create a Chart - M3 - 5000:05:30.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MEDIACAPTIONSPROMPTED" val="False"/>
  <p:tag name="TEMPPRESENTATIONFILE" val="C:\Users\Administrator\AppData\Local\Temp\tmp50C9.tmp"/>
  <p:tag name="TEMPMEDIAFILENAME" val="C:\Users\Administrator\AppData\Local\Temp\tmp5389_Create a chart - M4 - 50.mp4"/>
  <p:tag name="MEDIAFADEDURATION" val="0.2"/>
  <p:tag name="MEDIATRANSPARENCY" val="0.3"/>
  <p:tag name="MEDIACAPTIONSHIDDEN" val="False"/>
  <p:tag name="CUSTOMXMLPARTID" val="{4A89442E-A23B-450C-9135-948837023363}"/>
  <p:tag name="MEDIACAPTIONCOUNT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1367707-470e-4c03-8fa6-fc1e96f80b9a"/>
  <p:tag name="CAPTIONINTERNALID" val="a81fedea-ef59-46ef-b034-121b60896588"/>
  <p:tag name="CAPTIONITEMSYSNAME" val="Create a Chart - M1 - 50Upnext,Create00:00:53.7-00:00:58.9"/>
  <p:tag name="BOOKMARKENTRYNAME" val="Create a Chart - M1 - 5000:00:53.7"/>
  <p:tag name="BOOKMARKEXITNAME" val="Create a Chart - M1 - 5000:00:58.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8f7b80fc-a48c-47a7-bd6b-cddaa6d587a1"/>
  <p:tag name="CAPTIONITEMSYSNAME" val="Create a chart - M4 - 50Youcanemphasize00:00:00.0-00:00:04.1"/>
  <p:tag name="BOOKMARKENTRYNAME" val="Create a chart - M4 - 5000:00:00.0"/>
  <p:tag name="BOOKMARKEXITNAME" val="Create a chart - M4 - 5000:00:04.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070db203-cb5d-4e6a-b69a-abf31cb4887e"/>
  <p:tag name="CAPTIONITEMSYSNAME" val="Create a chart - M4 - 50suchastemperature00:00:04.2-00:00:12.3"/>
  <p:tag name="BOOKMARKENTRYNAME" val="Create a chart - M4 - 5000:00:04.2"/>
  <p:tag name="BOOKMARKEXITNAME" val="Create a chart - M4 - 5000:00:12.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8ad03885-0417-4a9d-a18c-09b597b67164"/>
  <p:tag name="CAPTIONITEMSYSNAME" val="Create a chart - M4 - 50Differenttypesof00:00:12.4-00:00:22.8"/>
  <p:tag name="BOOKMARKENTRYNAME" val="Create a chart - M4 - 5000:00:12.4"/>
  <p:tag name="BOOKMARKEXITNAME" val="Create a chart - M4 - 5000:00:22.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d8567866-96f1-4062-a1ec-5cc256e66e6d"/>
  <p:tag name="CAPTIONITEMSYSNAME" val="Create a chart - M4 - 50Selectthecells00:00:22.9-00:00:25.7"/>
  <p:tag name="BOOKMARKENTRYNAME" val="Create a chart - M4 - 5000:00:22.9"/>
  <p:tag name="BOOKMARKEXITNAME" val="Create a chart - M4 - 5000:00:25.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e125ff69-a425-4c1d-ae40-47e708942eb5"/>
  <p:tag name="CAPTIONITEMSYSNAME" val="Create a chart - M4 - 50Combochartisn’t00:00:25.8-00:00:29.4"/>
  <p:tag name="BOOKMARKENTRYNAME" val="Create a chart - M4 - 5000:00:25.8"/>
  <p:tag name="BOOKMARKEXITNAME" val="Create a chart - M4 - 5000:00:29.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30e5f5ba-b0d6-4471-a34f-9c0f8a2f0ffc"/>
  <p:tag name="CAPTIONITEMSYSNAME" val="Create a chart - M4 - 50soweclick00:00:29.5-00:00:39.1"/>
  <p:tag name="BOOKMARKENTRYNAME" val="Create a chart - M4 - 5000:00:29.5"/>
  <p:tag name="BOOKMARKEXITNAME" val="Create a chart - M4 - 5000:00:39.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3d54d2cb-a0a4-40e2-8b0f-c4e6ddb65b48"/>
  <p:tag name="CAPTIONITEMSYSNAME" val="Create a chart - M4 - 50I’mmovingand00:00:39.2-00:00:50.0"/>
  <p:tag name="BOOKMARKENTRYNAME" val="Create a chart - M4 - 5000:00:39.2"/>
  <p:tag name="BOOKMARKEXITNAME" val="Create a chart - M4 - 5000:00:50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e97a024c-2b49-4fa8-a7bc-45f3d494846e"/>
  <p:tag name="CAPTIONITEMSYSNAME" val="Create a chart - M4 - 50Igivethe00:00:50.1-00:00:57.7"/>
  <p:tag name="BOOKMARKENTRYNAME" val="Create a chart - M4 - 5000:00:50.1"/>
  <p:tag name="BOOKMARKEXITNAME" val="Create a chart - M4 - 5000:00:57.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078ff4a3-deca-48e4-a37e-e91312562f10"/>
  <p:tag name="CAPTIONITEMSYSNAME" val="Create a chart - M4 - 50Addingasecondary00:00:57.8-00:01:03.7"/>
  <p:tag name="BOOKMARKENTRYNAME" val="Create a chart - M4 - 5000:00:57.8"/>
  <p:tag name="BOOKMARKEXITNAME" val="Create a chart - M4 - 5000:01:03.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9444e15-75ba-41cb-be92-e0e96ddf0168"/>
  <p:tag name="CAPTIONINTERNALID" val="23d0e9a3-f7e1-49dc-b3b8-a800b50f2173"/>
  <p:tag name="CAPTIONITEMSYSNAME" val="Create a chart - M4 - 50Idouble-clickthe00:01:03.8-00:01:14.1"/>
  <p:tag name="BOOKMARKENTRYNAME" val="Create a chart - M4 - 5000:01:03.8"/>
  <p:tag name="BOOKMARKEXITNAME" val="Create a chart - M4 - 5000:01:14.1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05195478-52CA-4191-BF93-89302E32068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3F842F04-E6D0-41F4-AFBE-4FF79CF4C98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6683053D-8087-4679-8780-AE3C6CEAB6F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43F563C1-121C-469E-A5B5-5A3347067DBF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531957A9-AABD-4587-9047-01E38DE92239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5-Video-Template-11-1-12.potx" id="{34147802-7F7D-4511-A60A-E9F54197A227}" vid="{F82B2B58-D800-48AC-A084-C20268DE886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10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 7 b 2 d 3 8 a 7 - 8 0 b c - 4 0 2 4 - b c c 1 - a 8 d f 5 5 3 0 0 5 9 3 < / I d > < C a p t i o n I t e m s > < C a p t i o n I t e m > < I n t e r n a l I d > 6 e 6 7 9 9 a 7 - 4 6 5 d - 4 0 4 c - b 4 4 e - e 7 4 3 d d 1 1 d 6 c b < / I n t e r n a l I d > < N a m e > C r e a t e   a   C h a r t   -   M 5   -   5 0 Y o u c a n c r e a t e 0 0 : 0 0 : 0 0 . 0 - 0 0 : 0 0 : 0 7 . 1 < / N a m e > < T e x t > Y o u   c a n   c r e a t e   a   c h a r t   i n   a n   E x c e l   w o r k s h e e t   a n d   c o p y   i t   t o   a n o t h e r   w o r k s h e e t . < / T e x t > < B o o k M a r k E n t r y N a m e > C r e a t e   a   C h a r t   -   M 5   -   5 0 0 0 : 0 0 : 0 0 . 0 < / B o o k M a r k E n t r y N a m e > < B o o k M a r k E x i t N a m e > C r e a t e   a   C h a r t   -   M 5   -   5 0 0 0 : 0 0 : 0 7 . 1 < / B o o k M a r k E x i t N a m e > < B o o k M a r k E n t r y P o s i t i o n > 3 3 < / B o o k M a r k E n t r y P o s i t i o n > < B o o k M a r k E x i t P o s i t i o n > 7 1 0 0 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 5 0 8 f 5 a e a - 9 5 a b - 4 f 0 1 - 8 7 4 7 - 5 8 7 6 5 f 8 b 6 1 d 5 < / I n t e r n a l I d > < N a m e > C r e a t e   a   C h a r t   -   M 5   -   5 0 Y o u c a n a l s o 0 0 : 0 0 : 0 7 . 2 - 0 0 : 0 0 : 1 4 . 3 < / N a m e > < T e x t > Y o u   c a n   a l s o   c r e a t e   a   c h a r t   i n   W o r d   o r   P o w e r P o i n t ,   b u t   c o p y i n g   o n e   f r o m   E x c e l   i s   o f t e n   m o r e   e f f e c t i v e < / T e x t > < B o o k M a r k E n t r y N a m e > C r e a t e   a   C h a r t   -   M 5   -   5 0 0 0 : 0 0 : 0 7 . 2 < / B o o k M a r k E n t r y N a m e > < B o o k M a r k E x i t N a m e > C r e a t e   a   C h a r t   -   M 5   -   5 0 0 0 : 0 0 : 1 4 . 3 < / B o o k M a r k E x i t N a m e > < B o o k M a r k E n t r y P o s i t i o n > 7 2 0 0 < / B o o k M a r k E n t r y P o s i t i o n > < B o o k M a r k E x i t P o s i t i o n > 1 4 3 0 0 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 b c 4 6 3 f 1 f - d 3 b 4 - 4 0 b d - b 4 3 6 - e 1 9 7 c f 3 8 8 4 d 4 < / I n t e r n a l I d > < N a m e > C r e a t e   a   C h a r t   -   M 5   -   5 0 b e c a u s e t h e r e a r e 0 0 : 0 0 : 1 4 . 4 - 0 0 : 0 0 : 1 9 . 4 < / N a m e > < T e x t > b e c a u s e   t h e r e   a r e   d i f f e r e n t   w a y s   t o   p a s t e   t h e   c h a r t   i n t o   t h e   o t h e r   p r o g r a m s . < / T e x t > < B o o k M a r k E n t r y N a m e > C r e a t e   a   C h a r t   -   M 5   -   5 0 0 0 : 0 0 : 1 4 . 4 < / B o o k M a r k E n t r y N a m e > < B o o k M a r k E x i t N a m e > C r e a t e   a   C h a r t   -   M 5   -   5 0 0 0 : 0 0 : 1 9 . 4 < / B o o k M a r k E x i t N a m e > < B o o k M a r k E n t r y P o s i t i o n > 1 4 4 0 0 < / B o o k M a r k E n t r y P o s i t i o n > < B o o k M a r k E x i t P o s i t i o n > 1 9 4 0 0 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 5 d 5 5 a 9 6 d - 0 1 0 d - 4 7 e 9 - b 5 9 4 - 7 6 d 5 4 b 8 b 3 5 5 3 < / I n t e r n a l I d > < N a m e > C r e a t e   a   C h a r t   -   M 5   -   5 0 T o c o p y a 0 0 : 0 0 : 1 9 . 5 - 0 0 : 0 0 : 2 8 . 2 < / N a m e > < T e x t > T o   c o p y   a   c h a r t   t o   a n o t h e r   w o r k s h e e t   i n   t h e   s a m e   o r   a   d i f f e r e n t   w o r k b o o k ,   r i g h t - c l i c k   t h e   c h a r t   a n d   c l i c k   C o p y . < / T e x t > < B o o k M a r k E n t r y N a m e > C r e a t e   a   C h a r t   -   M 5   -   5 0 0 0 : 0 0 : 1 9 . 5 < / B o o k M a r k E n t r y N a m e > < B o o k M a r k E x i t N a m e > C r e a t e   a   C h a r t   -   M 5   -   5 0 0 0 : 0 0 : 2 8 . 2 < / B o o k M a r k E x i t N a m e > < B o o k M a r k E n t r y P o s i t i o n > 1 9 5 0 0 < / B o o k M a r k E n t r y P o s i t i o n > < B o o k M a r k E x i t P o s i t i o n > 2 8 2 3 3 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 0 3 0 5 4 0 4 2 - e e f 7 - 4 3 6 c - a 3 4 f - 9 4 7 c a d 6 a b a 9 5 < / I n t e r n a l I d > < N a m e > C r e a t e   a   C h a r t   -   M 5   -   5 0 I a l r e a d y h a v e 0 0 : 0 0 : 2 8 . 3 - 0 0 : 0 0 : 3 6 . 6 < / N a m e > < T e x t > I   a l r e a d y   h a v e   a n o t h e r   w o r k b o o k   o p e n ,   s o   I  m   p r e s s i n g   t h e   A l t   a n d   T a b   k e y s   t o   b r i n g   i t   t o   t h e   f o r e f r o n t . < / T e x t > < B o o k M a r k E n t r y N a m e > C r e a t e   a   C h a r t   -   M 5   -   5 0 0 0 : 0 0 : 2 8 . 3 < / B o o k M a r k E n t r y N a m e > < B o o k M a r k E x i t N a m e > C r e a t e   a   C h a r t   -   M 5   -   5 0 0 0 : 0 0 : 3 6 . 6 < / B o o k M a r k E x i t N a m e > < B o o k M a r k E n t r y P o s i t i o n > 2 8 3 3 3 < / B o o k M a r k E n t r y P o s i t i o n > < B o o k M a r k E x i t P o s i t i o n > 3 6 6 6 7 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 6 9 c d 1 c 5 4 - a b 4 0 - 4 2 7 9 - b 2 7 5 - e c b 5 7 9 a 0 2 c 7 9 < / I n t e r n a l I d > < N a m e > C r e a t e   a   C h a r t   -   M 5   -   5 0 T h i s w o r k b o o k h a s 0 0 : 0 0 : 3 6 . 7 - 0 0 : 0 0 : 4 0 . 5 < / N a m e > < T e x t > T h i s   w o r k b o o k   h a s   a   d i f f e r e n t   t h e m e   a p p l i e d . < / T e x t > < B o o k M a r k E n t r y N a m e > C r e a t e   a   C h a r t   -   M 5   -   5 0 0 0 : 0 0 : 3 6 . 7 < / B o o k M a r k E n t r y N a m e > < B o o k M a r k E x i t N a m e > C r e a t e   a   C h a r t   -   M 5   -   5 0 0 0 : 0 0 : 4 0 . 5 < / B o o k M a r k E x i t N a m e > < B o o k M a r k E n t r y P o s i t i o n > 3 6 7 6 7 < / B o o k M a r k E n t r y P o s i t i o n > < B o o k M a r k E x i t P o s i t i o n > 4 0 5 3 3 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 e 3 d 2 8 c b d - e e 7 6 - 4 7 8 e - 9 7 0 f - 6 7 a 1 1 1 7 7 e f b 9 < / I n t e r n a l I d > < N a m e > C r e a t e   a   C h a r t   -   M 5   -   5 0 C l i c k t h e t a b 0 0 : 0 0 : 4 0 . 6 - 0 0 : 0 0 : 4 5 . 1 < / N a m e > < T e x t > C l i c k   t h e   t a b   o f   t h e   w o r k s h e e t   y o u   w a n t   t o   p a s t e   t h e   c h a r t   o n   t o . < / T e x t > < B o o k M a r k E n t r y N a m e > C r e a t e   a   C h a r t   -   M 5   -   5 0 0 0 : 0 0 : 4 0 . 6 < / B o o k M a r k E n t r y N a m e > < B o o k M a r k E x i t N a m e > C r e a t e   a   C h a r t   -   M 5   -   5 0 0 0 : 0 0 : 4 5 . 1 < / B o o k M a r k E x i t N a m e > < B o o k M a r k E n t r y P o s i t i o n > 4 0 6 3 3 < / B o o k M a r k E n t r y P o s i t i o n > < B o o k M a r k E x i t P o s i t i o n > 4 5 1 0 0 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 a b f 9 b 5 9 f - 8 a f 5 - 4 4 9 e - 9 9 0 d - 6 e 0 3 2 0 0 5 5 c b e < / I n t e r n a l I d > < N a m e > C r e a t e   a   C h a r t   -   M 5   -   5 0 C l i c k t h e c e l l 0 0 : 0 0 : 4 5 . 2 - 0 0 : 0 0 : 5 1 . 5 < / N a m e > < T e x t > C l i c k   t h e   c e l l   w h e r e   y o u   w a n t   t h e   u p p e r   l e f t   h a n d   c o r n e r   o f   t h e   c h a r t   a n d   r i g h t - c l i c k   t h e   c e l l . < / T e x t > < B o o k M a r k E n t r y N a m e > C r e a t e   a   C h a r t   -   M 5   -   5 0 0 0 : 0 0 : 4 5 . 2 < / B o o k M a r k E n t r y N a m e > < B o o k M a r k E x i t N a m e > C r e a t e   a   C h a r t   -   M 5   -   5 0 0 0 : 0 0 : 5 1 . 5 < / B o o k M a r k E x i t N a m e > < B o o k M a r k E n t r y P o s i t i o n > 4 5 2 0 0 < / B o o k M a r k E n t r y P o s i t i o n > < B o o k M a r k E x i t P o s i t i o n > 5 1 5 0 0 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 4 6 3 6 f 0 f 5 - 3 b 2 9 - 4 0 8 6 - a 2 a 6 - b 9 1 b 6 e 0 b c 5 0 5 < / I n t e r n a l I d > < N a m e > C r e a t e   a   C h a r t   -   M 5   -   5 0 T h e r e a r e t h r e e 0 0 : 0 0 : 5 1 . 6 - 0 0 : 0 0 : 5 5 . 5 < / N a m e > < T e x t > T h e r e   a r e   t h r e e   p a s t e   b u t t o n s ,   a s   w e l l   a s   P a s t e   S p e c i a l . < / T e x t > < B o o k M a r k E n t r y N a m e > C r e a t e   a   C h a r t   -   M 5   -   5 0 0 0 : 0 0 : 5 1 . 6 < / B o o k M a r k E n t r y N a m e > < B o o k M a r k E x i t N a m e > C r e a t e   a   C h a r t   -   M 5   -   5 0 0 0 : 0 0 : 5 5 . 5 < / B o o k M a r k E x i t N a m e > < B o o k M a r k E n t r y P o s i t i o n > 5 1 6 0 0 < / B o o k M a r k E n t r y P o s i t i o n > < B o o k M a r k E x i t P o s i t i o n > 5 5 5 6 7 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 c 6 2 e 9 b c 3 - 9 d 8 6 - 4 9 d c - 9 d a 1 - 8 3 6 b 0 6 5 8 1 6 7 5 < / I n t e r n a l I d > < N a m e > C r e a t e   a   C h a r t   -   M 5   -   5 0 Y o u c a n p a s t e 0 0 : 0 0 : 5 5 . 6 - 0 0 : 0 1 : 0 0 . 5 < / N a m e > < T e x t > Y o u   c a n   p a s t e   a n d   u s e   t h e   d e s t i n a t i o n   w o r k b o o k  s   t h e m e ; < / T e x t > < B o o k M a r k E n t r y N a m e > C r e a t e   a   C h a r t   -   M 5   -   5 0 0 0 : 0 0 : 5 5 . 6 < / B o o k M a r k E n t r y N a m e > < B o o k M a r k E x i t N a m e > C r e a t e   a   C h a r t   -   M 5   -   5 0 0 0 : 0 1 : 0 0 . 5 < / B o o k M a r k E x i t N a m e > < B o o k M a r k E n t r y P o s i t i o n > 5 5 6 6 7 < / B o o k M a r k E n t r y P o s i t i o n > < B o o k M a r k E x i t P o s i t i o n > 6 0 5 6 7 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 d 6 9 f 2 a 1 3 - 6 3 1 3 - 4 d 1 3 - 8 a 7 a - 2 3 7 5 7 0 3 f c d c 9 < / I n t e r n a l I d > < N a m e > C r e a t e   a   C h a r t   -   M 5   -   5 0 p a s t e a n d u s e 0 0 : 0 1 : 0 0 . 6 - 0 0 : 0 1 : 0 3 . 5 < / N a m e > < T e x t > p a s t e   a n d   u s e   t h e   f o r m a t t i n g   f r o m   t h e   s o u r c e   w o r k b o o k   < / T e x t > < B o o k M a r k E n t r y N a m e > C r e a t e   a   C h a r t   -   M 5   -   5 0 0 0 : 0 1 : 0 0 . 6 < / B o o k M a r k E n t r y N a m e > < B o o k M a r k E x i t N a m e > C r e a t e   a   C h a r t   -   M 5   -   5 0 0 0 : 0 1 : 0 3 . 5 < / B o o k M a r k E x i t N a m e > < B o o k M a r k E n t r y P o s i t i o n > 6 0 6 6 7 < / B o o k M a r k E n t r y P o s i t i o n > < B o o k M a r k E x i t P o s i t i o n > 6 3 5 3 3 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 8 8 9 2 3 4 9 2 - 7 7 c 4 - 4 1 4 9 - 8 5 4 2 - a 0 7 7 a a 9 a e 8 2 c < / I n t e r n a l I d > < N a m e > C r e a t e   a   C h a r t   -   M 5   -   5 0 ( w h e n y o u p o i n t 0 0 : 0 1 : 0 3 . 6 - 0 0 : 0 1 : 0 8 . 4 < / N a m e > < T e x t > ( w h e n   y o u   p o i n t   t o   a   b u t t o n   y o u   g e t   a   l i v e   p r e v i e w , < / T e x t > < B o o k M a r k E n t r y N a m e > C r e a t e   a   C h a r t   -   M 5   -   5 0 0 0 : 0 1 : 0 3 . 6 < / B o o k M a r k E n t r y N a m e > < B o o k M a r k E x i t N a m e > C r e a t e   a   C h a r t   -   M 5   -   5 0 0 0 : 0 1 : 0 8 . 4 < / B o o k M a r k E x i t N a m e > < B o o k M a r k E n t r y P o s i t i o n > 6 3 6 3 3 < / B o o k M a r k E n t r y P o s i t i o n > < B o o k M a r k E x i t P o s i t i o n > 6 8 4 3 3 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 f 8 2 6 2 b b 7 - 4 4 8 1 - 4 3 8 4 - b a 0 5 - 6 e 4 7 0 a 9 0 3 a 5 5 < / I n t e r n a l I d > < N a m e > C r e a t e   a   C h a r t   -   M 5   -   5 0 w i t h b o t h o f 0 0 : 0 1 : 0 8 . 5 - 0 0 : 0 1 : 1 5 . 4 < / N a m e > < T e x t > w i t h   b o t h   o f   t h e s e   o p t i o n s ,   i f   y o u   c h a n g e   t h e   d a t a   f o r   t h e   c h a r t   t h e   c h a r t   u p d a t e s   a u t o m a t i c a l l y ) ; < / T e x t > < B o o k M a r k E n t r y N a m e > C r e a t e   a   C h a r t   -   M 5   -   5 0 0 0 : 0 1 : 0 8 . 5 < / B o o k M a r k E n t r y N a m e > < B o o k M a r k E x i t N a m e > C r e a t e   a   C h a r t   -   M 5   -   5 0 0 0 : 0 1 : 1 5 . 4 < / B o o k M a r k E x i t N a m e > < B o o k M a r k E n t r y P o s i t i o n > 6 8 5 3 3 < / B o o k M a r k E n t r y P o s i t i o n > < B o o k M a r k E x i t P o s i t i o n > 7 5 4 0 0 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 5 9 5 8 5 0 8 5 - 7 2 2 8 - 4 4 c 5 - b b 2 d - 7 9 f d b b 8 2 1 a 3 6 < / I n t e r n a l I d > < N a m e > C r e a t e   a   C h a r t   -   M 5   -   5 0 y o u c a n a l s o 0 0 : 0 1 : 1 5 . 5 - 0 0 : 0 1 : 1 8 . 3 < / N a m e > < T e x t > y o u   c a n   a l s o   p a s t e   t h e   c h a r t   a s   a   p i c t u r e . < / T e x t > < B o o k M a r k E n t r y N a m e > C r e a t e   a   C h a r t   -   M 5   -   5 0 0 0 : 0 1 : 1 5 . 5 < / B o o k M a r k E n t r y N a m e > < B o o k M a r k E x i t N a m e > C r e a t e   a   C h a r t   -   M 5   -   5 0 0 0 : 0 1 : 1 8 . 3 < / B o o k M a r k E x i t N a m e > < B o o k M a r k E n t r y P o s i t i o n > 7 5 5 0 0 < / B o o k M a r k E n t r y P o s i t i o n > < B o o k M a r k E x i t P o s i t i o n > 7 8 3 0 0 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 9 6 c 0 f 9 0 a - a 7 6 f - 4 4 4 1 - 8 6 d 6 - b e 0 e 9 f 7 2 d 9 8 5 < / I n t e r n a l I d > < N a m e > C r e a t e   a   C h a r t   -   M 5   -   5 0 W i t h t h i s o p t i o n 0 0 : 0 1 : 1 8 . 4 - 0 0 : 0 1 : 2 3 . 4 < / N a m e > < T e x t > W i t h   t h i s   o p t i o n   t h e   c h a r t   c a n  t   b e   u p d a t e d   o r   e d i t e d . < / T e x t > < B o o k M a r k E n t r y N a m e > C r e a t e   a   C h a r t   -   M 5   -   5 0 0 0 : 0 1 : 1 8 . 4 < / B o o k M a r k E n t r y N a m e > < B o o k M a r k E x i t N a m e > C r e a t e   a   C h a r t   -   M 5   -   5 0 0 0 : 0 1 : 2 3 . 4 < / B o o k M a r k E x i t N a m e > < B o o k M a r k E n t r y P o s i t i o n > 7 8 4 0 0 < / B o o k M a r k E n t r y P o s i t i o n > < B o o k M a r k E x i t P o s i t i o n > 8 3 4 3 3 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 7 b 9 a 2 1 e 6 - d d 0 c - 4 f 4 a - b 8 4 3 - d b 5 c e 8 5 5 e c 9 3 < / I n t e r n a l I d > < N a m e > C r e a t e   a   C h a r t   -   M 5   -   5 0 P a s t e S p e c i a l p r o v i d e s 0 0 : 0 1 : 2 3 . 5 - 0 0 : 0 1 : 2 9 . 9 < / N a m e > < T e x t > P a s t e   S p e c i a l   p r o v i d e s   m o r e   o p t i o n s   f o r   p a s t i n g   a s   d i f f e r e n t   p i c t u r e   f o r m a t s . < / T e x t > < B o o k M a r k E n t r y N a m e > C r e a t e   a   C h a r t   -   M 5   -   5 0 0 0 : 0 1 : 2 3 . 5 < / B o o k M a r k E n t r y N a m e > < B o o k M a r k E x i t N a m e > C r e a t e   a   C h a r t   -   M 5   -   5 0 0 0 : 0 1 : 2 9 . 9 < / B o o k M a r k E x i t N a m e > < B o o k M a r k E n t r y P o s i t i o n > 8 3 5 3 3 < / B o o k M a r k E n t r y P o s i t i o n > < B o o k M a r k E x i t P o s i t i o n > 8 9 9 0 0 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 3 9 a 9 9 4 5 f - 7 d 2 1 - 4 6 e a - b f f d - 4 f f 7 4 7 f 5 b 5 6 7 < / I n t e r n a l I d > < N a m e > C r e a t e   a   C h a r t   -   M 5   -   5 0 I  m g o i n g t o 0 0 : 0 1 : 3 0 . 0 - 0 0 : 0 1 : 3 7 . 9 < / N a m e > < T e x t > I  m   g o i n g   t o   p a s t e   i t   u s i n g   t h i s   w o r k b o o k  s   t h e m e . < / T e x t > < B o o k M a r k E n t r y N a m e > C r e a t e   a   C h a r t   -   M 5   -   5 0 0 0 : 0 1 : 3 0 . 0 < / B o o k M a r k E n t r y N a m e > < B o o k M a r k E x i t N a m e > C r e a t e   a   C h a r t   -   M 5   -   5 0 0 0 : 0 1 : 3 7 . 9 < / B o o k M a r k E x i t N a m e > < B o o k M a r k E n t r y P o s i t i o n > 9 0 0 0 0 < / B o o k M a r k E n t r y P o s i t i o n > < B o o k M a r k E x i t P o s i t i o n > 9 7 9 3 3 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 1 e d 5 4 0 9 a - f 1 3 5 - 4 b 1 c - 9 9 c f - 8 9 a b c d c 9 b e f 1 < / I n t e r n a l I d > < N a m e > C r e a t e   a   C h a r t   -   M 5   -   5 0 T o p a s t e t h e 0 0 : 0 1 : 3 8 . 0 - 0 0 : 0 1 : 4 4 . 4 < / N a m e > < T e x t > T o   p a s t e   t h e   c h a r t   t o   a n o t h e r   O f f i c e   a p p l i c a t i o n ,   s u c h   a s   W o r d ,   c o p y   t h e   c h a r t . < / T e x t > < B o o k M a r k E n t r y N a m e > C r e a t e   a   C h a r t   -   M 5   -   5 0 0 0 : 0 1 : 3 8 . 0 < / B o o k M a r k E n t r y N a m e > < B o o k M a r k E x i t N a m e > C r e a t e   a   C h a r t   -   M 5   -   5 0 0 0 : 0 1 : 4 4 . 4 < / B o o k M a r k E x i t N a m e > < B o o k M a r k E n t r y P o s i t i o n > 9 8 0 3 3 < / B o o k M a r k E n t r y P o s i t i o n > < B o o k M a r k E x i t P o s i t i o n > 1 0 4 4 3 3 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 9 6 a 4 e f 3 a - b 1 1 0 - 4 3 c 0 - a 0 a 0 - e 7 f d d 8 f 6 f c 4 c < / I n t e r n a l I d > < N a m e > C r e a t e   a   C h a r t   -   M 5   -   5 0 I a l r e a d y h a v e 0 0 : 0 1 : 4 4 . 5 - 0 0 : 0 1 : 5 0 . 0 < / N a m e > < T e x t > I   a l r e a d y   h a v e   a   d o c u m e n t   o p e n e d ;   i t   a l s o   h a s   a   d i f f e r e n t   t h e m e   a p p l i e d . < / T e x t > < B o o k M a r k E n t r y N a m e > C r e a t e   a   C h a r t   -   M 5   -   5 0 0 0 : 0 1 : 4 4 . 5 < / B o o k M a r k E n t r y N a m e > < B o o k M a r k E x i t N a m e > C r e a t e   a   C h a r t   -   M 5   -   5 0 0 0 : 0 1 : 5 0 . 0 < / B o o k M a r k E x i t N a m e > < B o o k M a r k E n t r y P o s i t i o n > 1 0 4 5 3 3 < / B o o k M a r k E n t r y P o s i t i o n > < B o o k M a r k E x i t P o s i t i o n > 1 1 0 0 3 3 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 3 f 0 d f e d 7 - 1 a b 0 - 4 c e 7 - 8 6 5 2 - 5 7 2 5 d f 8 2 5 2 2 d < / I n t e r n a l I d > < N a m e > C r e a t e   a   C h a r t   -   M 5   -   5 0 R i g h t - c l i c k t h e d o c u m e n t . 0 0 : 0 1 : 5 0 . 1 - 0 0 : 0 1 : 5 2 . 6 < / N a m e > < T e x t > R i g h t - c l i c k   t h e   d o c u m e n t . < / T e x t > < B o o k M a r k E n t r y N a m e > C r e a t e   a   C h a r t   -   M 5   -   5 0 0 0 : 0 1 : 5 0 . 1 < / B o o k M a r k E n t r y N a m e > < B o o k M a r k E x i t N a m e > C r e a t e   a   C h a r t   -   M 5   -   5 0 0 0 : 0 1 : 5 2 . 6 < / B o o k M a r k E x i t N a m e > < B o o k M a r k E n t r y P o s i t i o n > 1 1 0 1 3 3 < / B o o k M a r k E n t r y P o s i t i o n > < B o o k M a r k E x i t P o s i t i o n > 1 1 2 6 0 0 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 d c 4 4 f 3 0 a - 2 a a 4 - 4 d d 9 - b 7 1 a - a b 2 6 4 e c 6 1 1 5 1 < / I n t e r n a l I d > < N a m e > C r e a t e   a   C h a r t   -   M 5   -   5 0 I f y o u w a n t 0 0 : 0 1 : 5 2 . 7 - 0 0 : 0 1 : 5 8 . 8 < / N a m e > < T e x t > I f   y o u   w a n t   t o   k e e p   t h e   d a t a   w i t h   t h e   c h a r t ,   w h e r e   y o u   c a n   e d i t   i t ,   b u t   n o t   h a v e   i t   l i n k e d   t o   t h e   s o u r c e   w o r k s h e e t , < / T e x t > < B o o k M a r k E n t r y N a m e > C r e a t e   a   C h a r t   -   M 5   -   5 0 0 0 : 0 1 : 5 2 . 7 < / B o o k M a r k E n t r y N a m e > < B o o k M a r k E x i t N a m e > C r e a t e   a   C h a r t   -   M 5   -   5 0 0 0 : 0 1 : 5 8 . 8 < / B o o k M a r k E x i t N a m e > < B o o k M a r k E n t r y P o s i t i o n > 1 1 2 7 0 0 < / B o o k M a r k E n t r y P o s i t i o n > < B o o k M a r k E x i t P o s i t i o n > 1 1 8 8 0 0 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 7 4 9 b d 3 d 1 - 8 3 c 8 - 4 7 9 2 - 8 7 a 4 - b e 3 d 1 b 2 4 d 3 f 5 < / I n t e r n a l I d > < N a m e > C r e a t e   a   C h a r t   -   M 5   -   5 0 c h o o s e U s e D e s t i n a t i o n 0 0 : 0 1 : 5 8 . 9 - 0 0 : 0 2 : 0 8 . 0 < / N a m e > < T e x t > c h o o s e   U s e   D e s t i n a t i o n   T h e m e   & a m p ;   E m b e d   W o r k b o o k ,   o r   K e e p   S o u r c e   F o r m a t t i n g   & a m p ;   E m b e d   W o r k b o o k . < / T e x t > < B o o k M a r k E n t r y N a m e > C r e a t e   a   C h a r t   -   M 5   -   5 0 0 0 : 0 1 : 5 8 . 9 < / B o o k M a r k E n t r y N a m e > < B o o k M a r k E x i t N a m e > C r e a t e   a   C h a r t   -   M 5   -   5 0 0 0 : 0 2 : 0 8 . 0 < / B o o k M a r k E x i t N a m e > < B o o k M a r k E n t r y P o s i t i o n > 1 1 8 9 0 0 < / B o o k M a r k E n t r y P o s i t i o n > < B o o k M a r k E x i t P o s i t i o n > 1 2 8 0 6 7 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 c 3 2 0 7 8 d c - b 6 6 c - 4 3 d 3 - 8 8 1 2 - 4 4 3 a 3 5 d d 6 6 1 0 < / I n t e r n a l I d > < N a m e > C r e a t e   a   C h a r t   -   M 5   -   5 0 I f y o u w a n t 0 0 : 0 2 : 0 8 . 1 - 0 0 : 0 2 : 1 1 . 0 < / N a m e > < T e x t > I f   y o u   w a n t   t o   k e e p   t h e   c h a r t   l i n k e d   t o   t h e   s o u r c e   w o r k s h e e t , < / T e x t > < B o o k M a r k E n t r y N a m e > C r e a t e   a   C h a r t   -   M 5   -   5 0 0 0 : 0 2 : 0 8 . 1 < / B o o k M a r k E n t r y N a m e > < B o o k M a r k E x i t N a m e > C r e a t e   a   C h a r t   -   M 5   -   5 0 0 0 : 0 2 : 1 1 . 0 < / B o o k M a r k E x i t N a m e > < B o o k M a r k E n t r y P o s i t i o n > 1 2 8 1 6 7 < / B o o k M a r k E n t r y P o s i t i o n > < B o o k M a r k E x i t P o s i t i o n > 1 3 1 0 6 7 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 a f a 0 e b 5 2 - 7 1 6 3 - 4 6 0 f - 9 d 2 f - 7 7 f f e f 2 a 1 1 5 8 < / I n t e r n a l I d > < N a m e > C r e a t e   a   C h a r t   -   M 5   -   5 0 s o t h a t c h a n g e s 0 0 : 0 2 : 1 1 . 1 - 0 0 : 0 2 : 1 6 . 2 < / N a m e > < T e x t > s o   t h a t   c h a n g e s   y o u   m a k e   t o   t h e   d a t a   i n   t h e   s o u r c e   w o r k s h e e t   u p d a t e s   t h e   c h a r t   i n   W o r d , < / T e x t > < B o o k M a r k E n t r y N a m e > C r e a t e   a   C h a r t   -   M 5   -   5 0 0 0 : 0 2 : 1 1 . 1 < / B o o k M a r k E n t r y N a m e > < B o o k M a r k E x i t N a m e > C r e a t e   a   C h a r t   -   M 5   -   5 0 0 0 : 0 2 : 1 6 . 2 < / B o o k M a r k E x i t N a m e > < B o o k M a r k E n t r y P o s i t i o n > 1 3 1 1 6 7 < / B o o k M a r k E n t r y P o s i t i o n > < B o o k M a r k E x i t P o s i t i o n > 1 3 6 2 3 3 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 0 1 3 a 6 3 6 8 - 7 4 5 e - 4 8 d e - 8 3 5 c - b 9 b 6 6 7 f f 3 9 0 5 < / I n t e r n a l I d > < N a m e > C r e a t e   a   C h a r t   -   M 5   -   5 0 c h o o s e U s e D e s t i n a t i o n 0 0 : 0 2 : 1 6 . 3 - 0 0 : 0 2 : 2 5 . 1 < / N a m e > < T e x t > c h o o s e   U s e   D e s t i n a t i o n   T h e m e   & a m p ;   L i n k   D a t a ,   o r   K e e p   S o u r c e   F o r m a t t i n g   & a m p ;   L i n k   D a t a . < / T e x t > < B o o k M a r k E n t r y N a m e > C r e a t e   a   C h a r t   -   M 5   -   5 0 0 0 : 0 2 : 1 6 . 3 < / B o o k M a r k E n t r y N a m e > < B o o k M a r k E x i t N a m e > C r e a t e   a   C h a r t   -   M 5   -   5 0 0 0 : 0 2 : 2 5 . 1 < / B o o k M a r k E x i t N a m e > < B o o k M a r k E n t r y P o s i t i o n > 1 3 6 3 3 3 < / B o o k M a r k E n t r y P o s i t i o n > < B o o k M a r k E x i t P o s i t i o n > 1 4 5 1 3 3 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 f 3 8 f 0 1 a 3 - 0 a 9 7 - 4 3 f 2 - a 6 9 6 - 6 6 1 f 1 7 5 a e 9 d d < / I n t e r n a l I d > < N a m e > C r e a t e   a   C h a r t   -   M 5   -   5 0 Y o u c a n a l s o 0 0 : 0 2 : 2 5 . 2 - 0 0 : 0 2 : 2 8 . 8 < / N a m e > < T e x t > Y o u   c a n   a l s o   p a s t e   t h e   c h a r t   a s   a   p i c t u r e . < / T e x t > < B o o k M a r k E n t r y N a m e > C r e a t e   a   C h a r t   -   M 5   -   5 0 0 0 : 0 2 : 2 5 . 2 < / B o o k M a r k E n t r y N a m e > < B o o k M a r k E x i t N a m e > C r e a t e   a   C h a r t   -   M 5   -   5 0 0 0 : 0 2 : 2 8 . 8 < / B o o k M a r k E x i t N a m e > < B o o k M a r k E n t r y P o s i t i o n > 1 4 5 2 3 3 < / B o o k M a r k E n t r y P o s i t i o n > < B o o k M a r k E x i t P o s i t i o n > 1 4 8 8 3 3 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 4 e 8 7 9 9 6 1 - c e 9 6 - 4 2 b f - a 3 c 7 - 6 1 0 f b 4 7 3 8 a 6 2 < / I n t e r n a l I d > < N a m e > C r e a t e   a   C h a r t   -   M 5   -   5 0 I  m g o i n g t o 0 0 : 0 2 : 2 8 . 9 - 0 0 : 0 2 : 3 3 . 5 < / N a m e > < T e x t > I  m   g o i n g   t o   s e l e c t   U s e   D e s t i n a t i o n   T h e m e   & a m p ;   L i n k   D a t a . < / T e x t > < B o o k M a r k E n t r y N a m e > C r e a t e   a   C h a r t   -   M 5   -   5 0 0 0 : 0 2 : 2 8 . 9 < / B o o k M a r k E n t r y N a m e > < B o o k M a r k E x i t N a m e > C r e a t e   a   C h a r t   -   M 5   -   5 0 0 0 : 0 2 : 3 3 . 5 < / B o o k M a r k E x i t N a m e > < B o o k M a r k E n t r y P o s i t i o n > 1 4 8 9 3 3 < / B o o k M a r k E n t r y P o s i t i o n > < B o o k M a r k E x i t P o s i t i o n > 1 5 3 5 6 7 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 b 9 0 8 b d c b - f 1 e d - 4 b a e - 9 1 6 c - b 2 a 3 7 a 5 6 2 a b 5 < / I n t e r n a l I d > < N a m e > C r e a t e   a   C h a r t   -   M 5   -   5 0 T h i s w a y i t  l l 0 0 : 0 2 : 3 3 . 6 - 0 0 : 0 2 : 4 2 . 3 < / N a m e > < T e x t > T h i s   w a y   i t  l l   b l e n d   w i t h   t h e   d o c u m e n t  s   t h e m e   b u t   u p d a t e   w h e n   I   c h a n g e   t h e   d a t a   i n   t h e   s o u r c e   s p r e a d s h e e t . < / T e x t > < B o o k M a r k E n t r y N a m e > C r e a t e   a   C h a r t   -   M 5   -   5 0 0 0 : 0 2 : 3 3 . 6 < / B o o k M a r k E n t r y N a m e > < B o o k M a r k E x i t N a m e > C r e a t e   a   C h a r t   -   M 5   -   5 0 0 0 : 0 2 : 4 2 . 3 < / B o o k M a r k E x i t N a m e > < B o o k M a r k E n t r y P o s i t i o n > 1 5 3 6 6 7 < / B o o k M a r k E n t r y P o s i t i o n > < B o o k M a r k E x i t P o s i t i o n > 1 6 2 3 0 0 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 4 e 8 a 3 f 3 a - 1 2 6 d - 4 4 2 9 - 9 7 d 8 - 0 e b c e 3 5 1 5 c b f < / I n t e r n a l I d > < N a m e > C r e a t e   a   C h a r t   -   M 5   -   5 0 I f t h e c h a r t 0 0 : 0 2 : 4 2 . 4 - 0 0 : 0 2 : 4 7 . 5 < / N a m e > < T e x t > I f   t h e   c h a r t   i n   W o r d   d o e s n  t   s h o w   t h e   c h a n g e s   y o u  v e   m a d e   t o   t h e   d a t a   i n   t h e   s o u r c e   w o r k s h e e t , < / T e x t > < B o o k M a r k E n t r y N a m e > C r e a t e   a   C h a r t   -   M 5   -   5 0 0 0 : 0 2 : 4 2 . 4 < / B o o k M a r k E n t r y N a m e > < B o o k M a r k E x i t N a m e > C r e a t e   a   C h a r t   -   M 5   -   5 0 0 0 : 0 2 : 4 7 . 5 < / B o o k M a r k E x i t N a m e > < B o o k M a r k E n t r y P o s i t i o n > 1 6 2 4 0 0 < / B o o k M a r k E n t r y P o s i t i o n > < B o o k M a r k E x i t P o s i t i o n > 1 6 7 5 0 0 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 3 0 4 b 7 e 4 0 - c e 5 1 - 4 2 9 8 - 8 5 9 8 - 4 4 a 4 e 0 b 3 a 5 5 f < / I n t e r n a l I d > < N a m e > C r e a t e   a   C h a r t   -   M 5   -   5 0 i n W o r d , c l i c k 0 0 : 0 2 : 4 7 . 6 - 0 0 : 0 2 : 5 8 . 9 < / N a m e > < T e x t > i n   W o r d ,   c l i c k   t h e   c h a r t ,   c l i c k   t h e   C h a r t   T o o l s   D e s i g n   t a b ,   a n d   c l i c k   R e f r e s h   D a t a . < / T e x t > < B o o k M a r k E n t r y N a m e > C r e a t e   a   C h a r t   -   M 5   -   5 0 0 0 : 0 2 : 4 7 . 6 < / B o o k M a r k E n t r y N a m e > < B o o k M a r k E x i t N a m e > C r e a t e   a   C h a r t   -   M 5   -   5 0 0 0 : 0 2 : 5 8 . 9 < / B o o k M a r k E x i t N a m e > < B o o k M a r k E n t r y P o s i t i o n > 1 6 7 6 0 0 < / B o o k M a r k E n t r y P o s i t i o n > < B o o k M a r k E x i t P o s i t i o n > 1 7 8 9 3 3 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 a 1 f 5 e 3 0 1 - d d 6 a - 4 7 b 5 - a d 3 2 - d 6 b 2 0 2 7 9 5 f 0 f < / I n t e r n a l I d > < N a m e > C r e a t e   a   C h a r t   -   M 5   -   5 0 N o w y o u  v e g o t 0 0 : 0 2 : 5 9 . 0 - 0 0 : 0 3 : 0 5 . 4 < / N a m e > < T e x t > N o w   y o u  v e   g o t   a   p r e t t y   g o o d   i d e a   a b o u t   h o w   t o   c r e a t e   c h a r t s .   O f   c o u r s e ,   t h e r e  s   a l w a y s   m o r e   t o   l e a r n . < / T e x t > < B o o k M a r k E n t r y N a m e > C r e a t e   a   C h a r t   -   M 5   -   5 0 0 0 : 0 2 : 5 9 . 0 < / B o o k M a r k E n t r y N a m e > < B o o k M a r k E x i t N a m e > C r e a t e   a   C h a r t   -   M 5   -   5 0 0 0 : 0 3 : 0 5 . 4 < / B o o k M a r k E x i t N a m e > < B o o k M a r k E n t r y P o s i t i o n > 1 7 9 0 3 3 < / B o o k M a r k E n t r y P o s i t i o n > < B o o k M a r k E x i t P o s i t i o n > 1 8 5 4 6 7 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 e 2 f 8 f e 7 f - 3 6 a e - 4 7 c 5 - 8 9 8 4 - 5 9 3 c 6 c 4 0 b 7 6 7 < / I n t e r n a l I d > < N a m e > C r e a t e   a   C h a r t   -   M 5   -   5 0 S o c h e c k o u t 0 0 : 0 3 : 0 5 . 5 - 0 0 : 0 3 : 1 1 . 7 < / N a m e > < T e x t > S o   c h e c k   o u t   t h e   c o u r s e   s u m m a r y   a t   t h e   e n d ,   a n d   b e s t   o f   a l l ,   e x p l o r e   E x c e l   2 0 1 3   o n   y o u r   o w n . < / T e x t > < B o o k M a r k E n t r y N a m e > C r e a t e   a   C h a r t   -   M 5   -   5 0 0 0 : 0 3 : 0 5 . 5 < / B o o k M a r k E n t r y N a m e > < B o o k M a r k E x i t N a m e > C r e a t e   a   C h a r t   -   M 5   -   5 0 0 0 : 0 3 : 1 1 . 7 < / B o o k M a r k E x i t N a m e > < B o o k M a r k E n t r y P o s i t i o n > 1 8 5 5 6 7 < / B o o k M a r k E n t r y P o s i t i o n > < B o o k M a r k E x i t P o s i t i o n > 1 9 1 7 0 0 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5.xml><?xml version="1.0" encoding="utf-8"?>
<p:properties xmlns:p="http://schemas.microsoft.com/office/2006/metadata/properties" xmlns:xsi="http://www.w3.org/2001/XMLSchema-instance">
  <documentManagement/>
</p:properties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 c 1 3 6 7 7 0 7 - 4 7 0 e - 4 c 0 3 - 8 f a 6 - f c 1 e 9 6 f 8 0 b 9 a < / I d > < C a p t i o n I t e m s > < C a p t i o n I t e m > < I n t e r n a l I d > 5 7 5 0 b 0 c f - 9 6 8 e - 4 5 3 3 - 8 3 9 f - e 1 c 4 0 4 4 8 7 1 5 6 < / I n t e r n a l I d > < N a m e > C r e a t e   a   C h a r t   -   M 1   -   5 0 C h a r t s p r o v i d e a 0 0 : 0 0 : 0 0 . 0 - 0 0 : 0 0 : 0 8 . 1 < / N a m e > < T e x t > C h a r t s   p r o v i d e   a   v i s u a l   r e p r e s e n t a t i o n   o f   y o u r   d a t a ,   m a k i n g   i t   e a s i e r   t o   a n a l y z e . < / T e x t > < B o o k M a r k E n t r y N a m e > C r e a t e   a   C h a r t   -   M 1   -   5 0 0 0 : 0 0 : 0 0 . 0 < / B o o k M a r k E n t r y N a m e > < B o o k M a r k E x i t N a m e > C r e a t e   a   C h a r t   -   M 1   -   5 0 0 0 : 0 0 : 0 8 . 1 < / B o o k M a r k E x i t N a m e > < B o o k M a r k E n t r y P o s i t i o n > 3 3 < / B o o k M a r k E n t r y P o s i t i o n > < B o o k M a r k E x i t P o s i t i o n >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 c a c 0 4 9 b f - e 7 f 3 - 4 a 8 d - b b 8 c - 1 3 b 7 5 3 4 e d 0 6 9 < / I n t e r n a l I d > < N a m e > C r e a t e   a   C h a r t   -   M 1   -   5 0 F o r e x a m p l e , I 0 0 : 0 0 : 0 8 . 2 - 0 0 : 0 0 : 1 4 . 6 < / N a m e > < T e x t > F o r   e x a m p l e ,   I   w a n t   t o   c r e a t e   a   c h a r t   f o r   s a l e s ,   t o   s e e   i f   t h e r e  s   a   p a t t e r n . < / T e x t > < B o o k M a r k E n t r y N a m e > C r e a t e   a   C h a r t   -   M 1   -   5 0 0 0 : 0 0 : 0 8 . 2 < / B o o k M a r k E n t r y N a m e > < B o o k M a r k E x i t N a m e > C r e a t e   a   C h a r t   -   M 1   -   5 0 0 0 : 0 0 : 1 4 . 6 < / B o o k M a r k E x i t N a m e > < B o o k M a r k E n t r y P o s i t i o n > 8 2 3 3 < / B o o k M a r k E n t r y P o s i t i o n > < B o o k M a r k E x i t P o s i t i o n > 1 4 6 3 3 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 6 2 e d 6 7 b 4 - a b 2 b - 4 1 e 4 - b f e 1 - 0 a 4 4 8 4 a 2 b a b 2 < / I n t e r n a l I d > < N a m e > C r e a t e   a   C h a r t   -   M 1   -   5 0 I s e l e c t t h e 0 0 : 0 0 : 1 4 . 7 - 0 0 : 0 0 : 2 5 . 1 < / N a m e > < T e x t > I   s e l e c t   t h e   c e l l s   I   w a n t   t o   u s e   f o r   t h e   c h a r t ,   c l i c k   t h e   Q u i c k   A n a l y s i s   b u t t o n ,   a n d   c l i c k   t h e   C h a r t s   t a b . < / T e x t > < B o o k M a r k E n t r y N a m e > C r e a t e   a   C h a r t   -   M 1   -   5 0 0 0 : 0 0 : 1 4 . 7 < / B o o k M a r k E n t r y N a m e > < B o o k M a r k E x i t N a m e > C r e a t e   a   C h a r t   -   M 1   -   5 0 0 0 : 0 0 : 2 5 . 1 < / B o o k M a r k E x i t N a m e > < B o o k M a r k E n t r y P o s i t i o n > 1 4 7 3 3 < / B o o k M a r k E n t r y P o s i t i o n > < B o o k M a r k E x i t P o s i t i o n > 2 5 1 6 7 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 4 a 5 0 a 8 5 f - 3 f b 6 - 4 f 1 2 - a d b e - e 6 0 e c 5 f e c e d 8 < / I n t e r n a l I d > < N a m e > C r e a t e   a   C h a r t   -   M 1   -   5 0 E x c e l d i s p l a y s r e c o m m e n d e d 0 0 : 0 0 : 2 5 . 2 - 0 0 : 0 0 : 3 0 . 7 < / N a m e > < T e x t > E x c e l   d i s p l a y s   r e c o m m e n d e d   c h a r t s   b a s e d   o n   t h e   d a t a   i n   t h e   c e l l s   s e l e c t e d . < / T e x t > < B o o k M a r k E n t r y N a m e > C r e a t e   a   C h a r t   -   M 1   -   5 0 0 0 : 0 0 : 2 5 . 2 < / B o o k M a r k E n t r y N a m e > < B o o k M a r k E x i t N a m e > C r e a t e   a   C h a r t   -   M 1   -   5 0 0 0 : 0 0 : 3 0 . 7 < / B o o k M a r k E x i t N a m e > < B o o k M a r k E n t r y P o s i t i o n > 2 5 2 6 7 < / B o o k M a r k E n t r y P o s i t i o n > < B o o k M a r k E x i t P o s i t i o n > 3 0 7 6 7 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 0 a 0 a 4 6 4 e - 6 a 6 0 - 4 a 5 3 - 8 6 b f - 9 7 4 c c 7 a 3 d a 4 d < / I n t e r n a l I d > < N a m e > C r e a t e   a   C h a r t   -   M 1   -   5 0 Y o u c a n h o v e r 0 0 : 0 0 : 3 0 . 8 - 0 0 : 0 0 : 3 6 . 4 < / N a m e > < T e x t > Y o u   c a n   h o v e r   o v e r   e a c h   o n e   t o   s e e   w h a t   l o o k s   g o o d   f o r   y o u r   d a t a . < / T e x t > < B o o k M a r k E n t r y N a m e > C r e a t e   a   C h a r t   -   M 1   -   5 0 0 0 : 0 0 : 3 0 . 8 < / B o o k M a r k E n t r y N a m e > < B o o k M a r k E x i t N a m e > C r e a t e   a   C h a r t   -   M 1   -   5 0 0 0 : 0 0 : 3 6 . 4 < / B o o k M a r k E x i t N a m e > < B o o k M a r k E n t r y P o s i t i o n > 3 0 8 6 7 < / B o o k M a r k E n t r y P o s i t i o n > < B o o k M a r k E x i t P o s i t i o n > 3 6 4 3 3 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 b d 8 5 1 6 9 d - 2 5 5 d - 4 5 f 0 - 9 7 a d - e c 6 9 b 5 b c b 9 2 d < / I n t e r n a l I d > < N a m e > C r e a t e   a   C h a r t   -   M 1   -   5 0 C l u s t e r e d C o l u m n i s 0 0 : 0 0 : 3 6 . 5 - 0 0 : 0 0 : 4 1 . 7 < / N a m e > < T e x t > C l u s t e r e d   C o l u m n   i s   g r e a t   f o r   c o m p a r i n g   d a t a ,   s o   I   c l i c k   i t . < / T e x t > < B o o k M a r k E n t r y N a m e > C r e a t e   a   C h a r t   -   M 1   -   5 0 0 0 : 0 0 : 3 6 . 5 < / B o o k M a r k E n t r y N a m e > < B o o k M a r k E x i t N a m e > C r e a t e   a   C h a r t   -   M 1   -   5 0 0 0 : 0 0 : 4 1 . 7 < / B o o k M a r k E x i t N a m e > < B o o k M a r k E n t r y P o s i t i o n > 3 6 5 3 3 < / B o o k M a r k E n t r y P o s i t i o n > < B o o k M a r k E x i t P o s i t i o n > 4 1 7 0 0 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 e 2 d 0 0 9 6 b - f 3 9 e - 4 5 1 0 - 9 2 f 9 - 3 f a 1 8 7 2 a 7 a b 4 < / I n t e r n a l I d > < N a m e > C r e a t e   a   C h a r t   -   M 1   -   5 0 A n d n o w I 0 0 : 0 0 : 4 1 . 8 - 0 0 : 0 0 : 5 3 . 6 < / N a m e > < T e x t > A n d   n o w   I   h a v e   a n   e y e   c a t c h i n g   c h a r t   o f   t h e   d a t a .   I t   l o o k s   l i k e   t h e   s u m m e r   m o n t h s   a r e   s l o w e r   a n d   t h e   w i n t e r   m o n t h s   a r e   b u s i e r . < / T e x t > < B o o k M a r k E n t r y N a m e > C r e a t e   a   C h a r t   -   M 1   -   5 0 0 0 : 0 0 : 4 1 . 8 < / B o o k M a r k E n t r y N a m e > < B o o k M a r k E x i t N a m e > C r e a t e   a   C h a r t   -   M 1   -   5 0 0 0 : 0 0 : 5 3 . 6 < / B o o k M a r k E x i t N a m e > < B o o k M a r k E n t r y P o s i t i o n > 4 1 8 0 0 < / B o o k M a r k E n t r y P o s i t i o n > < B o o k M a r k E x i t P o s i t i o n > 5 3 6 6 7 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 a 8 1 f e d e a - e f 5 9 - 4 6 e f - b 0 3 4 - 1 2 1 b 6 0 8 9 6 5 8 8 < / I n t e r n a l I d > < N a m e > C r e a t e   a   C h a r t   -   M 1   -   5 0 U p n e x t , C r e a t e 0 0 : 0 0 : 5 3 . 7 - 0 0 : 0 0 : 5 8 . 9 < / N a m e > < T e x t > U p   n e x t ,   C r e a t e   p i e ,   b a r   a n d   l i n e   c h a r t s . < / T e x t > < B o o k M a r k E n t r y N a m e > C r e a t e   a   C h a r t   -   M 1   -   5 0 0 0 : 0 0 : 5 3 . 7 < / B o o k M a r k E n t r y N a m e > < B o o k M a r k E x i t N a m e > C r e a t e   a   C h a r t   -   M 1   -   5 0 0 0 : 0 0 : 5 8 . 9 < / B o o k M a r k E x i t N a m e > < B o o k M a r k E n t r y P o s i t i o n > 5 3 7 6 7 < / B o o k M a r k E n t r y P o s i t i o n > < B o o k M a r k E x i t P o s i t i o n > 5 8 9 3 3 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 e 5 2 2 d d c 0 - 6 a 3 5 - 4 f c 2 - b e 4 a - 7 3 4 7 f 4 d 9 6 8 d 6 < / I d > < C a p t i o n I t e m s > < C a p t i o n I t e m > < I n t e r n a l I d > 4 c e 1 a 6 3 8 - d e d 6 - 4 1 1 7 - 8 4 0 6 - 9 e 2 3 c 0 c 5 4 4 4 f < / I n t e r n a l I d > < N a m e > C r e a t e   a   C h a r t   -   M 2   -   5 0 W e c r e a t e d a 0 0 : 0 0 : 0 0 . 0 - 0 0 : 0 0 : 1 3 . 4 < / N a m e > < T e x t > W e   c r e a t e d   a   c l u s t e r e d   c o l u m n   c h a r t   i n   t h e   p r e v i o u s   v i d e o .   I n   t h i s   v i d e o   w e  r e   g o i n g   t o   c r e a t e   p i e ,   b a r ,   a n d   l i n e   c h a r t s . < / T e x t > < B o o k M a r k E n t r y N a m e > C r e a t e   a   C h a r t   -   M 2   -   5 0 0 0 : 0 0 : 0 0 . 0 < / B o o k M a r k E n t r y N a m e > < B o o k M a r k E x i t N a m e > C r e a t e   a   C h a r t   -   M 2   -   5 0 0 0 : 0 0 : 1 3 . 4 < / B o o k M a r k E x i t N a m e > < B o o k M a r k E n t r y P o s i t i o n > 3 3 < / B o o k M a r k E n t r y P o s i t i o n > < B o o k M a r k E x i t P o s i t i o n > 1 3 4 3 3 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 a 1 9 9 3 a 8 c - a 1 d 1 - 4 7 b 5 - a 3 0 a - 9 2 3 2 d 4 d e c d 2 4 < / I n t e r n a l I d > < N a m e > C r e a t e   a   C h a r t   -   M 2   -   5 0 E a c h t y p e o f 0 0 : 0 0 : 1 3 . 5 - 0 0 : 0 0 : 2 0 . 8 < / N a m e > < T e x t > E a c h   t y p e   o f   c h a r t   h i g h l i g h t s   d a t a   d i f f e r e n t l y .   A n d   s o m e   c h a r t s   c a n  t   b e   u s e d   w i t h   s o m e   t y p e s   o f   d a t a . < / T e x t > < B o o k M a r k E n t r y N a m e > C r e a t e   a   C h a r t   -   M 2   -   5 0 0 0 : 0 0 : 1 3 . 5 < / B o o k M a r k E n t r y N a m e > < B o o k M a r k E x i t N a m e > C r e a t e   a   C h a r t   -   M 2   -   5 0 0 0 : 0 0 : 2 0 . 8 < / B o o k M a r k E x i t N a m e > < B o o k M a r k E n t r y P o s i t i o n > 1 3 5 3 3 < / B o o k M a r k E n t r y P o s i t i o n > < B o o k M a r k E x i t P o s i t i o n > 2 0 8 0 0 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 f b 1 d e 1 4 7 - 2 d c 8 - 4 e 0 f - 8 6 6 9 - 6 e 1 4 0 9 5 2 2 f 3 3 < / I n t e r n a l I d > < N a m e > C r e a t e   a   C h a r t   -   M 2   -   5 0 W e  l l g o o v e r 0 0 : 0 0 : 2 0 . 9 - 0 0 : 0 0 : 2 4 . 2 < / N a m e > < T e x t > W e  l l   g o   o v e r   t h i s   s h o r t l y . < / T e x t > < B o o k M a r k E n t r y N a m e > C r e a t e   a   C h a r t   -   M 2   -   5 0 0 0 : 0 0 : 2 0 . 9 < / B o o k M a r k E n t r y N a m e > < B o o k M a r k E x i t N a m e > C r e a t e   a   C h a r t   -   M 2   -   5 0 0 0 : 0 0 : 2 4 . 2 < / B o o k M a r k E x i t N a m e > < B o o k M a r k E n t r y P o s i t i o n > 2 0 9 0 0 < / B o o k M a r k E n t r y P o s i t i o n > < B o o k M a r k E x i t P o s i t i o n > 2 4 2 6 7 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 2 4 f f 3 c 7 f - 2 9 1 a - 4 6 0 e - a 3 6 c - 6 d 0 b 6 0 a c 6 3 3 f < / I n t e r n a l I d > < N a m e > C r e a t e   a   C h a r t   -   M 2   -   5 0 T o c r e a t e a 0 0 : 0 0 : 2 4 . 3 - 0 0 : 0 0 : 3 1 . 0 < / N a m e > < T e x t > T o   c r e a t e   a   p i e   c h a r t ,   s e l e c t   t h e   c e l l s   y o u   w a n t   t o   c h a r t . < / T e x t > < B o o k M a r k E n t r y N a m e > C r e a t e   a   C h a r t   -   M 2   -   5 0 0 0 : 0 0 : 2 4 . 3 < / B o o k M a r k E n t r y N a m e > < B o o k M a r k E x i t N a m e > C r e a t e   a   C h a r t   -   M 2   -   5 0 0 0 : 0 0 : 3 1 . 0 < / B o o k M a r k E x i t N a m e > < B o o k M a r k E n t r y P o s i t i o n > 2 4 3 6 7 < / B o o k M a r k E n t r y P o s i t i o n > < B o o k M a r k E x i t P o s i t i o n > 3 1 0 0 0 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 3 1 9 6 9 b e 9 - 1 a c 2 - 4 6 f 7 - a a b 4 - 8 d 8 a 7 1 4 c a 5 b c < / I n t e r n a l I d > < N a m e > C r e a t e   a   C h a r t   -   M 2   -   5 0 C l i c k Q u i c k A n a l y s i s 0 0 : 0 0 : 3 1 . 1 - 0 0 : 0 0 : 3 5 . 8 < / N a m e > < T e x t > C l i c k   Q u i c k   A n a l y s i s   a n d   c l i c k   C h a r t s . < / T e x t > < B o o k M a r k E n t r y N a m e > C r e a t e   a   C h a r t   -   M 2   -   5 0 0 0 : 0 0 : 3 1 . 1 < / B o o k M a r k E n t r y N a m e > < B o o k M a r k E x i t N a m e > C r e a t e   a   C h a r t   -   M 2   -   5 0 0 0 : 0 0 : 3 5 . 8 < / B o o k M a r k E x i t N a m e > < B o o k M a r k E n t r y P o s i t i o n > 3 1 1 0 0 < / B o o k M a r k E n t r y P o s i t i o n > < B o o k M a r k E x i t P o s i t i o n > 3 5 8 6 7 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 7 8 0 8 3 f d 3 - 5 f c 8 - 4 2 b b - a b 5 9 - d 4 b 6 b e 5 7 8 9 1 1 < / I n t e r n a l I d > < N a m e > C r e a t e   a   C h a r t   -   M 2   -   5 0 E x c e l d i s p l a y s r e c o m m e n d e d 0 0 : 0 0 : 3 5 . 9 - 0 0 : 0 0 : 4 4 . 6 < / N a m e > < T e x t > E x c e l   d i s p l a y s   r e c o m m e n d e d   o p t i o n s   b a s e d   o n   t h e   d a t a   i n   t h e   c e l l s   y o u   s e l e c t ,   s o   t h e   o p t i o n s   w o n  t   a l w a y s   b e   t h e   s a m e . < / T e x t > < B o o k M a r k E n t r y N a m e > C r e a t e   a   C h a r t   -   M 2   -   5 0 0 0 : 0 0 : 3 5 . 9 < / B o o k M a r k E n t r y N a m e > < B o o k M a r k E x i t N a m e > C r e a t e   a   C h a r t   -   M 2   -   5 0 0 0 : 0 0 : 4 4 . 6 < / B o o k M a r k E x i t N a m e > < B o o k M a r k E n t r y P o s i t i o n > 3 5 9 6 7 < / B o o k M a r k E n t r y P o s i t i o n > < B o o k M a r k E x i t P o s i t i o n > 4 4 6 0 0 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 a 1 d 4 4 3 c 1 - e 5 7 3 - 4 0 4 a - a e 8 b - a d 3 9 5 4 5 e 7 d 3 2 < / I n t e r n a l I d > < N a m e > C r e a t e   a   C h a r t   -   M 2   -   5 0 I  l l s h o w y o u 0 0 : 0 0 : 4 4 . 7 - 0 0 : 0 0 : 4 9 . 9 < / N a m e > < T e x t > I  l l   s h o w   y o u   h o w   t o   c r e a t e   a   c h a r t   t h a t   i s n  t   a   Q u i c k   A n a l y s i s   o p t i o n   s h o r t l y . < / T e x t > < B o o k M a r k E n t r y N a m e > C r e a t e   a   C h a r t   -   M 2   -   5 0 0 0 : 0 0 : 4 4 . 7 < / B o o k M a r k E n t r y N a m e > < B o o k M a r k E x i t N a m e > C r e a t e   a   C h a r t   -   M 2   -   5 0 0 0 : 0 0 : 4 9 . 9 < / B o o k M a r k E x i t N a m e > < B o o k M a r k E n t r y P o s i t i o n > 4 4 7 0 0 < / B o o k M a r k E n t r y P o s i t i o n > < B o o k M a r k E x i t P o s i t i o n > 4 9 9 6 7 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 c 9 f 1 1 2 8 f - 0 3 0 e - 4 8 e 6 - a f 0 c - 1 d c 6 2 b f 1 0 f 2 3 < / I n t e r n a l I d > < N a m e > C r e a t e   a   C h a r t   -   M 2   -   5 0 C l i c k t h e P i e 0 0 : 0 0 : 5 0 . 0 - 0 0 : 0 0 : 5 4 . 4 < / N a m e > < T e x t > C l i c k   t h e   P i e   o p t i o n ,   a n d   y o u r   c h a r t  s   c r e a t e d . < / T e x t > < B o o k M a r k E n t r y N a m e > C r e a t e   a   C h a r t   -   M 2   -   5 0 0 0 : 0 0 : 5 0 . 0 < / B o o k M a r k E n t r y N a m e > < B o o k M a r k E x i t N a m e > C r e a t e   a   C h a r t   -   M 2   -   5 0 0 0 : 0 0 : 5 4 . 4 < / B o o k M a r k E x i t N a m e > < B o o k M a r k E n t r y P o s i t i o n > 5 0 0 6 7 < / B o o k M a r k E n t r y P o s i t i o n > < B o o k M a r k E x i t P o s i t i o n > 5 4 4 6 7 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 4 8 0 b 7 2 8 a - d 0 8 0 - 4 6 2 5 - b 0 9 d - 7 8 2 d 1 3 d 5 4 6 7 f < / I n t e r n a l I d > < N a m e > C r e a t e   a   C h a r t   -   M 2   -   5 0 Y o u c a n c h a r t 0 0 : 0 0 : 5 4 . 5 - 0 0 : 0 1 : 0 5 . 1 < / N a m e > < T e x t > Y o u   c a n   c h a r t   o n l y   o n e   d a t a   s e r i e s   w i t h   a   p i e   c h a r t .   I n   t h i s   e x a m p l e ,   t h o s e   a r e   t h e   s a l e s   f i g u r e s   i n   c e l l s   B 2   t h r o u g h   B 5 . < / T e x t > < B o o k M a r k E n t r y N a m e > C r e a t e   a   C h a r t   -   M 2   -   5 0 0 0 : 0 0 : 5 4 . 5 < / B o o k M a r k E n t r y N a m e > < B o o k M a r k E x i t N a m e > C r e a t e   a   C h a r t   -   M 2   -   5 0 0 0 : 0 1 : 0 5 . 1 < / B o o k M a r k E x i t N a m e > < B o o k M a r k E n t r y P o s i t i o n > 5 4 5 6 7 < / B o o k M a r k E n t r y P o s i t i o n > < B o o k M a r k E x i t P o s i t i o n > 6 5 1 3 3 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 4 3 4 7 9 8 0 d - b 0 8 d - 4 1 9 e - 9 f 1 a - 5 6 e 5 f 8 0 1 e 0 4 8 < / I n t e r n a l I d > < N a m e > C r e a t e   a   C h a r t   -   M 2   -   5 0 I  m g o i n g t o 0 0 : 0 1 : 0 5 . 2 - 0 0 : 0 1 : 1 2 . 9 < / N a m e > < T e x t > I  m   g o i n g   t o   m o v e   a n d   r e s i z e   t h e   c h a r t   s o   i t   d i s p l a y s   w i t h o u t   h a v i n g   t o   s c r o l l ,   w h i c h   w i l l   a l s o   m a k e   i t   e a s i e r   t o   c u s t o m i z e < / T e x t > < B o o k M a r k E n t r y N a m e > C r e a t e   a   C h a r t   -   M 2   -   5 0 0 0 : 0 1 : 0 5 . 2 < / B o o k M a r k E n t r y N a m e > < B o o k M a r k E x i t N a m e > C r e a t e   a   C h a r t   -   M 2   -   5 0 0 0 : 0 1 : 1 2 . 9 < / B o o k M a r k E x i t N a m e > < B o o k M a r k E n t r y P o s i t i o n > 6 5 2 3 3 < / B o o k M a r k E n t r y P o s i t i o n > < B o o k M a r k E x i t P o s i t i o n > 7 2 9 0 0 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 c 0 c f 0 9 6 f - d 9 0 b - 4 5 2 a - 9 5 7 d - c 2 c 2 b a 6 8 c 7 a 3 < / I n t e r n a l I d > < N a m e > C r e a t e   a   C h a r t   -   M 2   -   5 0 ( s o m e t h i n g w e  l l l o o k 0 0 : 0 1 : 1 3 . 0 - 0 0 : 0 1 : 1 6 . 0 < / N a m e > < T e x t > ( s o m e t h i n g   w e  l l   l o o k   a t   i n   n e x t   v i d e o . ) < / T e x t > < B o o k M a r k E n t r y N a m e > C r e a t e   a   C h a r t   -   M 2   -   5 0 0 0 : 0 1 : 1 3 . 0 < / B o o k M a r k E n t r y N a m e > < B o o k M a r k E x i t N a m e > C r e a t e   a   C h a r t   -   M 2   -   5 0 0 0 : 0 1 : 1 6 . 0 < / B o o k M a r k E x i t N a m e > < B o o k M a r k E n t r y P o s i t i o n > 7 3 0 0 0 < / B o o k M a r k E n t r y P o s i t i o n > < B o o k M a r k E x i t P o s i t i o n > 7 6 0 6 7 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 9 4 2 3 b b c a - 5 6 6 d - 4 b 7 2 - b a 3 4 - 1 5 6 5 d 1 d 5 a c f 7 < / I n t e r n a l I d > < N a m e > C r e a t e   a   C h a r t   -   M 2   -   5 0 I c l i c k t h e 0 0 : 0 1 : 1 6 . 1 - 0 0 : 0 1 : 2 4 . 0 < / N a m e > < T e x t > I   c l i c k   t h e   c h a r t ;   h o l d   d o w n   t h e   l e f t   m o u s e   b u t t o n ,   a n d   d r a g   t o   m o v e   i t . < / T e x t > < B o o k M a r k E n t r y N a m e > C r e a t e   a   C h a r t   -   M 2   -   5 0 0 0 : 0 1 : 1 6 . 1 < / B o o k M a r k E n t r y N a m e > < B o o k M a r k E x i t N a m e > C r e a t e   a   C h a r t   -   M 2   -   5 0 0 0 : 0 1 : 2 4 . 0 < / B o o k M a r k E x i t N a m e > < B o o k M a r k E n t r y P o s i t i o n > 7 6 1 6 7 < / B o o k M a r k E n t r y P o s i t i o n > < B o o k M a r k E x i t P o s i t i o n > 8 4 0 0 0 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 1 1 c a 4 a 6 2 - d 4 a b - 4 b 5 7 - a 4 5 3 - f 4 1 b c 7 f b e 3 2 4 < / I n t e r n a l I d > < N a m e > C r e a t e   a   C h a r t   -   M 2   -   5 0 I s c r o l l d o w n 0 0 : 0 1 : 2 4 . 1 - 0 0 : 0 1 : 3 5 . 3 < / N a m e > < T e x t > I   s c r o l l   d o w n   a   l i t t l e ,   c l i c k   t h e   b o t t o m   r i g h t - h a n d   c o r n e r   o f   t h e   c h a r t   a n d   d r a g   i t   u p   a n d   t o   t h e   l e f t   t o   m a k e   i t   s m a l l e r . < / T e x t > < B o o k M a r k E n t r y N a m e > C r e a t e   a   C h a r t   -   M 2   -   5 0 0 0 : 0 1 : 2 4 . 1 < / B o o k M a r k E n t r y N a m e > < B o o k M a r k E x i t N a m e > C r e a t e   a   C h a r t   -   M 2   -   5 0 0 0 : 0 1 : 3 5 . 3 < / B o o k M a r k E x i t N a m e > < B o o k M a r k E n t r y P o s i t i o n > 8 4 1 0 0 < / B o o k M a r k E n t r y P o s i t i o n > < B o o k M a r k E x i t P o s i t i o n > 9 5 3 6 7 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 0 f 9 e 2 b 2 6 - 4 8 c 2 - 4 8 2 9 - a f 5 c - 3 5 1 5 3 2 d 2 f e 2 5 < / I n t e r n a l I d > < N a m e > C r e a t e   a   C h a r t   -   M 2   -   5 0 D i f f e r e n t d a t a d i s p l a y s 0 0 : 0 1 : 3 5 . 4 - 0 0 : 0 1 : 3 9 . 7 < / N a m e > < T e x t > D i f f e r e n t   d a t a   d i s p l a y s   b e t t e r   i n   d i f f e r e n t   t y p e s   o f   c h a r t s . < / T e x t > < B o o k M a r k E n t r y N a m e > C r e a t e   a   C h a r t   -   M 2   -   5 0 0 0 : 0 1 : 3 5 . 4 < / B o o k M a r k E n t r y N a m e > < B o o k M a r k E x i t N a m e > C r e a t e   a   C h a r t   -   M 2   -   5 0 0 0 : 0 1 : 3 9 . 7 < / B o o k M a r k E x i t N a m e > < B o o k M a r k E n t r y P o s i t i o n > 9 5 4 6 7 < / B o o k M a r k E n t r y P o s i t i o n > < B o o k M a r k E x i t P o s i t i o n > 9 9 7 0 0 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 5 8 9 8 d b 3 d - 7 c e 9 - 4 b 0 f - b 3 b 1 - 0 3 1 1 e 4 2 5 9 5 2 1 < / I n t e r n a l I d > < N a m e > C r e a t e   a   C h a r t   -   M 2   -   5 0 I f y o u t r y 0 0 : 0 1 : 3 9 . 8 - 0 0 : 0 1 : 4 9 . 7 < / N a m e > < T e x t > I f   y o u   t r y   t o   g r a p h   t o o   m u c h   d a t a   i n   a   p i e   c h a r t   i t   l o o k s   l i k e   t h i s ,   n o t   v e r y   u s e f u l . < / T e x t > < B o o k M a r k E n t r y N a m e > C r e a t e   a   C h a r t   -   M 2   -   5 0 0 0 : 0 1 : 3 9 . 8 < / B o o k M a r k E n t r y N a m e > < B o o k M a r k E x i t N a m e > C r e a t e   a   C h a r t   -   M 2   -   5 0 0 0 : 0 1 : 4 9 . 7 < / B o o k M a r k E x i t N a m e > < B o o k M a r k E n t r y P o s i t i o n > 9 9 8 0 0 < / B o o k M a r k E n t r y P o s i t i o n > < B o o k M a r k E x i t P o s i t i o n > 1 0 9 7 0 0 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 7 3 e d 2 5 2 e - f 3 5 a - 4 d 2 f - 8 1 8 a - e d 8 4 2 9 a f 7 f 7 e < / I n t e r n a l I d > < N a m e > C r e a t e   a   C h a r t   -   M 2   -   5 0 N o w I  m c r e a t i n g 0 0 : 0 1 : 4 9 . 8 - 0 0 : 0 1 : 5 6 . 7 < / N a m e > < T e x t > N o w   I  m   c r e a t i n g   a   b a r   c h a r t   u s i n g   t h e   s a m e   d a t a   w e   u s e d   t o   c r e a t e   t h e   p i e   c h a r t . < / T e x t > < B o o k M a r k E n t r y N a m e > C r e a t e   a   C h a r t   -   M 2   -   5 0 0 0 : 0 1 : 4 9 . 8 < / B o o k M a r k E n t r y N a m e > < B o o k M a r k E x i t N a m e > C r e a t e   a   C h a r t   -   M 2   -   5 0 0 0 : 0 1 : 5 6 . 7 < / B o o k M a r k E x i t N a m e > < B o o k M a r k E n t r y P o s i t i o n > 1 0 9 8 0 0 < / B o o k M a r k E n t r y P o s i t i o n > < B o o k M a r k E x i t P o s i t i o n > 1 1 6 7 3 3 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 4 0 4 9 f 2 5 7 - 3 3 3 5 - 4 6 a 2 - b 2 6 5 - 9 8 8 2 5 5 b 6 c 0 b a < / I n t e r n a l I d > < N a m e > C r e a t e   a   C h a r t   -   M 2   -   5 0 C h a r t i n g t h e s a m e 0 0 : 0 1 : 5 6 . 8 - 0 0 : 0 2 : 0 1 . 6 < / N a m e > < T e x t > C h a r t i n g   t h e   s a m e   d a t a   d i f f e r e n t   w a y s   c a n   p r o v i d e   y o u   w i t h   a   d i f f e r e n t   p e r s p e c t i v e < / T e x t > < B o o k M a r k E n t r y N a m e > C r e a t e   a   C h a r t   -   M 2   -   5 0 0 0 : 0 1 : 5 6 . 8 < / B o o k M a r k E n t r y N a m e > < B o o k M a r k E x i t N a m e > C r e a t e   a   C h a r t   -   M 2   -   5 0 0 0 : 0 2 : 0 1 . 6 < / B o o k M a r k E x i t N a m e > < B o o k M a r k E n t r y P o s i t i o n > 1 1 6 8 3 3 < / B o o k M a r k E n t r y P o s i t i o n > < B o o k M a r k E x i t P o s i t i o n > 1 2 1 6 0 0 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 2 b b 9 2 1 a 2 - 4 7 b 0 - 4 5 2 f - a f 3 4 - d b 3 6 6 0 9 f 9 c 1 e < / I n t e r n a l I d > < N a m e > C r e a t e   a   C h a r t   -   M 2   -   5 0 t h a t m a y h e l p 0 0 : 0 2 : 0 1 . 7 - 0 0 : 0 2 : 0 7 . 6 < / N a m e > < T e x t > t h a t   m a y   h e l p   y o u   d i s c o v e r   d i f f e r e n t   i n s i g h t s   i n   t h e   d a t a . < / T e x t > < B o o k M a r k E n t r y N a m e > C r e a t e   a   C h a r t   -   M 2   -   5 0 0 0 : 0 2 : 0 1 . 7 < / B o o k M a r k E n t r y N a m e > < B o o k M a r k E x i t N a m e > C r e a t e   a   C h a r t   -   M 2   -   5 0 0 0 : 0 2 : 0 7 . 6 < / B o o k M a r k E x i t N a m e > < B o o k M a r k E n t r y P o s i t i o n > 1 2 1 7 0 0 < / B o o k M a r k E n t r y P o s i t i o n > < B o o k M a r k E x i t P o s i t i o n > 1 2 7 6 6 7 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 7 3 e 8 3 f f c - 0 4 c 5 - 4 8 4 c - 8 9 b c - b 8 d 0 4 f 7 2 5 c 2 5 < / I n t e r n a l I d > < N a m e > C r e a t e   a   C h a r t   -   M 2   -   5 0 W e  r e c r e a t i n g s o m e 0 0 : 0 2 : 0 7 . 7 - 0 0 : 0 2 : 1 3 . 5 < / N a m e > < T e x t > W e  r e   c r e a t i n g   s o m e   o f   t h e   m o r e   c o m m o n   c h a r t   t y p e s ,   b u t   t h e r e   a r e   m a n y   m o r e   o p t i o n s . < / T e x t > < B o o k M a r k E n t r y N a m e > C r e a t e   a   C h a r t   -   M 2   -   5 0 0 0 : 0 2 : 0 7 . 7 < / B o o k M a r k E n t r y N a m e > < B o o k M a r k E x i t N a m e > C r e a t e   a   C h a r t   -   M 2   -   5 0 0 0 : 0 2 : 1 3 . 5 < / B o o k M a r k E x i t N a m e > < B o o k M a r k E n t r y P o s i t i o n > 1 2 7 7 6 7 < / B o o k M a r k E n t r y P o s i t i o n > < B o o k M a r k E x i t P o s i t i o n > 1 3 3 5 6 7 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 5 3 9 f 3 2 b 7 - 9 c d b - 4 4 a 2 - 8 2 1 7 - e 1 2 3 c f 6 d d 6 9 2 < / I n t e r n a l I d > < N a m e > C r e a t e   a   C h a r t   -   M 2   -   5 0 T o c r e a t e c h a r t s 0 0 : 0 2 : 1 3 . 6 - 0 0 : 0 2 : 2 4 . 8 < / N a m e > < T e x t > T o   c r e a t e   c h a r t s   t h a t   a r e n  t   Q u i c k   A n a l y s i s   o p t i o n s ,   s e l e c t   t h e   c e l l s   y o u   w a n t   t o   c h a r t ,   c l i c k   t h e   I n s e r t   t a b . < / T e x t > < B o o k M a r k E n t r y N a m e > C r e a t e   a   C h a r t   -   M 2   -   5 0 0 0 : 0 2 : 1 3 . 6 < / B o o k M a r k E n t r y N a m e > < B o o k M a r k E x i t N a m e > C r e a t e   a   C h a r t   -   M 2   -   5 0 0 0 : 0 2 : 2 4 . 8 < / B o o k M a r k E x i t N a m e > < B o o k M a r k E n t r y P o s i t i o n > 1 3 3 6 6 7 < / B o o k M a r k E n t r y P o s i t i o n > < B o o k M a r k E x i t P o s i t i o n > 1 4 4 8 3 3 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 f 3 3 2 0 6 e e - 5 8 f 2 - 4 5 f 9 - b b c 6 - e 3 9 7 c f 1 4 8 2 f 5 < / I n t e r n a l I d > < N a m e > C r e a t e   a   C h a r t   -   M 2   -   5 0 I n t h e C h a r t s 0 0 : 0 2 : 2 4 . 9 - 0 0 : 0 2 : 2 8 . 3 < / N a m e > < T e x t > I n   t h e   C h a r t s   g r o u p   w e   h a v e   a   l o t   o f   o p t i o n s . < / T e x t > < B o o k M a r k E n t r y N a m e > C r e a t e   a   C h a r t   -   M 2   -   5 0 0 0 : 0 2 : 2 4 . 9 < / B o o k M a r k E n t r y N a m e > < B o o k M a r k E x i t N a m e > C r e a t e   a   C h a r t   -   M 2   -   5 0 0 0 : 0 2 : 2 8 . 3 < / B o o k M a r k E x i t N a m e > < B o o k M a r k E n t r y P o s i t i o n > 1 4 4 9 3 3 < / B o o k M a r k E n t r y P o s i t i o n > < B o o k M a r k E x i t P o s i t i o n > 1 4 8 3 3 3 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 c d 0 c 1 4 8 2 - e a 6 4 - 4 2 4 8 - b 2 8 6 - f 2 0 8 9 4 1 3 8 5 f 3 < / I n t e r n a l I d > < N a m e > C r e a t e   a   C h a r t   -   M 2   -   5 0 C l i c k R e c o m m e n d e d C h a r t s 0 0 : 0 2 : 2 8 . 4 - 0 0 : 0 2 : 3 7 . 4 < / N a m e > < T e x t > C l i c k   R e c o m m e n d e d   C h a r t s   t o   s e e   t h e   c h a r t s   t h a t  l l   w o r k   b e s t   w i t h   t h e   d a t a   y o u  v e   s e l e c t e d ; < / T e x t > < B o o k M a r k E n t r y N a m e > C r e a t e   a   C h a r t   -   M 2   -   5 0 0 0 : 0 2 : 2 8 . 4 < / B o o k M a r k E n t r y N a m e > < B o o k M a r k E x i t N a m e > C r e a t e   a   C h a r t   -   M 2   -   5 0 0 0 : 0 2 : 3 7 . 4 < / B o o k M a r k E x i t N a m e > < B o o k M a r k E n t r y P o s i t i o n > 1 4 8 4 3 3 < / B o o k M a r k E n t r y P o s i t i o n > < B o o k M a r k E x i t P o s i t i o n > 1 5 7 4 0 0 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 0 e 3 6 4 e 1 d - b 5 d c - 4 6 4 e - b a 5 5 - 3 0 d 0 d 8 d 1 3 6 9 9 < / I n t e r n a l I d > < N a m e > C r e a t e   a   C h a r t   -   M 2   -   5 0 c l i c k A l l C h a r t s 0 0 : 0 2 : 3 7 . 5 - 0 0 : 0 2 : 4 1 . 2 < / N a m e > < T e x t > c l i c k   A l l   C h a r t s   f o r   e v e n   m o r e   o p t i o n s . < / T e x t > < B o o k M a r k E n t r y N a m e > C r e a t e   a   C h a r t   -   M 2   -   5 0 0 0 : 0 2 : 3 7 . 5 < / B o o k M a r k E n t r y N a m e > < B o o k M a r k E x i t N a m e > C r e a t e   a   C h a r t   -   M 2   -   5 0 0 0 : 0 2 : 4 1 . 2 < / B o o k M a r k E x i t N a m e > < B o o k M a r k E n t r y P o s i t i o n > 1 5 7 5 0 0 < / B o o k M a r k E n t r y P o s i t i o n > < B o o k M a r k E x i t P o s i t i o n > 1 6 1 2 0 0 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 4 6 d c 4 6 3 2 - 1 7 9 2 - 4 8 9 4 - 8 a 5 d - 5 0 c d 6 3 4 f b 7 b e < / I n t e r n a l I d > < N a m e > C r e a t e   a   C h a r t   -   M 2   -   5 0 T h e s e a r e a l l 0 0 : 0 2 : 4 1 . 3 - 0 0 : 0 2 : 4 6 . 0 < / N a m e > < T e x t > T h e s e   a r e   a l l   o f   t h e   d i f f e r e n t   t y p e s   o f   c h a r t s   y o u   c a n   c r e a t e . < / T e x t > < B o o k M a r k E n t r y N a m e > C r e a t e   a   C h a r t   -   M 2   -   5 0 0 0 : 0 2 : 4 1 . 3 < / B o o k M a r k E n t r y N a m e > < B o o k M a r k E x i t N a m e > C r e a t e   a   C h a r t   -   M 2   -   5 0 0 0 : 0 2 : 4 6 . 0 < / B o o k M a r k E x i t N a m e > < B o o k M a r k E n t r y P o s i t i o n > 1 6 1 3 0 0 < / B o o k M a r k E n t r y P o s i t i o n > < B o o k M a r k E x i t P o s i t i o n > 1 6 6 0 6 7 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 8 b 3 d 4 1 3 7 - 1 c 7 f - 4 0 4 f - b 9 0 6 - a d 4 7 c 1 5 9 a 7 f b < / I n t e r n a l I d > < N a m e > C r e a t e   a   C h a r t   -   M 2   -   5 0 A s I m e n t i o n e d 0 0 : 0 2 : 4 6 . 1 - 0 0 : 0 2 : 5 1 . 3 < / N a m e > < T e x t > A s   I   m e n t i o n e d   e a r l i e r ,   a   p i e   c h a r t   i s n  t   a   r e c o m m e n d e d   o p t i o n   f o r   t h e   d a t a   w e   s e l e c t e d < / T e x t > < B o o k M a r k E n t r y N a m e > C r e a t e   a   C h a r t   -   M 2   -   5 0 0 0 : 0 2 : 4 6 . 1 < / B o o k M a r k E n t r y N a m e > < B o o k M a r k E x i t N a m e > C r e a t e   a   C h a r t   -   M 2   -   5 0 0 0 : 0 2 : 5 1 . 3 < / B o o k M a r k E x i t N a m e > < B o o k M a r k E n t r y P o s i t i o n > 1 6 6 1 6 7 < / B o o k M a r k E n t r y P o s i t i o n > < B o o k M a r k E x i t P o s i t i o n > 1 7 1 3 6 7 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 a 0 0 8 a 5 5 8 - 1 1 b 1 - 4 1 7 e - a 2 3 d - 1 5 7 8 8 5 8 6 2 0 a 2 < / I n t e r n a l I d > < N a m e > C r e a t e   a   C h a r t   -   M 2   -   5 0 b e c a u s e i t c a n 0 0 : 0 2 : 5 1 . 4 - 0 0 : 0 2 : 5 4 . 8 < / N a m e > < T e x t > b e c a u s e   i t   c a n   o n l y   d i s p l a y   o n e   d a t a   s e r i e s . < / T e x t > < B o o k M a r k E n t r y N a m e > C r e a t e   a   C h a r t   -   M 2   -   5 0 0 0 : 0 2 : 5 1 . 4 < / B o o k M a r k E n t r y N a m e > < B o o k M a r k E x i t N a m e > C r e a t e   a   C h a r t   -   M 2   -   5 0 0 0 : 0 2 : 5 4 . 8 < / B o o k M a r k E x i t N a m e > < B o o k M a r k E n t r y P o s i t i o n > 1 7 1 4 6 7 < / B o o k M a r k E n t r y P o s i t i o n > < B o o k M a r k E x i t P o s i t i o n > 1 7 4 8 3 3 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 0 8 e 2 1 5 0 3 - 0 1 7 7 - 4 c e d - a 2 5 b - 1 1 5 b 1 a b e 3 d a 1 < / I n t e r n a l I d > < N a m e > C r e a t e   a   C h a r t   -   M 2   -   5 0 W e c o u l d m a k e 0 0 : 0 2 : 5 4 . 9 - 0 0 : 0 3 : 0 2 . 2 < / N a m e > < T e x t > W e   c o u l d   m a k e   a   P i e   c h a r t ,   b u t   i t   w o u l d   o n l y   s h o w   t h e   f i r s t   d a t a   s e r i e s ,   t h e   a v e r a g e   p r e c i p i t a t i o n   f o r   N e w   Y o r k , < / T e x t > < B o o k M a r k E n t r y N a m e > C r e a t e   a   C h a r t   -   M 2   -   5 0 0 0 : 0 2 : 5 4 . 9 < / B o o k M a r k E n t r y N a m e > < B o o k M a r k E x i t N a m e > C r e a t e   a   C h a r t   -   M 2   -   5 0 0 0 : 0 3 : 0 2 . 2 < / B o o k M a r k E x i t N a m e > < B o o k M a r k E n t r y P o s i t i o n > 1 7 4 9 3 3 < / B o o k M a r k E n t r y P o s i t i o n > < B o o k M a r k E x i t P o s i t i o n > 1 8 2 2 0 0 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 b 4 f b 1 2 5 f - c 1 8 6 - 4 a d f - 9 b b b - 2 f 8 8 b a f 3 e d 5 3 < / I n t e r n a l I d > < N a m e > C r e a t e   a   C h a r t   -   M 2   -   5 0 a n d n o t t h e 0 0 : 0 3 : 0 2 . 3 - 0 0 : 0 3 : 0 8 . 1 < / N a m e > < T e x t > a n d   n o t   t h e   s e c o n d   d a t a   s e r i e s ,   t h e   a v e r a g e   p r e c i p i t a t i o n   f o r   S e a t t l e . < / T e x t > < B o o k M a r k E n t r y N a m e > C r e a t e   a   C h a r t   -   M 2   -   5 0 0 0 : 0 3 : 0 2 . 3 < / B o o k M a r k E n t r y N a m e > < B o o k M a r k E x i t N a m e > C r e a t e   a   C h a r t   -   M 2   -   5 0 0 0 : 0 3 : 0 8 . 1 < / B o o k M a r k E x i t N a m e > < B o o k M a r k E n t r y P o s i t i o n > 1 8 2 3 0 0 < / B o o k M a r k E n t r y P o s i t i o n > < B o o k M a r k E x i t P o s i t i o n > 1 8 8 1 0 0 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 3 6 9 9 7 8 8 e - a b 8 2 - 4 2 0 9 - a 9 d 9 - 3 9 2 1 3 e 0 e a e e f < / I n t e r n a l I d > < N a m e > C r e a t e   a   C h a r t   -   M 2   -   5 0 I n s t e a d , l e t  s m a k e 0 0 : 0 3 : 0 8 . 2 - 0 0 : 0 3 : 1 2 . 6 < / N a m e > < T e x t > I n s t e a d ,   l e t  s   m a k e   a   L i n e   w i t h   M a r k e r s   c h a r t . < / T e x t > < B o o k M a r k E n t r y N a m e > C r e a t e   a   C h a r t   -   M 2   -   5 0 0 0 : 0 3 : 0 8 . 2 < / B o o k M a r k E n t r y N a m e > < B o o k M a r k E x i t N a m e > C r e a t e   a   C h a r t   -   M 2   -   5 0 0 0 : 0 3 : 1 2 . 6 < / B o o k M a r k E x i t N a m e > < B o o k M a r k E n t r y P o s i t i o n > 1 8 8 2 0 0 < / B o o k M a r k E n t r y P o s i t i o n > < B o o k M a r k E x i t P o s i t i o n > 1 9 2 6 6 7 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 8 a 0 d 6 4 c d - 2 b 9 c - 4 9 5 b - 9 e 7 4 - 4 a 5 a f 6 7 9 c 4 e 2 < / I n t e r n a l I d > < N a m e > C r e a t e   a   C h a r t   -   M 2   -   5 0 C l i c k L i n e , c l i c k 0 0 : 0 3 : 1 2 . 7 - 0 0 : 0 3 : 2 1 . 1 < / N a m e > < T e x t > C l i c k   L i n e ,   c l i c k   L i n e   w i t h   M a r k e r ,   p o i n t   t o   a n   o p t i o n   a n d   y o u   g e t   a   p r e v i e w   o f   t h e   c h a r t . < / T e x t > < B o o k M a r k E n t r y N a m e > C r e a t e   a   C h a r t   -   M 2   -   5 0 0 0 : 0 3 : 1 2 . 7 < / B o o k M a r k E n t r y N a m e > < B o o k M a r k E x i t N a m e > C r e a t e   a   C h a r t   -   M 2   -   5 0 0 0 : 0 3 : 2 1 . 1 < / B o o k M a r k E x i t N a m e > < B o o k M a r k E n t r y P o s i t i o n > 1 9 2 7 6 7 < / B o o k M a r k E n t r y P o s i t i o n > < B o o k M a r k E x i t P o s i t i o n > 2 0 1 1 6 7 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 6 e e 6 f 0 6 4 - 6 4 9 c - 4 b 7 1 - 8 3 0 7 - 7 a b e 4 8 8 7 f 4 b 0 < / I n t e r n a l I d > < N a m e > C r e a t e   a   C h a r t   -   M 2   -   5 0 C l i c k O K , a n d 0 0 : 0 3 : 2 1 . 2 - 0 0 : 0 3 : 2 7 . 3 < / N a m e > < T e x t > C l i c k   O K ,   a n d   w e  v e   c r e a t e d   o u r   l i n e   c h a r t . < / T e x t > < B o o k M a r k E n t r y N a m e > C r e a t e   a   C h a r t   -   M 2   -   5 0 0 0 : 0 3 : 2 1 . 2 < / B o o k M a r k E n t r y N a m e > < B o o k M a r k E x i t N a m e > C r e a t e   a   C h a r t   -   M 2   -   5 0 0 0 : 0 3 : 2 7 . 3 < / B o o k M a r k E x i t N a m e > < B o o k M a r k E n t r y P o s i t i o n > 2 0 1 2 6 7 < / B o o k M a r k E n t r y P o s i t i o n > < B o o k M a r k E x i t P o s i t i o n > 2 0 7 3 6 7 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 2 d 0 0 0 2 8 4 - 4 1 c a - 4 1 6 5 - a 9 0 4 - 5 f 7 1 6 2 2 7 1 5 3 2 < / I n t e r n a l I d > < N a m e > C r e a t e   a   C h a r t   -   M 2   -   5 0 U p n e x t , C u s t o m i z e 0 0 : 0 3 : 2 7 . 4 - 0 0 : 0 3 : 3 0 . 5 < / N a m e > < T e x t > U p   n e x t ,   C u s t o m i z e   c h a r t s . < / T e x t > < B o o k M a r k E n t r y N a m e > C r e a t e   a   C h a r t   -   M 2   -   5 0 0 0 : 0 3 : 2 7 . 4 < / B o o k M a r k E n t r y N a m e > < B o o k M a r k E x i t N a m e > C r e a t e   a   C h a r t   -   M 2   -   5 0 0 0 : 0 3 : 3 0 . 5 < / B o o k M a r k E x i t N a m e > < B o o k M a r k E n t r y P o s i t i o n > 2 0 7 4 6 7 < / B o o k M a r k E n t r y P o s i t i o n > < B o o k M a r k E x i t P o s i t i o n > 2 1 0 5 3 3 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 c 5 f b 8 5 9 4 - 0 8 0 8 - 4 0 8 7 - a e e e - f 5 3 2 b a f 0 9 c d 6 < / I d > < C a p t i o n I t e m s > < C a p t i o n I t e m > < I n t e r n a l I d > e 5 b a 3 3 0 2 - 5 5 0 a - 4 b 9 0 - 8 0 2 d - 2 d 3 b 1 6 1 6 0 5 7 4 < / I n t e r n a l I d > < N a m e > C r e a t e   a   C h a r t   -   M 3   -   5 0 A f t e r y o u c r e a t e 0 0 : 0 0 : 0 0 . 0 - 0 0 : 0 0 : 0 9 . 8 < / N a m e > < T e x t > A f t e r   y o u   c r e a t e   y o u r   c h a r t ,   y o u   c a n   c u s t o m i z e   i t   t o   s h o w   a d d i t i o n a l   c h a r t   e l e m e n t s ,   s u c h   a s   t i t l e s   a n d   d a t a   l a b e l s , < / T e x t > < B o o k M a r k E n t r y N a m e > C r e a t e   a   C h a r t   -   M 3   -   5 0 0 0 : 0 0 : 0 0 . 0 < / B o o k M a r k E n t r y N a m e > < B o o k M a r k E x i t N a m e > C r e a t e   a   C h a r t   -   M 3   -   5 0 0 0 : 0 0 : 0 9 . 8 < / B o o k M a r k E x i t N a m e > < B o o k M a r k E n t r y P o s i t i o n > 3 3 < / B o o k M a r k E n t r y P o s i t i o n > < B o o k M a r k E x i t P o s i t i o n >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 9 3 8 b e 6 b b - 5 3 6 e - 4 b 3 3 - 9 a c 6 - 0 5 a c 2 e 6 f 2 1 7 2 < / I n t e r n a l I d > < N a m e > C r e a t e   a   C h a r t   -   M 3   -   5 0 o r t o m a k e 0 0 : 0 0 : 0 9 . 9 - 0 0 : 0 0 : 1 6 . 3 < / N a m e > < T e x t > o r   t o   m a k e   i t   l o o k   e x a c t l y   t h e   w a y   y o u   w a n t . < / T e x t > < B o o k M a r k E n t r y N a m e > C r e a t e   a   C h a r t   -   M 3   -   5 0 0 0 : 0 0 : 0 9 . 9 < / B o o k M a r k E n t r y N a m e > < B o o k M a r k E x i t N a m e > C r e a t e   a   C h a r t   -   M 3   -   5 0 0 0 : 0 0 : 1 6 . 3 < / B o o k M a r k E x i t N a m e > < B o o k M a r k E n t r y P o s i t i o n > 9 9 6 7 < / B o o k M a r k E n t r y P o s i t i o n > < B o o k M a r k E x i t P o s i t i o n > 1 6 3 0 0 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 1 9 8 7 9 e a 2 - c 4 0 1 - 4 7 1 1 - 8 6 d 4 - e 0 5 e 5 6 4 3 3 8 9 e < / I n t e r n a l I d > < N a m e > C r e a t e   a   C h a r t   -   M 3   -   5 0 W e  r e c u s t o m i z i n g t h e 0 0 : 0 0 : 1 6 . 4 - 0 0 : 0 0 : 2 0 . 5 < / N a m e > < T e x t > W e  r e   c u s t o m i z i n g   t h e   p i e   c h a r t   w e   c r e a t e d   i n   t h e   p r e v i o u s   v i d e o . < / T e x t > < B o o k M a r k E n t r y N a m e > C r e a t e   a   C h a r t   -   M 3   -   5 0 0 0 : 0 0 : 1 6 . 4 < / B o o k M a r k E n t r y N a m e > < B o o k M a r k E x i t N a m e > C r e a t e   a   C h a r t   -   M 3   -   5 0 0 0 : 0 0 : 2 0 . 5 < / B o o k M a r k E x i t N a m e > < B o o k M a r k E n t r y P o s i t i o n > 1 6 4 0 0 < / B o o k M a r k E n t r y P o s i t i o n > < B o o k M a r k E x i t P o s i t i o n > 2 0 5 6 7 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 7 9 b e b e 2 9 - 7 7 2 3 - 4 b 6 f - 9 1 e d - d 2 7 d 9 7 5 e a 2 d 5 < / I n t e r n a l I d > < N a m e > C r e a t e   a   C h a r t   -   M 3   -   5 0 T o c h a n g e t h e 0 0 : 0 0 : 2 0 . 6 - 0 0 : 0 0 : 3 0 . 0 < / N a m e > < T e x t > T o   c h a n g e   t h e   t i t l e ,   c l i c k   i t ,   a n d   t y p e   t h e   t e x t   y o u   w a n t . < / T e x t > < B o o k M a r k E n t r y N a m e > C r e a t e   a   C h a r t   -   M 3   -   5 0 0 0 : 0 0 : 2 0 . 6 < / B o o k M a r k E n t r y N a m e > < B o o k M a r k E x i t N a m e > C r e a t e   a   C h a r t   -   M 3   -   5 0 0 0 : 0 0 : 3 0 . 0 < / B o o k M a r k E x i t N a m e > < B o o k M a r k E n t r y P o s i t i o n > 2 0 6 6 7 < / B o o k M a r k E n t r y P o s i t i o n > < B o o k M a r k E x i t P o s i t i o n > 3 0 0 3 3 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 2 8 7 b 3 e b a - 6 5 a 7 - 4 5 b 7 - 9 b b c - 3 a f a 8 2 2 b c 9 a f < / I n t e r n a l I d > < N a m e > C r e a t e   a   C h a r t   -   M 3   -   5 0 W h e n y o u s e l e c t 0 0 : 0 0 : 3 0 . 1 - 0 0 : 0 0 : 3 7 . 4 < / N a m e > < T e x t > W h e n   y o u   s e l e c t   a   t i t l e   o r   l a b e l  s   t e x t   y o u   g e t   a   c o n t e x t   s e n s i t i v e   m e n u   t h a t   e n a b l e s   y o u   t o   c h a n g e   i t s   f o r m a t t i n g , < / T e x t > < B o o k M a r k E n t r y N a m e > C r e a t e   a   C h a r t   -   M 3   -   5 0 0 0 : 0 0 : 3 0 . 1 < / B o o k M a r k E n t r y N a m e > < B o o k M a r k E x i t N a m e > C r e a t e   a   C h a r t   -   M 3   -   5 0 0 0 : 0 0 : 3 7 . 4 < / B o o k M a r k E x i t N a m e > < B o o k M a r k E n t r y P o s i t i o n > 3 0 1 3 3 < / B o o k M a r k E n t r y P o s i t i o n > < B o o k M a r k E x i t P o s i t i o n > 3 7 4 6 7 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 4 0 5 f 0 d 5 a - 0 8 b c - 4 a f 8 - b e 4 d - 4 f d 1 4 c 4 5 f 9 3 0 < / I n t e r n a l I d > < N a m e > C r e a t e   a   C h a r t   -   M 3   -   5 0 s u c h a s f o n t , 0 0 : 0 0 : 3 7 . 5 - 0 0 : 0 0 : 4 4 . 1 < / N a m e > < T e x t > s u c h   a s   f o n t ,   f o n t   s i z e ,   a n d   f o n t   c o l o r . < / T e x t > < B o o k M a r k E n t r y N a m e > C r e a t e   a   C h a r t   -   M 3   -   5 0 0 0 : 0 0 : 3 7 . 5 < / B o o k M a r k E n t r y N a m e > < B o o k M a r k E x i t N a m e > C r e a t e   a   C h a r t   -   M 3   -   5 0 0 0 : 0 0 : 4 4 . 1 < / B o o k M a r k E x i t N a m e > < B o o k M a r k E n t r y P o s i t i o n > 3 7 5 6 7 < / B o o k M a r k E n t r y P o s i t i o n > < B o o k M a r k E x i t P o s i t i o n > 4 4 1 6 7 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 1 d b 5 4 d e d - c f 4 7 - 4 7 6 f - a e 6 4 - 3 b a 7 6 6 1 0 9 8 d 1 < / I n t e r n a l I d > < N a m e > C r e a t e   a   C h a r t   -   M 3   -   5 0 I f t h e r e i s n  t 0 0 : 0 0 : 4 4 . 2 - 0 0 : 0 0 : 4 9 . 7 < / N a m e > < T e x t > I f   t h e r e   i s n  t   a   c h a r t   t i t l e ,   I  l l   s h o w   y o u   h o w   t o   a d d   o n e   n e x t . < / T e x t > < B o o k M a r k E n t r y N a m e > C r e a t e   a   C h a r t   -   M 3   -   5 0 0 0 : 0 0 : 4 4 . 2 < / B o o k M a r k E n t r y N a m e > < B o o k M a r k E x i t N a m e > C r e a t e   a   C h a r t   -   M 3   -   5 0 0 0 : 0 0 : 4 9 . 7 < / B o o k M a r k E x i t N a m e > < B o o k M a r k E n t r y P o s i t i o n > 4 4 2 6 7 < / B o o k M a r k E n t r y P o s i t i o n > < B o o k M a r k E x i t P o s i t i o n > 4 9 7 0 0 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 9 e 5 6 9 9 c e - 1 3 7 0 - 4 f 9 c - a d 0 3 - f 1 e 1 a 3 2 c 9 2 6 9 < / I n t e r n a l I d > < N a m e > C r e a t e   a   C h a r t   -   M 3   -   5 0 T o a d d e l e m e n t s 0 0 : 0 0 : 4 9 . 8 - 0 0 : 0 0 : 5 6 . 5 < / N a m e > < T e x t > T o   a d d   e l e m e n t s   t o   y o u r   c h a r t ,   s u c h   a s   a   t i t l e   a n d   d a t a   l a b e l s ,   s e l e c t   t h e   c h a r t . < / T e x t > < B o o k M a r k E n t r y N a m e > C r e a t e   a   C h a r t   -   M 3   -   5 0 0 0 : 0 0 : 4 9 . 8 < / B o o k M a r k E n t r y N a m e > < B o o k M a r k E x i t N a m e > C r e a t e   a   C h a r t   -   M 3   -   5 0 0 0 : 0 0 : 5 6 . 5 < / B o o k M a r k E x i t N a m e > < B o o k M a r k E n t r y P o s i t i o n > 4 9 8 0 0 < / B o o k M a r k E n t r y P o s i t i o n > < B o o k M a r k E x i t P o s i t i o n > 5 6 5 3 3 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 7 0 7 c b d 3 e - 1 5 9 a - 4 f f 9 - b 4 1 e - 6 b c 5 d 4 5 5 6 f 0 0 < / I n t e r n a l I d > < N a m e > C r e a t e   a   C h a r t   -   M 3   -   5 0 T h e C h a r t E l e m e n t s , 0 0 : 0 0 : 5 6 . 6 - 0 0 : 0 1 : 0 4 . 9 < / N a m e > < T e x t > T h e   C h a r t   E l e m e n t s ,   C h a r t   S t y l e s ,   a n d   C h a r t   F i l t e r   b u t t o n s   a p p e a r   n e x t   t o   t h e   c h a r t . < / T e x t > < B o o k M a r k E n t r y N a m e > C r e a t e   a   C h a r t   -   M 3   -   5 0 0 0 : 0 0 : 5 6 . 6 < / B o o k M a r k E n t r y N a m e > < B o o k M a r k E x i t N a m e > C r e a t e   a   C h a r t   -   M 3   -   5 0 0 0 : 0 1 : 0 4 . 9 < / B o o k M a r k E x i t N a m e > < B o o k M a r k E n t r y P o s i t i o n > 5 6 6 3 3 < / B o o k M a r k E n t r y P o s i t i o n > < B o o k M a r k E x i t P o s i t i o n > 6 4 9 0 0 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 6 7 f e c d f 8 - 8 d 9 5 - 4 6 2 a - a 2 2 c - 4 5 0 7 1 b b a 5 d f 3 < / I n t e r n a l I d > < N a m e > C r e a t e   a   C h a r t   -   M 3   -   5 0 C l i c k t h e C h a r t 0 0 : 0 1 : 0 5 . 0 - 0 0 : 0 1 : 1 3 . 5 < / N a m e > < T e x t > C l i c k   t h e   C h a r t   E l e m e n t s   b u t t o n   a n d   c h e c k   o r   u n c h e c k   t h e   e l e m e n t s   y o u   w a n t   t o   a d d   o r   r e m o v e ,   s u c h   a s   C h a r t   T i t l e . < / T e x t > < B o o k M a r k E n t r y N a m e > C r e a t e   a   C h a r t   -   M 3   -   5 0 0 0 : 0 1 : 0 5 . 0 < / B o o k M a r k E n t r y N a m e > < B o o k M a r k E x i t N a m e > C r e a t e   a   C h a r t   -   M 3   -   5 0 0 0 : 0 1 : 1 3 . 5 < / B o o k M a r k E x i t N a m e > < B o o k M a r k E n t r y P o s i t i o n > 6 5 0 0 0 < / B o o k M a r k E n t r y P o s i t i o n > < B o o k M a r k E x i t P o s i t i o n > 7 3 5 0 0 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 b b 4 0 e 6 4 2 - b 5 c e - 4 4 b 2 - 9 3 2 0 - c a 1 9 0 9 d e 6 0 4 d < / I n t e r n a l I d > < N a m e > C r e a t e   a   C h a r t   -   M 3   -   5 0 D i f f e r e n t c h a r t t y p e s 0 0 : 0 1 : 1 3 . 6 - 0 0 : 0 1 : 2 4 . 0 < / N a m e > < T e x t > D i f f e r e n t   c h a r t   t y p e s   h a v e   d i f f e r e n t   e l e m e n t s ,   s t y l e s ,   a n d   f i l t e r s .   T o   a d d   d a t a   l a b e l s ,   y o u   c h e c k   D a t a   L a b e l s . < / T e x t > < B o o k M a r k E n t r y N a m e > C r e a t e   a   C h a r t   -   M 3   -   5 0 0 0 : 0 1 : 1 3 . 6 < / B o o k M a r k E n t r y N a m e > < B o o k M a r k E x i t N a m e > C r e a t e   a   C h a r t   -   M 3   -   5 0 0 0 : 0 1 : 2 4 . 0 < / B o o k M a r k E x i t N a m e > < B o o k M a r k E n t r y P o s i t i o n > 7 3 6 0 0 < / B o o k M a r k E n t r y P o s i t i o n > < B o o k M a r k E x i t P o s i t i o n > 8 4 0 3 3 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 f 8 5 2 5 b c 8 - 7 2 e b - 4 8 6 7 - 9 5 1 7 - 0 1 5 2 a 7 2 9 1 2 c 3 < / I n t e r n a l I d > < N a m e > C r e a t e   a   C h a r t   -   M 3   -   5 0 T h e y l o o k p r e t t y 0 0 : 0 1 : 2 4 . 1 - 0 0 : 0 1 : 3 1 . 8 < / N a m e > < T e x t > T h e y   l o o k   p r e t t y   g o o d ,   b u t   I   w a n t   t h e   l a b e l s   t o   i n c l u d e   S a l e s   a s   a   d o l l a r   v a l u e   a n d   a s   a   p e r c e n t   o f   t h e   t o t a l . < / T e x t > < B o o k M a r k E n t r y N a m e > C r e a t e   a   C h a r t   -   M 3   -   5 0 0 0 : 0 1 : 2 4 . 1 < / B o o k M a r k E n t r y N a m e > < B o o k M a r k E x i t N a m e > C r e a t e   a   C h a r t   -   M 3   -   5 0 0 0 : 0 1 : 3 1 . 8 < / B o o k M a r k E x i t N a m e > < B o o k M a r k E n t r y P o s i t i o n > 8 4 1 3 3 < / B o o k M a r k E n t r y P o s i t i o n > < B o o k M a r k E x i t P o s i t i o n > 9 1 8 3 3 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 7 e 4 3 3 e 5 6 - a d 1 5 - 4 3 e d - 9 0 9 3 - 9 f d d 3 c 1 f f 1 5 d < / I n t e r n a l I d > < N a m e > C r e a t e   a   C h a r t   -   M 3   -   5 0 T o d o t h a t , 0 0 : 0 1 : 3 1 . 9 - 0 0 : 0 1 : 4 2 . 0 < / N a m e > < T e x t > T o   d o   t h a t ,   c l i c k   t h e   a r r o w   b e s i d e   D a t a   L a b e l s .   I   c a n   p o i n t   t o   e a c h   o p t i o n   a n d   s e e   a   p r e v i e w . < / T e x t > < B o o k M a r k E n t r y N a m e > C r e a t e   a   C h a r t   -   M 3   -   5 0 0 0 : 0 1 : 3 1 . 9 < / B o o k M a r k E n t r y N a m e > < B o o k M a r k E x i t N a m e > C r e a t e   a   C h a r t   -   M 3   -   5 0 0 0 : 0 1 : 4 2 . 0 < / B o o k M a r k E x i t N a m e > < B o o k M a r k E n t r y P o s i t i o n > 9 1 9 3 3 < / B o o k M a r k E n t r y P o s i t i o n > < B o o k M a r k E x i t P o s i t i o n > 1 0 2 0 0 0 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 5 c d e 9 5 3 3 - c 7 b 5 - 4 1 6 2 - b b 7 8 - a c 3 a 2 9 1 1 9 7 9 e < / I n t e r n a l I d > < N a m e > C r e a t e   a   C h a r t   -   M 3   -   5 0 N o n e o f t h e m 0 0 : 0 1 : 4 2 . 1 - 0 0 : 0 1 : 5 0 . 8 < / N a m e > < T e x t > N o n e   o f   t h e m   g i v e   m e   w h a t   I   w a n t ,   s o   I   c l i c k   M o r e   O p t i o n s .   T h e   F o r m a t   D a t a   L a b e l s   t a s k   p a n e   a p p e a r s . < / T e x t > < B o o k M a r k E n t r y N a m e > C r e a t e   a   C h a r t   -   M 3   -   5 0 0 0 : 0 1 : 4 2 . 1 < / B o o k M a r k E n t r y N a m e > < B o o k M a r k E x i t N a m e > C r e a t e   a   C h a r t   -   M 3   -   5 0 0 0 : 0 1 : 5 0 . 8 < / B o o k M a r k E x i t N a m e > < B o o k M a r k E n t r y P o s i t i o n > 1 0 2 1 0 0 < / B o o k M a r k E n t r y P o s i t i o n > < B o o k M a r k E x i t P o s i t i o n > 1 1 0 8 3 3 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 0 b b c 6 3 a 6 - 7 c d c - 4 e d a - a d b 9 - a 7 2 b e 2 1 a 3 f c 6 < / I n t e r n a l I d > < N a m e > C r e a t e   a   C h a r t   -   M 3   -   5 0 A t a s k p a n e 0 0 : 0 1 : 5 0 . 9 - 0 0 : 0 1 : 5 6 . 1 < / N a m e > < T e x t > A   t a s k   p a n e   p r o v i d e s   y o u   w i t h   m o r e   o p t i o n s   f o r   c u s t o m i z i n g   e l e m e n t s . < / T e x t > < B o o k M a r k E n t r y N a m e > C r e a t e   a   C h a r t   -   M 3   -   5 0 0 0 : 0 1 : 5 0 . 9 < / B o o k M a r k E n t r y N a m e > < B o o k M a r k E x i t N a m e > C r e a t e   a   C h a r t   -   M 3   -   5 0 0 0 : 0 1 : 5 6 . 1 < / B o o k M a r k E x i t N a m e > < B o o k M a r k E n t r y P o s i t i o n > 1 1 0 9 3 3 < / B o o k M a r k E n t r y P o s i t i o n > < B o o k M a r k E x i t P o s i t i o n > 1 1 6 1 3 3 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 8 6 3 8 8 2 7 7 - 7 8 d 0 - 4 7 6 6 - b 5 c e - 1 6 c 6 5 7 5 e 5 6 7 6 < / I n t e r n a l I d > < N a m e > C r e a t e   a   C h a r t   -   M 3   -   5 0 I c h e c k P e r c e n t a g e 0 0 : 0 1 : 5 6 . 2 - 0 0 : 0 2 : 0 1 . 9 < / N a m e > < T e x t > I   c h e c k   P e r c e n t a g e   a n d   t h e   d a t a   l a b e l s   n o w   c o n t a i n   w h a t   I   w a n t . < / T e x t > < B o o k M a r k E n t r y N a m e > C r e a t e   a   C h a r t   -   M 3   -   5 0 0 0 : 0 1 : 5 6 . 2 < / B o o k M a r k E n t r y N a m e > < B o o k M a r k E x i t N a m e > C r e a t e   a   C h a r t   -   M 3   -   5 0 0 0 : 0 2 : 0 1 . 9 < / B o o k M a r k E x i t N a m e > < B o o k M a r k E n t r y P o s i t i o n > 1 1 6 2 3 3 < / B o o k M a r k E n t r y P o s i t i o n > < B o o k M a r k E x i t P o s i t i o n > 1 2 1 9 3 3 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 0 2 5 1 5 9 6 1 - d 8 8 2 - 4 0 c c - b 7 2 6 - 1 0 f a 6 7 1 a b 7 7 f < / I n t e r n a l I d > < N a m e > C r e a t e   a   C h a r t   -   M 3   -   5 0 W e  r e a l m o s t d o n e . 0 0 : 0 2 : 0 2 . 0 - 0 0 : 0 2 : 0 7 . 4 < / N a m e > < T e x t > W e  r e   a l m o s t   d o n e .   B u t   t h e   o v e r a l l   l o o k   o f   t h e   c h a r t   i s n  t   e x a c t l y   w h a t   I   w a n t . < / T e x t > < B o o k M a r k E n t r y N a m e > C r e a t e   a   C h a r t   -   M 3   -   5 0 0 0 : 0 2 : 0 2 . 0 < / B o o k M a r k E n t r y N a m e > < B o o k M a r k E x i t N a m e > C r e a t e   a   C h a r t   -   M 3   -   5 0 0 0 : 0 2 : 0 7 . 4 < / B o o k M a r k E x i t N a m e > < B o o k M a r k E n t r y P o s i t i o n > 1 2 2 0 3 3 < / B o o k M a r k E n t r y P o s i t i o n > < B o o k M a r k E x i t P o s i t i o n > 1 2 7 4 0 0 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 1 c 1 2 4 2 1 8 - 5 1 0 d - 4 4 1 0 - 8 5 8 c - c 8 2 f 5 b f b 4 6 8 9 < / I n t e r n a l I d > < N a m e > C r e a t e   a   C h a r t   -   M 3   -   5 0 S o I c l i c k 0 0 : 0 2 : 0 7 . 5 - 0 0 : 0 2 : 1 0 . 3 < / N a m e > < T e x t > S o   I   c l i c k   t h e   C h a r t   S t y l e   b u t t o n . < / T e x t > < B o o k M a r k E n t r y N a m e > C r e a t e   a   C h a r t   -   M 3   -   5 0 0 0 : 0 2 : 0 7 . 5 < / B o o k M a r k E n t r y N a m e > < B o o k M a r k E x i t N a m e > C r e a t e   a   C h a r t   -   M 3   -   5 0 0 0 : 0 2 : 1 0 . 3 < / B o o k M a r k E x i t N a m e > < B o o k M a r k E n t r y P o s i t i o n > 1 2 7 5 0 0 < / B o o k M a r k E n t r y P o s i t i o n > < B o o k M a r k E x i t P o s i t i o n > 1 3 0 3 6 7 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 4 2 8 b c 6 d 2 - 3 4 b c - 4 d 7 a - 8 6 f d - 3 a 8 0 6 8 d 9 5 5 f 4 < / I n t e r n a l I d > < N a m e > C r e a t e   a   C h a r t   -   M 3   -   5 0 W h e n y o u p o i n t 0 0 : 0 2 : 1 0 . 4 - 0 0 : 0 2 : 1 8 . 5 < / N a m e > < T e x t > W h e n   y o u   p o i n t   t o   a n   o p t i o n ,   y o u   s e e   a   p r e v i e w   o f   w h a t   i t  l l   l o o k   l i k e .   I   t h i n k   t h i s   o n e   l o o k s   g o o d ,   s o   I   c l i c k   i t . < / T e x t > < B o o k M a r k E n t r y N a m e > C r e a t e   a   C h a r t   -   M 3   -   5 0 0 0 : 0 2 : 1 0 . 4 < / B o o k M a r k E n t r y N a m e > < B o o k M a r k E x i t N a m e > C r e a t e   a   C h a r t   -   M 3   -   5 0 0 0 : 0 2 : 1 8 . 5 < / B o o k M a r k E x i t N a m e > < B o o k M a r k E n t r y P o s i t i o n > 1 3 0 4 6 7 < / B o o k M a r k E n t r y P o s i t i o n > < B o o k M a r k E x i t P o s i t i o n > 1 3 8 5 3 3 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 5 3 a 2 6 2 4 7 - b d 4 d - 4 a 7 d - a 3 c d - 8 b 2 b d d e 2 f b f c < / I n t e r n a l I d > < N a m e > C r e a t e   a   C h a r t   -   M 3   -   5 0 A n d w e h a v e 0 0 : 0 2 : 1 8 . 6 - 0 0 : 0 2 : 2 3 . 0 < / N a m e > < T e x t > A n d   w e   h a v e   o u r   f i n i s h e d   p i e   c h a r t . < / T e x t > < B o o k M a r k E n t r y N a m e > C r e a t e   a   C h a r t   -   M 3   -   5 0 0 0 : 0 2 : 1 8 . 6 < / B o o k M a r k E n t r y N a m e > < B o o k M a r k E x i t N a m e > C r e a t e   a   C h a r t   -   M 3   -   5 0 0 0 : 0 2 : 2 3 . 0 < / B o o k M a r k E x i t N a m e > < B o o k M a r k E n t r y P o s i t i o n > 1 3 8 6 3 3 < / B o o k M a r k E n t r y P o s i t i o n > < B o o k M a r k E x i t P o s i t i o n > 1 4 3 0 3 3 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 4 c 1 9 4 7 9 7 - 5 9 e 0 - 4 6 2 6 - b 6 6 2 - 8 1 2 1 5 8 6 7 e 6 7 0 < / I n t e r n a l I d > < N a m e > C r e a t e   a   C h a r t   -   M 3   -   5 0 N o w w e  r e c u s t o m i z i n g 0 0 : 0 2 : 2 3 . 1 - 0 0 : 0 2 : 2 7 . 5 < / N a m e > < T e x t > N o w   w e  r e   c u s t o m i z i n g   t h e   b a r   c h a r t   w e   c r e a t e d   i n   t h e   p r e v i o u s   v i d e o . < / T e x t > < B o o k M a r k E n t r y N a m e > C r e a t e   a   C h a r t   -   M 3   -   5 0 0 0 : 0 2 : 2 3 . 1 < / B o o k M a r k E n t r y N a m e > < B o o k M a r k E x i t N a m e > C r e a t e   a   C h a r t   -   M 3   -   5 0 0 0 : 0 2 : 2 7 . 5 < / B o o k M a r k E x i t N a m e > < B o o k M a r k E n t r y P o s i t i o n > 1 4 3 1 3 3 < / B o o k M a r k E n t r y P o s i t i o n > < B o o k M a r k E x i t P o s i t i o n > 1 4 7 5 0 0 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 4 8 0 f a c 1 9 - e f 3 c - 4 d 1 1 - 8 2 a e - 0 9 8 a d 3 e 1 e 0 4 b < / I n t e r n a l I d > < N a m e > C r e a t e   a   C h a r t   -   M 3   -   5 0 S e l e c t t h e c h a r t , 0 0 : 0 2 : 2 7 . 6 - 0 0 : 0 2 : 3 6 . 2 < / N a m e > < T e x t > S e l e c t   t h e   c h a r t ,   c l i c k   t h e   C h a r t   E l e m e n t s   b u t t o n .   T h e   b a r   c h a r t   h a s   m o r e   e l e m e n t s   t h a n   t h e   p i e   c h a r t . < / T e x t > < B o o k M a r k E n t r y N a m e > C r e a t e   a   C h a r t   -   M 3   -   5 0 0 0 : 0 2 : 2 7 . 6 < / B o o k M a r k E n t r y N a m e > < B o o k M a r k E x i t N a m e > C r e a t e   a   C h a r t   -   M 3   -   5 0 0 0 : 0 2 : 3 6 . 2 < / B o o k M a r k E x i t N a m e > < B o o k M a r k E n t r y P o s i t i o n > 1 4 7 6 0 0 < / B o o k M a r k E n t r y P o s i t i o n > < B o o k M a r k E x i t P o s i t i o n > 1 5 6 2 3 3 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 5 a f d e 3 5 0 - 6 e 7 f - 4 1 9 3 - a d 9 2 - 0 3 7 c a 6 b 4 1 8 5 1 < / I n t e r n a l I d > < N a m e > C r e a t e   a   C h a r t   -   M 3   -   5 0 I c h e c k D a t a 0 0 : 0 2 : 3 6 . 3 - 0 0 : 0 2 : 4 0 . 8 < / N a m e > < T e x t > I   c h e c k   D a t a   T a b l e   a n d   i t  s   a d d e d   t o   t h e   c h a r t . < / T e x t > < B o o k M a r k E n t r y N a m e > C r e a t e   a   C h a r t   -   M 3   -   5 0 0 0 : 0 2 : 3 6 . 3 < / B o o k M a r k E n t r y N a m e > < B o o k M a r k E x i t N a m e > C r e a t e   a   C h a r t   -   M 3   -   5 0 0 0 : 0 2 : 4 0 . 8 < / B o o k M a r k E x i t N a m e > < B o o k M a r k E n t r y P o s i t i o n > 1 5 6 3 3 3 < / B o o k M a r k E n t r y P o s i t i o n > < B o o k M a r k E x i t P o s i t i o n > 1 6 0 8 3 3 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 c f e a 3 2 7 a - 3 6 9 2 - 4 8 d 3 - 8 9 0 7 - 1 3 b b 4 3 d e 1 8 7 f < / I n t e r n a l I d > < N a m e > C r e a t e   a   C h a r t   -   M 3   -   5 0 T o c h a n g e t h e 0 0 : 0 2 : 4 0 . 9 - 0 0 : 0 2 : 4 5 . 9 < / N a m e > < T e x t > T o   c h a n g e   t h e   d a t a   s e r i e s   f o r   t h e   c h a r t ,   r i g h t - c l i c k   t h e   c h a r t , < / T e x t > < B o o k M a r k E n t r y N a m e > C r e a t e   a   C h a r t   -   M 3   -   5 0 0 0 : 0 2 : 4 0 . 9 < / B o o k M a r k E n t r y N a m e > < B o o k M a r k E x i t N a m e > C r e a t e   a   C h a r t   -   M 3   -   5 0 0 0 : 0 2 : 4 5 . 9 < / B o o k M a r k E x i t N a m e > < B o o k M a r k E n t r y P o s i t i o n > 1 6 0 9 3 3 < / B o o k M a r k E n t r y P o s i t i o n > < B o o k M a r k E x i t P o s i t i o n > 1 6 5 9 0 0 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 0 d 0 8 f 0 f 8 - 4 a d e - 4 d 3 1 - 9 3 f 7 - 8 4 c 4 6 b 9 7 3 6 2 b < / I n t e r n a l I d > < N a m e > C r e a t e   a   C h a r t   -   M 3   -   5 0 c l i c k S e l e c t D a t a 0 0 : 0 2 : 4 6 . 0 - 0 0 : 0 2 : 5 8 . 2 < / N a m e > < T e x t > c l i c k   S e l e c t   D a t a   i n   t h e   r i g h t - c l i c k   m e n u ,   s e l e c t   t h e   c h a r t   d a t a   r a n g e   a n d   c l i c k   O K . < / T e x t > < B o o k M a r k E n t r y N a m e > C r e a t e   a   C h a r t   -   M 3   -   5 0 0 0 : 0 2 : 4 6 . 0 < / B o o k M a r k E n t r y N a m e > < B o o k M a r k E x i t N a m e > C r e a t e   a   C h a r t   -   M 3   -   5 0 0 0 : 0 2 : 5 8 . 2 < / B o o k M a r k E x i t N a m e > < B o o k M a r k E n t r y P o s i t i o n > 1 6 6 0 0 0 < / B o o k M a r k E n t r y P o s i t i o n > < B o o k M a r k E x i t P o s i t i o n > 1 7 8 2 3 3 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 a 0 f 5 a 4 c a - 1 f 5 4 - 4 b 2 1 - a 2 9 0 - a b d 6 3 f 4 d d e c 9 < / I n t e r n a l I d > < N a m e > C r e a t e   a   C h a r t   -   M 3   -   5 0 N o w t h a t I  v e 0 0 : 0 2 : 5 8 . 3 - 0 0 : 0 3 : 0 3 . 1 < / N a m e > < T e x t > N o w   t h a t   I  v e   s e e n   t h e   d a t a   c h a r t e d ,   I   t h i n k   a   c o l u m n   c h a r t   w o u l d   w o r k   b e t t e r . < / T e x t > < B o o k M a r k E n t r y N a m e > C r e a t e   a   C h a r t   -   M 3   -   5 0 0 0 : 0 2 : 5 8 . 3 < / B o o k M a r k E n t r y N a m e > < B o o k M a r k E x i t N a m e > C r e a t e   a   C h a r t   -   M 3   -   5 0 0 0 : 0 3 : 0 3 . 1 < / B o o k M a r k E x i t N a m e > < B o o k M a r k E n t r y P o s i t i o n > 1 7 8 3 3 3 < / B o o k M a r k E n t r y P o s i t i o n > < B o o k M a r k E x i t P o s i t i o n > 1 8 3 1 0 0 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 e d 6 3 2 2 6 d - 7 6 1 b - 4 9 9 e - b 9 8 b - 4 0 b 6 b a a f 4 9 7 6 < / I n t e r n a l I d > < N a m e > C r e a t e   a   C h a r t   -   M 3   -   5 0 B u t I d o n  t 0 0 : 0 3 : 0 3 . 2 - 0 0 : 0 3 : 0 7 . 5 < / N a m e > < T e x t > B u t   I   d o n  t   h a v e   t o   d e l e t e   t h i s   c h a r t   a n d   c r e a t e   a   n e w   o n e   f r o m   s c r a t c h . < / T e x t > < B o o k M a r k E n t r y N a m e > C r e a t e   a   C h a r t   -   M 3   -   5 0 0 0 : 0 3 : 0 3 . 2 < / B o o k M a r k E n t r y N a m e > < B o o k M a r k E x i t N a m e > C r e a t e   a   C h a r t   -   M 3   -   5 0 0 0 : 0 3 : 0 7 . 5 < / B o o k M a r k E x i t N a m e > < B o o k M a r k E n t r y P o s i t i o n > 1 8 3 2 0 0 < / B o o k M a r k E n t r y P o s i t i o n > < B o o k M a r k E x i t P o s i t i o n > 1 8 7 5 3 3 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 2 b c 4 e 9 9 b - e c 7 1 - 4 c f 5 - b 9 4 d - 4 a d 7 1 c e c 4 f 4 0 < / I n t e r n a l I d > < N a m e > C r e a t e   a   C h a r t   -   M 3   -   5 0 I n s t e a d , I r i g h t - c l i c k 0 0 : 0 3 : 0 7 . 6 - 0 0 : 0 3 : 2 2 . 1 < / N a m e > < T e x t > I n s t e a d ,   I   r i g h t - c l i c k   t h e   c h a r t ,   c l i c k   C h a n g e   C h a r t   T y p e ,   c l i c k   C o l u m n .   I t   l o o k s   g o o d ,   s o   I   c l i c k   O K . < / T e x t > < B o o k M a r k E n t r y N a m e > C r e a t e   a   C h a r t   -   M 3   -   5 0 0 0 : 0 3 : 0 7 . 6 < / B o o k M a r k E n t r y N a m e > < B o o k M a r k E x i t N a m e > C r e a t e   a   C h a r t   -   M 3   -   5 0 0 0 : 0 3 : 2 2 . 1 < / B o o k M a r k E x i t N a m e > < B o o k M a r k E n t r y P o s i t i o n > 1 8 7 6 3 3 < / B o o k M a r k E n t r y P o s i t i o n > < B o o k M a r k E x i t P o s i t i o n > 2 0 2 1 0 0 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 0 9 5 6 2 c c 1 - 0 f 0 b - 4 e 8 3 - a 9 d d - 2 5 8 1 c e b d f 8 1 6 < / I n t e r n a l I d > < N a m e > C r e a t e   a   C h a r t   -   M 3   -   5 0 A n d n o w w e 0 0 : 0 3 : 2 2 . 2 - 0 0 : 0 3 : 2 8 . 5 < / N a m e > < T e x t > A n d   n o w   w e   h a v e   a   c h a r t   t h a t   d o e s   a   g r e a t   j o b   o f   p r e s e n t i n g   t h e   d a t a . < / T e x t > < B o o k M a r k E n t r y N a m e > C r e a t e   a   C h a r t   -   M 3   -   5 0 0 0 : 0 3 : 2 2 . 2 < / B o o k M a r k E n t r y N a m e > < B o o k M a r k E x i t N a m e > C r e a t e   a   C h a r t   -   M 3   -   5 0 0 0 : 0 3 : 2 8 . 5 < / B o o k M a r k E x i t N a m e > < B o o k M a r k E n t r y P o s i t i o n > 2 0 2 2 0 0 < / B o o k M a r k E n t r y P o s i t i o n > < B o o k M a r k E x i t P o s i t i o n > 2 0 8 5 3 3 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 e 1 b b b e 0 a - d e 3 c - 4 f e f - 8 7 5 2 - 6 d 7 a b b c c 8 c 4 c < / I n t e r n a l I d > < N a m e > C r e a t e   a   C h a r t   -   M 3   -   5 0 L a s t l y , w e  r e c u s t o m i z i n g 0 0 : 0 3 : 2 8 . 6 - 0 0 : 0 3 : 3 4 . 3 < / N a m e > < T e x t > L a s t l y ,   w e  r e   c u s t o m i z i n g   t h e   l i n e   c h a r t   w e   c r e a t e d   i n   t h e   p r e v i o u s   v i d e o . < / T e x t > < B o o k M a r k E n t r y N a m e > C r e a t e   a   C h a r t   -   M 3   -   5 0 0 0 : 0 3 : 2 8 . 6 < / B o o k M a r k E n t r y N a m e > < B o o k M a r k E x i t N a m e > C r e a t e   a   C h a r t   -   M 3   -   5 0 0 0 : 0 3 : 3 4 . 3 < / B o o k M a r k E x i t N a m e > < B o o k M a r k E n t r y P o s i t i o n > 2 0 8 6 3 3 < / B o o k M a r k E n t r y P o s i t i o n > < B o o k M a r k E x i t P o s i t i o n > 2 1 4 3 6 7 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 4 c 3 1 4 5 9 8 - 2 4 b 7 - 4 7 7 2 - a 9 f 8 - e 5 1 3 5 d 9 7 b e b 8 < / I n t e r n a l I d > < N a m e > C r e a t e   a   C h a r t   -   M 3   -   5 0 I f i l l i n 0 0 : 0 3 : 3 4 . 4 - 0 0 : 0 3 : 4 2 . 6 < / N a m e > < T e x t > I   f i l l   i n   t h e   t i t l e . < / T e x t > < B o o k M a r k E n t r y N a m e > C r e a t e   a   C h a r t   -   M 3   -   5 0 0 0 : 0 3 : 3 4 . 4 < / B o o k M a r k E n t r y N a m e > < B o o k M a r k E x i t N a m e > C r e a t e   a   C h a r t   -   M 3   -   5 0 0 0 : 0 3 : 4 2 . 6 < / B o o k M a r k E x i t N a m e > < B o o k M a r k E n t r y P o s i t i o n > 2 1 4 4 6 7 < / B o o k M a r k E n t r y P o s i t i o n > < B o o k M a r k E x i t P o s i t i o n > 2 2 2 6 6 7 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 a 1 a 1 c 1 a d - d 0 4 3 - 4 e c 8 - 8 1 e d - 0 6 e e 6 5 a e 2 1 6 2 < / I n t e r n a l I d > < N a m e > C r e a t e   a   C h a r t   -   M 3   -   5 0 I a l s o w a n t 0 0 : 0 3 : 4 2 . 7 - 0 0 : 0 3 : 5 0 . 4 < / N a m e > < T e x t > I   a l s o   w a n t   t o   a d d   a   t i t l e   f o r   t h e   v e r t i c a l   a x i s   o f   t h e   c h a r t ,   t h e   n u m b e r s ,   s o   p e o p l e   w i l l   k n o w   w h a t   t h e y   r e p r e s e n t . < / T e x t > < B o o k M a r k E n t r y N a m e > C r e a t e   a   C h a r t   -   M 3   -   5 0 0 0 : 0 3 : 4 2 . 7 < / B o o k M a r k E n t r y N a m e > < B o o k M a r k E x i t N a m e > C r e a t e   a   C h a r t   -   M 3   -   5 0 0 0 : 0 3 : 5 0 . 4 < / B o o k M a r k E x i t N a m e > < B o o k M a r k E n t r y P o s i t i o n > 2 2 2 7 6 7 < / B o o k M a r k E n t r y P o s i t i o n > < B o o k M a r k E x i t P o s i t i o n > 2 3 0 4 6 7 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 1 0 5 d 2 c b 7 - 3 b f 4 - 4 4 9 6 - b 6 0 e - f b 6 b 1 b 4 9 2 d 0 f < / I n t e r n a l I d > < N a m e > C r e a t e   a   C h a r t   -   M 3   -   5 0 I c l i c k t h e 0 0 : 0 3 : 5 0 . 5 - 0 0 : 0 3 : 5 9 . 9 < / N a m e > < T e x t > I   c l i c k   t h e   C h a r t   E l e m e n t s   b u t t o n ,   p o i n t   t o   A x i s   T i t l e s ,   c l i c k   t h e   a r r o w   b e s i d e   i t , < / T e x t > < B o o k M a r k E n t r y N a m e > C r e a t e   a   C h a r t   -   M 3   -   5 0 0 0 : 0 3 : 5 0 . 5 < / B o o k M a r k E n t r y N a m e > < B o o k M a r k E x i t N a m e > C r e a t e   a   C h a r t   -   M 3   -   5 0 0 0 : 0 3 : 5 9 . 9 < / B o o k M a r k E x i t N a m e > < B o o k M a r k E n t r y P o s i t i o n > 2 3 0 5 6 7 < / B o o k M a r k E n t r y P o s i t i o n > < B o o k M a r k E x i t P o s i t i o n > 2 3 9 9 6 7 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 9 a b e 4 4 f 7 - 8 e 0 e - 4 b 9 e - b e 2 4 - 1 9 8 9 e 9 8 2 d c e 8 < / I n t e r n a l I d > < N a m e > C r e a t e   a   C h a r t   -   M 3   -   5 0 c h e c k P r i m a r y V e r t i c a l , 0 0 : 0 4 : 0 0 . 0 - 0 0 : 0 4 : 0 9 . 7 < / N a m e > < T e x t > c h e c k   P r i m a r y   V e r t i c a l ,   a n d   t y p e   I n c h e s   i n t o   t h e   t i t l e   t e x t   b o x . < / T e x t > < B o o k M a r k E n t r y N a m e > C r e a t e   a   C h a r t   -   M 3   -   5 0 0 0 : 0 4 : 0 0 . 0 < / B o o k M a r k E n t r y N a m e > < B o o k M a r k E x i t N a m e > C r e a t e   a   C h a r t   -   M 3   -   5 0 0 0 : 0 4 : 0 9 . 7 < / B o o k M a r k E x i t N a m e > < B o o k M a r k E n t r y P o s i t i o n > 2 4 0 0 6 7 < / B o o k M a r k E n t r y P o s i t i o n > < B o o k M a r k E x i t P o s i t i o n > 2 4 9 7 0 0 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 5 3 b 8 8 3 4 a - 7 e d 8 - 4 2 a 3 - 8 9 5 5 - e 4 4 c a c f c 1 8 a a < / I n t e r n a l I d > < N a m e > C r e a t e   a   C h a r t   -   M 3   -   5 0 D a t a l a b e l s w o u l d 0 0 : 0 4 : 0 9 . 8 - 0 0 : 0 4 : 1 4 . 0 < / N a m e > < T e x t > D a t a   l a b e l s   w o u l d   m a k e   t h e   c h a r t   e a s i e r   t o   f u l l y   c o m p r e h e n d . < / T e x t > < B o o k M a r k E n t r y N a m e > C r e a t e   a   C h a r t   -   M 3   -   5 0 0 0 : 0 4 : 0 9 . 8 < / B o o k M a r k E n t r y N a m e > < B o o k M a r k E x i t N a m e > C r e a t e   a   C h a r t   -   M 3   -   5 0 0 0 : 0 4 : 1 4 . 0 < / B o o k M a r k E x i t N a m e > < B o o k M a r k E n t r y P o s i t i o n > 2 4 9 8 0 0 < / B o o k M a r k E n t r y P o s i t i o n > < B o o k M a r k E x i t P o s i t i o n > 2 5 4 0 6 7 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 1 e 9 8 c 9 6 2 - 8 b 8 e - 4 b d 6 - 9 5 e 6 - 2 6 0 0 a 2 f 9 3 d 1 c < / I n t e r n a l I d > < N a m e > C r e a t e   a   C h a r t   -   M 3   -   5 0 I c l i c k t h e 0 0 : 0 4 : 1 4 . 1 - 0 0 : 0 4 : 1 7 . 1 < / N a m e > < T e x t > I   c l i c k   t h e   C h a r t   E l e m e n t s   b u t t o n   a g a i n . < / T e x t > < B o o k M a r k E n t r y N a m e > C r e a t e   a   C h a r t   -   M 3   -   5 0 0 0 : 0 4 : 1 4 . 1 < / B o o k M a r k E n t r y N a m e > < B o o k M a r k E x i t N a m e > C r e a t e   a   C h a r t   -   M 3   -   5 0 0 0 : 0 4 : 1 7 . 1 < / B o o k M a r k E x i t N a m e > < B o o k M a r k E n t r y P o s i t i o n > 2 5 4 1 6 7 < / B o o k M a r k E n t r y P o s i t i o n > < B o o k M a r k E x i t P o s i t i o n > 2 5 7 1 6 7 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 c b 4 3 0 5 f 2 - 6 6 5 0 - 4 1 0 a - a d a 2 - 2 2 5 7 8 3 3 b 5 1 7 8 < / I n t e r n a l I d > < N a m e > C r e a t e   a   C h a r t   -   M 3   -   5 0 I f I c h e c k e d 0 0 : 0 4 : 1 7 . 2 - 0 0 : 0 4 : 2 4 . 4 < / N a m e > < T e x t > I f   I   c h e c k e d   D a t a   L a b e l s ,   i t   w o u l d   p u t   t h e   v a l u e s   a b o v e   t h e   m a r k e r s ,   w h i c h   i s   a   l i t t l e   c o n f u s i n g . < / T e x t > < B o o k M a r k E n t r y N a m e > C r e a t e   a   C h a r t   -   M 3   -   5 0 0 0 : 0 4 : 1 7 . 2 < / B o o k M a r k E n t r y N a m e > < B o o k M a r k E x i t N a m e > C r e a t e   a   C h a r t   -   M 3   -   5 0 0 0 : 0 4 : 2 4 . 4 < / B o o k M a r k E x i t N a m e > < B o o k M a r k E n t r y P o s i t i o n > 2 5 7 2 6 7 < / B o o k M a r k E n t r y P o s i t i o n > < B o o k M a r k E x i t P o s i t i o n > 2 6 4 4 0 0 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 4 2 6 1 6 c 9 b - 0 e 7 5 - 4 7 7 3 - b 5 f 8 - 2 a 8 a 5 e d c 2 c 1 8 < / I n t e r n a l I d > < N a m e > C r e a t e   a   C h a r t   -   M 3   -   5 0 W h e n I c l i c k 0 0 : 0 4 : 2 4 . 5 - 0 0 : 0 4 : 2 9 . 9 < / N a m e > < T e x t > W h e n   I   c l i c k   t h e   a r r o w   b e s i d e   D a t a   L a b e l s ,   I   g e t   o p t i o n s   f o r   w h e r e   t o   p l a c e   t h e m . < / T e x t > < B o o k M a r k E n t r y N a m e > C r e a t e   a   C h a r t   -   M 3   -   5 0 0 0 : 0 4 : 2 4 . 5 < / B o o k M a r k E n t r y N a m e > < B o o k M a r k E x i t N a m e > C r e a t e   a   C h a r t   -   M 3   -   5 0 0 0 : 0 4 : 2 9 . 9 < / B o o k M a r k E x i t N a m e > < B o o k M a r k E n t r y P o s i t i o n > 2 6 4 5 0 0 < / B o o k M a r k E n t r y P o s i t i o n > < B o o k M a r k E x i t P o s i t i o n > 2 6 9 9 3 3 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 d 5 9 a a 3 1 7 - 0 1 3 9 - 4 b 7 b - a 6 d 8 - 0 b 2 5 e d 1 e 1 a 5 e < / I n t e r n a l I d > < N a m e > C r e a t e   a   C h a r t   -   M 3   -   5 0 I g e t a 0 0 : 0 4 : 3 0 . 0 - 0 0 : 0 4 : 3 9 . 6 < / N a m e > < T e x t > I   g e t   a   l i v e   p r e v i e w   w h e n   I   p o i n t   t o   a n   o p t i o n .   R i g h t   l o o k s   g o o d ,   s o   I   c l i c k   i t . < / T e x t > < B o o k M a r k E n t r y N a m e > C r e a t e   a   C h a r t   -   M 3   -   5 0 0 0 : 0 4 : 3 0 . 0 < / B o o k M a r k E n t r y N a m e > < B o o k M a r k E x i t N a m e > C r e a t e   a   C h a r t   -   M 3   -   5 0 0 0 : 0 4 : 3 9 . 6 < / B o o k M a r k E x i t N a m e > < B o o k M a r k E n t r y P o s i t i o n > 2 7 0 0 3 3 < / B o o k M a r k E n t r y P o s i t i o n > < B o o k M a r k E x i t P o s i t i o n > 2 7 9 6 3 3 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 8 8 7 a b 3 2 8 - a c 3 3 - 4 0 8 c - b 8 4 7 - 6 b c 0 9 7 c c 7 6 d 5 < / I n t e r n a l I d > < N a m e > C r e a t e   a   C h a r t   -   M 3   -   5 0 T o f i l t e r t h e 0 0 : 0 4 : 3 9 . 7 - 0 0 : 0 4 : 5 3 . 1 < / N a m e > < T e x t > T o   f i l t e r   t h e   d a t a   i n   a   c h a r t ,   c l i c k   t h e   C h a r t   F i l t e r   b u t t o n ,   u n c h e c k   i t e m s   y o u   d o n  t   w a n t   t o   d i s p l a y ,   a n d   c l i c k   A p p l y . < / T e x t > < B o o k M a r k E n t r y N a m e > C r e a t e   a   C h a r t   -   M 3   -   5 0 0 0 : 0 4 : 3 9 . 7 < / B o o k M a r k E n t r y N a m e > < B o o k M a r k E x i t N a m e > C r e a t e   a   C h a r t   -   M 3   -   5 0 0 0 : 0 4 : 5 3 . 1 < / B o o k M a r k E x i t N a m e > < B o o k M a r k E n t r y P o s i t i o n > 2 7 9 7 3 3 < / B o o k M a r k E n t r y P o s i t i o n > < B o o k M a r k E x i t P o s i t i o n > 2 9 3 1 3 3 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 7 f 6 0 d b f 3 - 4 c 5 4 - 4 e d d - b c 7 7 - a 6 f 8 3 6 6 8 9 6 f 0 < / I n t e r n a l I d > < N a m e > C r e a t e   a   C h a r t   -   M 3   -   5 0 Y o u c h e c k i t e m s 0 0 : 0 4 : 5 3 . 2 - 0 0 : 0 4 : 5 9 . 4 < / N a m e > < T e x t > Y o u   c h e c k   i t e m s   a n d   c l i c k   A p p l y   t o   d i s p l a y   t h e m . < / T e x t > < B o o k M a r k E n t r y N a m e > C r e a t e   a   C h a r t   -   M 3   -   5 0 0 0 : 0 4 : 5 3 . 2 < / B o o k M a r k E n t r y N a m e > < B o o k M a r k E x i t N a m e > C r e a t e   a   C h a r t   -   M 3   -   5 0 0 0 : 0 4 : 5 9 . 4 < / B o o k M a r k E x i t N a m e > < B o o k M a r k E n t r y P o s i t i o n > 2 9 3 2 3 3 < / B o o k M a r k E n t r y P o s i t i o n > < B o o k M a r k E x i t P o s i t i o n > 2 9 9 4 0 0 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 b 2 1 d a c e 4 - 2 e d a - 4 e d 5 - b 5 7 d - c a 9 1 6 1 3 a d 4 6 2 < / I n t e r n a l I d > < N a m e > C r e a t e   a   C h a r t   -   M 3   -   5 0 Y o u c a n d o u b l e - c l i c k 0 0 : 0 4 : 5 9 . 5 - 0 0 : 0 5 : 0 6 . 2 < / N a m e > < T e x t > Y o u   c a n   d o u b l e - c l i c k   a   c h a r t   o r   v i r t u a l l y   a n y   e l e m e n t   i n   a   c h a r t   f o r   e v e n   m o r e   c u s t o m i z a t i o n   o p t i o n s . < / T e x t > < B o o k M a r k E n t r y N a m e > C r e a t e   a   C h a r t   -   M 3   -   5 0 0 0 : 0 4 : 5 9 . 5 < / B o o k M a r k E n t r y N a m e > < B o o k M a r k E x i t N a m e > C r e a t e   a   C h a r t   -   M 3   -   5 0 0 0 : 0 5 : 0 6 . 2 < / B o o k M a r k E x i t N a m e > < B o o k M a r k E n t r y P o s i t i o n > 2 9 9 5 0 0 < / B o o k M a r k E n t r y P o s i t i o n > < B o o k M a r k E x i t P o s i t i o n > 3 0 6 2 3 3 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 a 5 7 8 1 4 8 7 - 2 7 c f - 4 7 5 2 - 9 1 a 5 - 1 5 d 1 a d 2 d e 9 6 8 < / I n t e r n a l I d > < N a m e > C r e a t e   a   C h a r t   -   M 3   -   5 0 I  m a d d i n g a 0 0 : 0 5 : 0 6 . 3 - 0 0 : 0 5 : 1 9 . 1 < / N a m e > < T e x t > I  m   a d d i n g   a   f i n i s h i n g   t o u c h   t o   t h e   c h a r t .   I   d o u b l e - c l i c k   t h e   c h a r t ,   e x p a n d   F i l l   i n   t h e   t a s k   p a n e ,   a n d   s e l e c t   G r a d i e n t   f i l l . < / T e x t > < B o o k M a r k E n t r y N a m e > C r e a t e   a   C h a r t   -   M 3   -   5 0 0 0 : 0 5 : 0 6 . 3 < / B o o k M a r k E n t r y N a m e > < B o o k M a r k E x i t N a m e > C r e a t e   a   C h a r t   -   M 3   -   5 0 0 0 : 0 5 : 1 9 . 1 < / B o o k M a r k E x i t N a m e > < B o o k M a r k E n t r y P o s i t i o n > 3 0 6 3 3 3 < / B o o k M a r k E n t r y P o s i t i o n > < B o o k M a r k E x i t P o s i t i o n > 3 1 9 1 6 7 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 1 2 8 b 9 0 e 7 - 0 e c e - 4 7 6 9 - 8 c 5 1 - 2 4 e 6 7 c a e 4 9 e 3 < / I n t e r n a l I d > < N a m e > C r e a t e   a   C h a r t   -   M 3   -   5 0 L a s t l y I m a k e 0 0 : 0 5 : 1 9 . 2 - 0 0 : 0 5 : 2 7 . 2 < / N a m e > < T e x t > L a s t l y   I   m a k e   t h e   c h a r t   a   l i t t l e   b i g g e r ,   a n d   w e  v e   f i n i s h e d   o u r   c h a r t . < / T e x t > < B o o k M a r k E n t r y N a m e > C r e a t e   a   C h a r t   -   M 3   -   5 0 0 0 : 0 5 : 1 9 . 2 < / B o o k M a r k E n t r y N a m e > < B o o k M a r k E x i t N a m e > C r e a t e   a   C h a r t   -   M 3   -   5 0 0 0 : 0 5 : 2 7 . 2 < / B o o k M a r k E x i t N a m e > < B o o k M a r k E n t r y P o s i t i o n > 3 1 9 2 6 7 < / B o o k M a r k E n t r y P o s i t i o n > < B o o k M a r k E x i t P o s i t i o n > 3 2 7 2 3 3 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 b e 7 0 7 3 b d - 7 7 c 3 - 4 0 7 9 - a 5 7 d - 7 e 8 a 1 2 c 8 4 2 f b < / I n t e r n a l I d > < N a m e > C r e a t e   a   C h a r t   -   M 3   -   5 0 U p n e x t , C r e a t e 0 0 : 0 5 : 2 7 . 3 - 0 0 : 0 5 : 3 0 . 8 < / N a m e > < T e x t > U p   n e x t ,   C r e a t e   a   c o m b o   c h a r t . < / T e x t > < B o o k M a r k E n t r y N a m e > C r e a t e   a   C h a r t   -   M 3   -   5 0 0 0 : 0 5 : 2 7 . 3 < / B o o k M a r k E n t r y N a m e > < B o o k M a r k E x i t N a m e > C r e a t e   a   C h a r t   -   M 3   -   5 0 0 0 : 0 5 : 3 0 . 8 < / B o o k M a r k E x i t N a m e > < B o o k M a r k E n t r y P o s i t i o n > 3 2 7 3 3 3 < / B o o k M a r k E n t r y P o s i t i o n > < B o o k M a r k E x i t P o s i t i o n > 3 3 0 8 0 0 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 e 9 4 4 4 e 1 5 - 7 5 b a - 4 1 c b - b e 9 2 - e 0 e 9 6 d d f 0 1 6 8 < / I d > < C a p t i o n I t e m s > < C a p t i o n I t e m > < I n t e r n a l I d > 8 f 7 b 8 0 f c - a 4 8 c - 4 7 a 7 - b d 6 b - c d d a a 6 d 5 8 7 a 1 < / I n t e r n a l I d > < N a m e > C r e a t e   a   c h a r t   -   M 4   -   5 0 Y o u c a n e m p h a s i z e 0 0 : 0 0 : 0 0 . 0 - 0 0 : 0 0 : 0 4 . 1 < / N a m e > < T e x t > Y o u   c a n   e m p h a s i z e   d i f f e r e n t   t y p e s   o f   d a t a , < / T e x t > < B o o k M a r k E n t r y N a m e > C r e a t e   a   c h a r t   -   M 4   -   5 0 0 0 : 0 0 : 0 0 . 0 < / B o o k M a r k E n t r y N a m e > < B o o k M a r k E x i t N a m e > C r e a t e   a   c h a r t   -   M 4   -   5 0 0 0 : 0 0 : 0 4 . 1 < / B o o k M a r k E x i t N a m e > < B o o k M a r k E n t r y P o s i t i o n > 3 3 < / B o o k M a r k E n t r y P o s i t i o n > < B o o k M a r k E x i t P o s i t i o n >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 0 7 0 d b 2 0 3 - c b 5 d - 4 e 6 a - b 6 9 a - a b f 3 1 c b 4 8 8 7 e < / I n t e r n a l I d > < N a m e > C r e a t e   a   c h a r t   -   M 4   -   5 0 s u c h a s t e m p e r a t u r e 0 0 : 0 0 : 0 4 . 2 - 0 0 : 0 0 : 1 2 . 3 < / N a m e > < T e x t > s u c h   a s   t e m p e r a t u r e   a n d   p r e c i p i t a t i o n ,   b y   c o m b i n i n g   t w o   o r   m o r e   c h a r t   t y p e s   i n   o n e   C o m b o   c h a r t . < / T e x t > < B o o k M a r k E n t r y N a m e > C r e a t e   a   c h a r t   -   M 4   -   5 0 0 0 : 0 0 : 0 4 . 2 < / B o o k M a r k E n t r y N a m e > < B o o k M a r k E x i t N a m e > C r e a t e   a   c h a r t   -   M 4   -   5 0 0 0 : 0 0 : 1 2 . 3 < / B o o k M a r k E x i t N a m e > < B o o k M a r k E n t r y P o s i t i o n > 4 2 0 0 < / B o o k M a r k E n t r y P o s i t i o n > < B o o k M a r k E x i t P o s i t i o n > 1 2 3 3 3 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 8 a d 0 3 8 8 5 - 0 4 1 7 - 4 a 9 d - a 1 8 c - 0 9 b 5 9 7 b 6 7 1 6 4 < / I n t e r n a l I d > < N a m e > C r e a t e   a   c h a r t   -   M 4   -   5 0 D i f f e r e n t t y p e s o f 0 0 : 0 0 : 1 2 . 4 - 0 0 : 0 0 : 2 2 . 8 < / N a m e > < T e x t > D i f f e r e n t   t y p e s   o f   d a t a   o f t e n   h a v e   d i f f e r e n t   v a l u e   r a n g e s   a n d   w i t h   a   C o m b o   c h a r t   y o u   c a n   i n c l u d e   a   s e c o n d a r y   a x i s . < / T e x t > < B o o k M a r k E n t r y N a m e > C r e a t e   a   c h a r t   -   M 4   -   5 0 0 0 : 0 0 : 1 2 . 4 < / B o o k M a r k E n t r y N a m e > < B o o k M a r k E x i t N a m e > C r e a t e   a   c h a r t   -   M 4   -   5 0 0 0 : 0 0 : 2 2 . 8 < / B o o k M a r k E x i t N a m e > < B o o k M a r k E n t r y P o s i t i o n > 1 2 4 3 3 < / B o o k M a r k E n t r y P o s i t i o n > < B o o k M a r k E x i t P o s i t i o n > 2 2 8 0 0 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 d 8 5 6 7 8 6 6 - 9 6 f 1 - 4 0 6 2 - a 1 e c - 5 c c 2 5 6 e 6 6 e 6 d < / I n t e r n a l I d > < N a m e > C r e a t e   a   c h a r t   -   M 4   -   5 0 S e l e c t t h e c e l l s 0 0 : 0 0 : 2 2 . 9 - 0 0 : 0 0 : 2 5 . 7 < / N a m e > < T e x t > S e l e c t   t h e   c e l l s   y o u   w a n t   t o   c h a r t . < / T e x t > < B o o k M a r k E n t r y N a m e > C r e a t e   a   c h a r t   -   M 4   -   5 0 0 0 : 0 0 : 2 2 . 9 < / B o o k M a r k E n t r y N a m e > < B o o k M a r k E x i t N a m e > C r e a t e   a   c h a r t   -   M 4   -   5 0 0 0 : 0 0 : 2 5 . 7 < / B o o k M a r k E x i t N a m e > < B o o k M a r k E n t r y P o s i t i o n > 2 2 9 0 0 < / B o o k M a r k E n t r y P o s i t i o n > < B o o k M a r k E x i t P o s i t i o n > 2 5 7 0 0 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 e 1 2 5 f f 6 9 - a 4 2 5 - 4 c 1 d - a e 4 0 - 4 7 e 7 0 8 9 4 2 e b 5 < / I n t e r n a l I d > < N a m e > C r e a t e   a   c h a r t   -   M 4   -   5 0 C o m b o c h a r t i s n  t 0 0 : 0 0 : 2 5 . 8 - 0 0 : 0 0 : 2 9 . 4 < / N a m e > < T e x t > C o m b o   c h a r t   i s n  t   a   Q u i c k   A n a l y s i s   o p t i o n , < / T e x t > < B o o k M a r k E n t r y N a m e > C r e a t e   a   c h a r t   -   M 4   -   5 0 0 0 : 0 0 : 2 5 . 8 < / B o o k M a r k E n t r y N a m e > < B o o k M a r k E x i t N a m e > C r e a t e   a   c h a r t   -   M 4   -   5 0 0 0 : 0 0 : 2 9 . 4 < / B o o k M a r k E x i t N a m e > < B o o k M a r k E n t r y P o s i t i o n > 2 5 8 0 0 < / B o o k M a r k E n t r y P o s i t i o n > < B o o k M a r k E x i t P o s i t i o n > 2 9 4 6 7 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 3 0 e 5 f 5 b a - b 0 d 6 - 4 4 7 1 - a 3 4 f - 9 c 0 f 8 a 2 f 0 f f c < / I n t e r n a l I d > < N a m e > C r e a t e   a   c h a r t   -   M 4   -   5 0 s o w e c l i c k 0 0 : 0 0 : 2 9 . 5 - 0 0 : 0 0 : 3 9 . 1 < / N a m e > < T e x t > s o   w e   c l i c k   t h e   I n s e r t   t a b   o n   t h e   r i b b o n ,   c l i c k   t h e   C o m b o   b u t t o n ,   a n d   c h o o s e   a n   o p t i o n . < / T e x t > < B o o k M a r k E n t r y N a m e > C r e a t e   a   c h a r t   -   M 4   -   5 0 0 0 : 0 0 : 2 9 . 5 < / B o o k M a r k E n t r y N a m e > < B o o k M a r k E x i t N a m e > C r e a t e   a   c h a r t   -   M 4   -   5 0 0 0 : 0 0 : 3 9 . 1 < / B o o k M a r k E x i t N a m e > < B o o k M a r k E n t r y P o s i t i o n > 2 9 5 6 7 < / B o o k M a r k E n t r y P o s i t i o n > < B o o k M a r k E x i t P o s i t i o n > 3 9 1 0 0 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 3 d 5 4 d 2 c b - a 0 a 4 - 4 0 e 2 - 8 b 0 f - c 4 e 6 d d b 6 5 b 4 8 < / I n t e r n a l I d > < N a m e > C r e a t e   a   c h a r t   -   M 4   -   5 0 I  m m o v i n g a n d 0 0 : 0 0 : 3 9 . 2 - 0 0 : 0 0 : 5 0 . 0 < / N a m e > < T e x t > I  m   m o v i n g   a n d   r e s i z i n g   t h e   c h a r t   t o   m a k e   i t   e a s i e r   t o   w o r k   w i t h . < / T e x t > < B o o k M a r k E n t r y N a m e > C r e a t e   a   c h a r t   -   M 4   -   5 0 0 0 : 0 0 : 3 9 . 2 < / B o o k M a r k E n t r y N a m e > < B o o k M a r k E x i t N a m e > C r e a t e   a   c h a r t   -   M 4   -   5 0 0 0 : 0 0 : 5 0 . 0 < / B o o k M a r k E x i t N a m e > < B o o k M a r k E n t r y P o s i t i o n > 3 9 2 0 0 < / B o o k M a r k E n t r y P o s i t i o n > < B o o k M a r k E x i t P o s i t i o n > 5 0 0 3 3 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 e 9 7 a 0 2 4 c - 2 b 4 9 - 4 f a 8 - a 7 b c - 4 5 f 3 d 4 9 4 8 4 6 e < / I n t e r n a l I d > < N a m e > C r e a t e   a   c h a r t   -   M 4   -   5 0 I g i v e t h e 0 0 : 0 0 : 5 0 . 1 - 0 0 : 0 0 : 5 7 . 7 < / N a m e > < T e x t > I   g i v e   t h e   c h a r t   a   t i t l e .   < / T e x t > < B o o k M a r k E n t r y N a m e > C r e a t e   a   c h a r t   -   M 4   -   5 0 0 0 : 0 0 : 5 0 . 1 < / B o o k M a r k E n t r y N a m e > < B o o k M a r k E x i t N a m e > C r e a t e   a   c h a r t   -   M 4   -   5 0 0 0 : 0 0 : 5 7 . 7 < / B o o k M a r k E x i t N a m e > < B o o k M a r k E n t r y P o s i t i o n > 5 0 1 3 3 < / B o o k M a r k E n t r y P o s i t i o n > < B o o k M a r k E x i t P o s i t i o n > 5 7 7 0 0 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 0 7 8 f f 4 a 3 - d e c a - 4 8 e 4 - a 3 7 e - e 9 1 3 1 2 5 6 2 f 1 0 < / I n t e r n a l I d > < N a m e > C r e a t e   a   c h a r t   -   M 4   -   5 0 A d d i n g a s e c o n d a r y 0 0 : 0 0 : 5 7 . 8 - 0 0 : 0 1 : 0 3 . 7 < / N a m e > < T e x t > A d d i n g   a   s e c o n d a r y   a x i s   f o r   p r e c i p i t a t i o n   w i l l   m a k e   t h e   c h a r t   e a s i e r   t o   u n d e r s t a n d . < / T e x t > < B o o k M a r k E n t r y N a m e > C r e a t e   a   c h a r t   -   M 4   -   5 0 0 0 : 0 0 : 5 7 . 8 < / B o o k M a r k E n t r y N a m e > < B o o k M a r k E x i t N a m e > C r e a t e   a   c h a r t   -   M 4   -   5 0 0 0 : 0 1 : 0 3 . 7 < / B o o k M a r k E x i t N a m e > < B o o k M a r k E n t r y P o s i t i o n > 5 7 8 0 0 < / B o o k M a r k E n t r y P o s i t i o n > < B o o k M a r k E x i t P o s i t i o n > 6 3 7 6 7 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 2 3 d 0 e 9 a 3 - f 7 e 1 - 4 9 d c - b 3 b 8 - a 8 0 0 b 5 0 f 2 1 7 3 < / I n t e r n a l I d > < N a m e > C r e a t e   a   c h a r t   -   M 4   -   5 0 I d o u b l e - c l i c k t h e 0 0 : 0 1 : 0 3 . 8 - 0 0 : 0 1 : 1 4 . 1 < / N a m e > < T e x t > I   d o u b l e - c l i c k   t h e   p r e c i p i t a t i o n   l i n e   i n   t h e   c h a r t   a n d   s e l e c t   S e c o n d a r y   A x i s   i n   t h e   t a s k   p a n e . < / T e x t > < B o o k M a r k E n t r y N a m e > C r e a t e   a   c h a r t   -   M 4   -   5 0 0 0 : 0 1 : 0 3 . 8 < / B o o k M a r k E n t r y N a m e > < B o o k M a r k E x i t N a m e > C r e a t e   a   c h a r t   -   M 4   -   5 0 0 0 : 0 1 : 1 4 . 1 < / B o o k M a r k E x i t N a m e > < B o o k M a r k E n t r y P o s i t i o n > 6 3 8 6 7 < / B o o k M a r k E n t r y P o s i t i o n > < B o o k M a r k E x i t P o s i t i o n > 7 4 1 3 3 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 9 d d 6 2 b a b - f 9 1 5 - 4 c 1 5 - 8 1 8 8 - 2 f e f 2 0 5 4 3 b 4 9 < / I n t e r n a l I d > < N a m e > C r e a t e   a   c h a r t   -   M 4   -   5 0 I t w o u l d m a k e 0 0 : 0 1 : 1 4 . 2 - 0 0 : 0 1 : 1 9 . 0 < / N a m e > < T e x t > I t   w o u l d   m a k e   t h e   c h a r t   e v e n   c l e a r e r   i f   w e   a d d e d   a x i s   t i t l e s . < / T e x t > < B o o k M a r k E n t r y N a m e > C r e a t e   a   c h a r t   -   M 4   -   5 0 0 0 : 0 1 : 1 4 . 2 < / B o o k M a r k E n t r y N a m e > < B o o k M a r k E x i t N a m e > C r e a t e   a   c h a r t   -   M 4   -   5 0 0 0 : 0 1 : 1 9 . 0 < / B o o k M a r k E x i t N a m e > < B o o k M a r k E n t r y P o s i t i o n > 7 4 2 3 3 < / B o o k M a r k E n t r y P o s i t i o n > < B o o k M a r k E x i t P o s i t i o n > 7 9 0 0 0 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 3 5 9 9 4 9 0 c - 9 a 4 8 - 4 d 5 c - a 7 6 d - 0 0 a 9 4 a a 2 2 4 b e < / I n t e r n a l I d > < N a m e > C r e a t e   a   c h a r t   -   M 4   -   5 0 C l i c k t h e C h a r t 0 0 : 0 1 : 1 9 . 1 - 0 0 : 0 1 : 2 5 . 3 < / N a m e > < T e x t > C l i c k   t h e   C h a r t   E l e m e n t s   b u t t o n ,   c l i c k   t h e   a r r o w   b e s i d e   A x i s   T i t l e s , < / T e x t > < B o o k M a r k E n t r y N a m e > C r e a t e   a   c h a r t   -   M 4   -   5 0 0 0 : 0 1 : 1 9 . 1 < / B o o k M a r k E n t r y N a m e > < B o o k M a r k E x i t N a m e > C r e a t e   a   c h a r t   -   M 4   -   5 0 0 0 : 0 1 : 2 5 . 3 < / B o o k M a r k E x i t N a m e > < B o o k M a r k E n t r y P o s i t i o n > 7 9 1 0 0 < / B o o k M a r k E n t r y P o s i t i o n > < B o o k M a r k E x i t P o s i t i o n > 8 5 3 0 0 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 8 7 9 1 e 3 e 7 - 7 4 6 e - 4 3 8 b - a 8 3 e - 5 e 3 c 2 7 d b a a b 9 < / I n t e r n a l I d > < N a m e > C r e a t e   a   c h a r t   -   M 4   -   5 0 s e l e c t P r i m a r y V e r t i c a l 0 0 : 0 1 : 2 5 . 4 - 0 0 : 0 1 : 4 3 . 2 < / N a m e > < T e x t > s e l e c t   P r i m a r y   V e r t i c a l   a n d   S e c o n d a r y   V e r t i c a l ,   c l i c k   t h e   t i t l e   t e x t   b o x e s   a n d   t y p e   t h e   a p p r o p r i a t e   t e x t . < / T e x t > < B o o k M a r k E n t r y N a m e > C r e a t e   a   c h a r t   -   M 4   -   5 0 0 0 : 0 1 : 2 5 . 4 < / B o o k M a r k E n t r y N a m e > < B o o k M a r k E x i t N a m e > C r e a t e   a   c h a r t   -   M 4   -   5 0 0 0 : 0 1 : 4 3 . 2 < / B o o k M a r k E x i t N a m e > < B o o k M a r k E n t r y P o s i t i o n > 8 5 4 0 0 < / B o o k M a r k E n t r y P o s i t i o n > < B o o k M a r k E x i t P o s i t i o n > 1 0 3 2 3 3 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 8 e 8 2 9 4 9 f - 3 6 6 8 - 4 6 3 7 - b 1 3 9 - 0 7 6 4 b 1 1 2 1 d e 9 < / I n t e r n a l I d > < N a m e > C r e a t e   a   c h a r t   -   M 4   -   5 0 U p n e x t , C o p y 0 0 : 0 1 : 4 3 . 3 - 0 0 : 0 1 : 4 5 . 9 < / N a m e > < T e x t > U p   n e x t ,   C o p y   a   c h a r t . < / T e x t > < B o o k M a r k E n t r y N a m e > C r e a t e   a   c h a r t   -   M 4   -   5 0 0 0 : 0 1 : 4 3 . 3 < / B o o k M a r k E n t r y N a m e > < B o o k M a r k E x i t N a m e > C r e a t e   a   c h a r t   -   M 4   -   5 0 0 0 : 0 1 : 4 5 . 9 < / B o o k M a r k E x i t N a m e > < B o o k M a r k E n t r y P o s i t i o n > 1 0 3 3 3 3 < / B o o k M a r k E n t r y P o s i t i o n > < B o o k M a r k E x i t P o s i t i o n > 1 0 5 9 0 0 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10.xml><?xml version="1.0" encoding="utf-8"?>
<ds:datastoreItem xmlns:ds="http://schemas.openxmlformats.org/officeDocument/2006/customXml" ds:itemID="{757DFBD3-E319-4EEF-A5DE-97AF354F69DF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2B60031C-5856-454E-8A95-187AF43A2F0C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6.xml><?xml version="1.0" encoding="utf-8"?>
<ds:datastoreItem xmlns:ds="http://schemas.openxmlformats.org/officeDocument/2006/customXml" ds:itemID="{313EDB32-DE07-4101-8612-EEB6FA756BBE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648D3EED-FF94-4232-A93D-E704EE96A67F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9B2CC3E2-B609-4657-88BA-1F6375A19F9E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4A89442E-A23B-450C-9135-948837023363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6298</TotalTime>
  <Words>2966</Words>
  <Application>Microsoft Office PowerPoint</Application>
  <PresentationFormat>Custom</PresentationFormat>
  <Paragraphs>332</Paragraphs>
  <Slides>9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-</cp:lastModifiedBy>
  <cp:revision>279</cp:revision>
  <dcterms:created xsi:type="dcterms:W3CDTF">2012-03-12T21:21:52Z</dcterms:created>
  <dcterms:modified xsi:type="dcterms:W3CDTF">2013-09-13T06:40:57Z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