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0"/>
    <p:sldMasterId id="2147483669" r:id="rId11"/>
    <p:sldMasterId id="2147483699" r:id="rId12"/>
    <p:sldMasterId id="2147483711" r:id="rId13"/>
    <p:sldMasterId id="2147483723" r:id="rId14"/>
    <p:sldMasterId id="2147483771" r:id="rId15"/>
  </p:sldMasterIdLst>
  <p:notesMasterIdLst>
    <p:notesMasterId r:id="rId24"/>
  </p:notesMasterIdLst>
  <p:sldIdLst>
    <p:sldId id="378" r:id="rId16"/>
    <p:sldId id="367" r:id="rId17"/>
    <p:sldId id="368" r:id="rId18"/>
    <p:sldId id="369" r:id="rId19"/>
    <p:sldId id="370" r:id="rId20"/>
    <p:sldId id="374" r:id="rId21"/>
    <p:sldId id="372" r:id="rId22"/>
    <p:sldId id="373" r:id="rId23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8"/>
            <p14:sldId id="367"/>
            <p14:sldId id="368"/>
            <p14:sldId id="369"/>
            <p14:sldId id="370"/>
            <p14:sldId id="374"/>
            <p14:sldId id="372"/>
            <p14:sldId id="3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4273">
          <p15:clr>
            <a:srgbClr val="A4A3A4"/>
          </p15:clr>
        </p15:guide>
        <p15:guide id="9" pos="4095">
          <p15:clr>
            <a:srgbClr val="A4A3A4"/>
          </p15:clr>
        </p15:guide>
        <p15:guide id="10" pos="7408">
          <p15:clr>
            <a:srgbClr val="A4A3A4"/>
          </p15:clr>
        </p15:guide>
        <p15:guide id="11">
          <p15:clr>
            <a:srgbClr val="A4A3A4"/>
          </p15:clr>
        </p15:guide>
        <p15:guide id="12" pos="6349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  <p15:guide id="16" pos="6733">
          <p15:clr>
            <a:srgbClr val="A4A3A4"/>
          </p15:clr>
        </p15:guide>
        <p15:guide id="17" pos="6927">
          <p15:clr>
            <a:srgbClr val="A4A3A4"/>
          </p15:clr>
        </p15:guide>
        <p15:guide id="18" pos="65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4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5.xml"/><Relationship Id="rId22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slide" Target="../slides/slide8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6/12/2013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6/12/2013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6/12/2013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5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8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0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7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8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6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6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3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5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868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9113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64698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7685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906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32707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098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16120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89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7038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912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10471345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7849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31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2776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6/12/2013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image" Target="../media/image7.png"/><Relationship Id="rId39" Type="http://schemas.openxmlformats.org/officeDocument/2006/relationships/slide" Target="slide8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image" Target="../media/image11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image" Target="../media/image6.png"/><Relationship Id="rId33" Type="http://schemas.openxmlformats.org/officeDocument/2006/relationships/slide" Target="slide5.xml"/><Relationship Id="rId38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slide" Target="slide3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image" Target="../media/image5.png"/><Relationship Id="rId32" Type="http://schemas.openxmlformats.org/officeDocument/2006/relationships/image" Target="../media/image10.png"/><Relationship Id="rId37" Type="http://schemas.openxmlformats.org/officeDocument/2006/relationships/slide" Target="slide7.xml"/><Relationship Id="rId40" Type="http://schemas.openxmlformats.org/officeDocument/2006/relationships/image" Target="../media/image14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slide" Target="slide2.xml"/><Relationship Id="rId28" Type="http://schemas.openxmlformats.org/officeDocument/2006/relationships/image" Target="../media/image8.png"/><Relationship Id="rId36" Type="http://schemas.openxmlformats.org/officeDocument/2006/relationships/image" Target="../media/image12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slide" Target="slide4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slideLayout" Target="../slideLayouts/slideLayout5.xml"/><Relationship Id="rId27" Type="http://schemas.microsoft.com/office/2007/relationships/hdphoto" Target="../media/hdphoto1.wdp"/><Relationship Id="rId30" Type="http://schemas.openxmlformats.org/officeDocument/2006/relationships/image" Target="../media/image9.png"/><Relationship Id="rId35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tags" Target="../tags/tag43.xml"/><Relationship Id="rId39" Type="http://schemas.openxmlformats.org/officeDocument/2006/relationships/image" Target="../media/image11.png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34" Type="http://schemas.openxmlformats.org/officeDocument/2006/relationships/slide" Target="slide3.xml"/><Relationship Id="rId42" Type="http://schemas.openxmlformats.org/officeDocument/2006/relationships/slide" Target="slide7.xml"/><Relationship Id="rId47" Type="http://schemas.openxmlformats.org/officeDocument/2006/relationships/slide" Target="slide2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tags" Target="../tags/tag42.xml"/><Relationship Id="rId33" Type="http://schemas.openxmlformats.org/officeDocument/2006/relationships/image" Target="../media/image15.png"/><Relationship Id="rId38" Type="http://schemas.openxmlformats.org/officeDocument/2006/relationships/slide" Target="slide5.xml"/><Relationship Id="rId46" Type="http://schemas.openxmlformats.org/officeDocument/2006/relationships/image" Target="../media/image16.png"/><Relationship Id="rId2" Type="http://schemas.openxmlformats.org/officeDocument/2006/relationships/video" Target="../media/media2.mp4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29" Type="http://schemas.openxmlformats.org/officeDocument/2006/relationships/slideLayout" Target="../slideLayouts/slideLayout5.xml"/><Relationship Id="rId41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tags" Target="../tags/tag41.xml"/><Relationship Id="rId32" Type="http://schemas.microsoft.com/office/2007/relationships/hdphoto" Target="../media/hdphoto1.wdp"/><Relationship Id="rId37" Type="http://schemas.openxmlformats.org/officeDocument/2006/relationships/image" Target="../media/image10.png"/><Relationship Id="rId40" Type="http://schemas.openxmlformats.org/officeDocument/2006/relationships/slide" Target="slide6.xml"/><Relationship Id="rId45" Type="http://schemas.openxmlformats.org/officeDocument/2006/relationships/image" Target="../media/image14.pn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tags" Target="../tags/tag45.xml"/><Relationship Id="rId36" Type="http://schemas.openxmlformats.org/officeDocument/2006/relationships/slide" Target="slide4.xml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31" Type="http://schemas.openxmlformats.org/officeDocument/2006/relationships/image" Target="../media/image7.png"/><Relationship Id="rId44" Type="http://schemas.openxmlformats.org/officeDocument/2006/relationships/slide" Target="slide8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tags" Target="../tags/tag44.xml"/><Relationship Id="rId30" Type="http://schemas.openxmlformats.org/officeDocument/2006/relationships/image" Target="../media/image6.png"/><Relationship Id="rId35" Type="http://schemas.openxmlformats.org/officeDocument/2006/relationships/image" Target="../media/image9.png"/><Relationship Id="rId43" Type="http://schemas.openxmlformats.org/officeDocument/2006/relationships/image" Target="../media/image13.png"/><Relationship Id="rId48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slide" Target="slide3.xml"/><Relationship Id="rId39" Type="http://schemas.openxmlformats.org/officeDocument/2006/relationships/slide" Target="slide2.xml"/><Relationship Id="rId3" Type="http://schemas.openxmlformats.org/officeDocument/2006/relationships/tags" Target="../tags/tag46.xml"/><Relationship Id="rId21" Type="http://schemas.openxmlformats.org/officeDocument/2006/relationships/slideLayout" Target="../slideLayouts/slideLayout5.xml"/><Relationship Id="rId34" Type="http://schemas.openxmlformats.org/officeDocument/2006/relationships/slide" Target="slide7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image" Target="../media/image17.png"/><Relationship Id="rId33" Type="http://schemas.openxmlformats.org/officeDocument/2006/relationships/image" Target="../media/image12.png"/><Relationship Id="rId38" Type="http://schemas.openxmlformats.org/officeDocument/2006/relationships/image" Target="../media/image16.png"/><Relationship Id="rId2" Type="http://schemas.openxmlformats.org/officeDocument/2006/relationships/video" Target="../media/media3.mp4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image" Target="../media/image10.png"/><Relationship Id="rId1" Type="http://schemas.microsoft.com/office/2007/relationships/media" Target="../media/media3.mp4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microsoft.com/office/2007/relationships/hdphoto" Target="../media/hdphoto1.wdp"/><Relationship Id="rId32" Type="http://schemas.openxmlformats.org/officeDocument/2006/relationships/slide" Target="slide6.xml"/><Relationship Id="rId37" Type="http://schemas.openxmlformats.org/officeDocument/2006/relationships/image" Target="../media/image14.png"/><Relationship Id="rId40" Type="http://schemas.openxmlformats.org/officeDocument/2006/relationships/image" Target="../media/image5.pn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image" Target="../media/image7.png"/><Relationship Id="rId28" Type="http://schemas.openxmlformats.org/officeDocument/2006/relationships/slide" Target="slide4.xml"/><Relationship Id="rId36" Type="http://schemas.openxmlformats.org/officeDocument/2006/relationships/slide" Target="slide8.xml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image" Target="../media/image11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image" Target="../media/image6.png"/><Relationship Id="rId27" Type="http://schemas.openxmlformats.org/officeDocument/2006/relationships/image" Target="../media/image9.png"/><Relationship Id="rId30" Type="http://schemas.openxmlformats.org/officeDocument/2006/relationships/slide" Target="slide5.xml"/><Relationship Id="rId35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slideLayout" Target="../slideLayouts/slideLayout5.xml"/><Relationship Id="rId18" Type="http://schemas.openxmlformats.org/officeDocument/2006/relationships/slide" Target="slide3.xml"/><Relationship Id="rId26" Type="http://schemas.openxmlformats.org/officeDocument/2006/relationships/slide" Target="slide7.xml"/><Relationship Id="rId3" Type="http://schemas.openxmlformats.org/officeDocument/2006/relationships/tags" Target="../tags/tag64.xml"/><Relationship Id="rId21" Type="http://schemas.openxmlformats.org/officeDocument/2006/relationships/image" Target="../media/image10.png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image" Target="../media/image18.png"/><Relationship Id="rId25" Type="http://schemas.openxmlformats.org/officeDocument/2006/relationships/image" Target="../media/image12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20" Type="http://schemas.openxmlformats.org/officeDocument/2006/relationships/slide" Target="slide4.xml"/><Relationship Id="rId29" Type="http://schemas.openxmlformats.org/officeDocument/2006/relationships/image" Target="../media/image14.png"/><Relationship Id="rId1" Type="http://schemas.microsoft.com/office/2007/relationships/media" Target="../media/media4.mp4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slide" Target="slide6.xml"/><Relationship Id="rId32" Type="http://schemas.openxmlformats.org/officeDocument/2006/relationships/image" Target="../media/image5.png"/><Relationship Id="rId5" Type="http://schemas.openxmlformats.org/officeDocument/2006/relationships/tags" Target="../tags/tag66.xml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slide" Target="slide8.xml"/><Relationship Id="rId10" Type="http://schemas.openxmlformats.org/officeDocument/2006/relationships/tags" Target="../tags/tag71.xml"/><Relationship Id="rId19" Type="http://schemas.openxmlformats.org/officeDocument/2006/relationships/image" Target="../media/image9.png"/><Relationship Id="rId31" Type="http://schemas.openxmlformats.org/officeDocument/2006/relationships/slide" Target="slide2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image" Target="../media/image6.png"/><Relationship Id="rId22" Type="http://schemas.openxmlformats.org/officeDocument/2006/relationships/slide" Target="slide5.xml"/><Relationship Id="rId27" Type="http://schemas.openxmlformats.org/officeDocument/2006/relationships/image" Target="../media/image13.png"/><Relationship Id="rId30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HA102749062.aspx" TargetMode="Externa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6.png"/><Relationship Id="rId2" Type="http://schemas.openxmlformats.org/officeDocument/2006/relationships/slide" Target="slide8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HA102749294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24" Type="http://schemas.openxmlformats.org/officeDocument/2006/relationships/hyperlink" Target="http://office.microsoft.com/redir/XT103462909.aspx" TargetMode="External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23" Type="http://schemas.openxmlformats.org/officeDocument/2006/relationships/hyperlink" Target="http://o15.officeredir.microsoft.com/r/rlidMoreCourses?clid=1033" TargetMode="External"/><Relationship Id="rId10" Type="http://schemas.openxmlformats.org/officeDocument/2006/relationships/image" Target="../media/image11.pn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hyperlink" Target="http://office.microsoft.com/redir/RZ104078482.aspx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slide" Target="slide3.xml"/><Relationship Id="rId3" Type="http://schemas.openxmlformats.org/officeDocument/2006/relationships/slide" Target="slide7.xml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5" Type="http://schemas.openxmlformats.org/officeDocument/2006/relationships/image" Target="../media/image5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24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078009.aspx?section=2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18" Type="http://schemas.openxmlformats.org/officeDocument/2006/relationships/hyperlink" Target="http://office.microsoft.com/redir/XT101907941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slide" Target="slide7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XT1038648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23" Type="http://schemas.openxmlformats.org/officeDocument/2006/relationships/image" Target="../media/image5.png"/><Relationship Id="rId10" Type="http://schemas.openxmlformats.org/officeDocument/2006/relationships/image" Target="../media/image12.png"/><Relationship Id="rId19" Type="http://schemas.openxmlformats.org/officeDocument/2006/relationships/hyperlink" Target="http://office.microsoft.com/redir/XT103834044.aspx" TargetMode="Externa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4.xml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46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Use conditional formatting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29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edia Placeholder 35">
            <a:hlinkClick r:id="rId23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</p:spPr>
      </p:pic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4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Use conditional formatting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5125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4254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44763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Conditional formatting m1.0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onditional formatting m1.00100:00:00.0" time="33"/>
                    <p14:bmk name="Conditional formatting m1.00100:00:08.4" time="8467"/>
                    <p14:bmk name="Conditional formatting m1.00100:00:08.5" time="8567"/>
                    <p14:bmk name="Conditional formatting m1.00100:00:18.2" time="18200"/>
                    <p14:bmk name="Conditional formatting m1.00100:00:18.3" time="18300"/>
                    <p14:bmk name="Conditional formatting m1.00100:00:22.0" time="22000"/>
                    <p14:bmk name="Conditional formatting m1.00100:00:22.1" time="22100"/>
                    <p14:bmk name="Conditional formatting m1.00100:00:25.9" time="25967"/>
                    <p14:bmk name="Conditional formatting m1.00100:00:26.0" time="26067"/>
                    <p14:bmk name="Conditional formatting m1.00100:00:36.1" time="36100"/>
                    <p14:bmk name="Conditional formatting m1.00100:00:36.2" time="36200"/>
                    <p14:bmk name="Conditional formatting m1.00100:00:40.5" time="40567"/>
                    <p14:bmk name="Conditional formatting m1.00100:00:40.6" time="40667"/>
                    <p14:bmk name="Conditional formatting m1.00100:00:45.3" time="45300"/>
                    <p14:bmk name="Conditional formatting m1.00100:00:45.4" time="45400"/>
                    <p14:bmk name="Conditional formatting m1.00100:00:53.9" time="53933"/>
                    <p14:bmk name="Conditional formatting m1.00100:00:54.0" time="54033"/>
                    <p14:bmk name="Conditional formatting m1.00100:00:59.0" time="59033"/>
                    <p14:bmk name="Conditional formatting m1.00100:00:59.1" time="59133"/>
                    <p14:bmk name="Conditional formatting m1.00100:01:08.2" time="68233"/>
                    <p14:bmk name="Conditional formatting m1.00100:01:08.3" time="68333"/>
                    <p14:bmk name="Conditional formatting m1.00100:01:16.3" time="76300"/>
                    <p14:bmk name="Conditional formatting m1.00100:01:16.4" time="76400"/>
                    <p14:bmk name="Conditional formatting m1.00100:01:20.4" time="80467"/>
                    <p14:bmk name="Conditional formatting m1.00100:01:20.5" time="80567"/>
                    <p14:bmk name="Conditional formatting m1.00100:01:25.5" time="85500"/>
                    <p14:bmk name="Conditional formatting m1.00100:01:25.6" time="85600"/>
                    <p14:bmk name="Conditional formatting m1.00100:01:30.3" time="90333"/>
                    <p14:bmk name="Conditional formatting m1.00100:01:30.4" time="90433"/>
                    <p14:bmk name="Conditional formatting m1.00100:01:39.0" time="99033"/>
                    <p14:bmk name="Conditional formatting m1.00100:01:39.1" time="99133"/>
                    <p14:bmk name="Conditional formatting m1.00100:01:47.3" time="107300"/>
                    <p14:bmk name="Conditional formatting m1.00100:01:47.4" time="107400"/>
                    <p14:bmk name="Conditional formatting m1.00100:01:55.9" time="115933"/>
                    <p14:bmk name="Conditional formatting m1.00100:01:56.0" time="116033"/>
                    <p14:bmk name="Conditional formatting m1.00100:02:00.2" time="120233"/>
                  </p14:bmkLst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1" name="Rectangle 30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" name="Media Placeholder 8">
            <a:hlinkClick r:id="rId2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3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3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3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3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39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49" name="Text Placeholder 6"/>
          <p:cNvSpPr txBox="1">
            <a:spLocks/>
          </p:cNvSpPr>
          <p:nvPr/>
        </p:nvSpPr>
        <p:spPr>
          <a:xfrm>
            <a:off x="1833991" y="9220768"/>
            <a:ext cx="108603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formatting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For dates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For text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and remove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 useBgFill="1">
        <p:nvSpPr>
          <p:cNvPr id="54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1" name="Conditional formatting m1.001Conditionalformattingprovides00:00:00.0-00:00:08.4"/>
          <p:cNvSpPr txBox="1"/>
          <p:nvPr>
            <p:custDataLst>
              <p:tags r:id="rId4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Conditional formatting provides visual cues to help you make sense of your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onditional formatting m1.001Forexample,it’ll00:00:08.5-00:00:18.2"/>
          <p:cNvSpPr txBox="1"/>
          <p:nvPr>
            <p:custDataLst>
              <p:tags r:id="rId5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it’ll clearly show highs and lows, or other data trends based on criteria you provide.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onditional formatting m1.001Iwantto00:00:18.3-00:00:22.0"/>
          <p:cNvSpPr txBox="1"/>
          <p:nvPr>
            <p:custDataLst>
              <p:tags r:id="rId6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see how much each sales person sold.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onditional formatting m1.001Iselectthe00:00:22.1-00:00:25.9"/>
          <p:cNvSpPr txBox="1"/>
          <p:nvPr>
            <p:custDataLst>
              <p:tags r:id="rId7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the range of cells in Sales,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onditional formatting m1.001clicktheQuick00:00:26.0-00:00:36.1"/>
          <p:cNvSpPr txBox="1"/>
          <p:nvPr>
            <p:custDataLst>
              <p:tags r:id="rId8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Quick Analysis button, use the default Formatting tab—when I move across the formatting options,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onditional formatting m1.001alivepreview00:00:36.2-00:00:40.5"/>
          <p:cNvSpPr txBox="1"/>
          <p:nvPr>
            <p:custDataLst>
              <p:tags r:id="rId9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live preview shows me what my data will look like.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onditional formatting m1.001DataBarsprovides00:00:40.6-00:00:45.3"/>
          <p:cNvSpPr txBox="1"/>
          <p:nvPr>
            <p:custDataLst>
              <p:tags r:id="rId10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Data Bars provides what I want, so I click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onditional formatting m1.001AndnowI00:00:45.4-00:00:53.9"/>
          <p:cNvSpPr txBox="1"/>
          <p:nvPr>
            <p:custDataLst>
              <p:tags r:id="rId11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 I have an eye catching visual representation of the data, making it easier to analyze.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onditional formatting m1.001Youcanapply00:00:54.0-00:00:59.0"/>
          <p:cNvSpPr txBox="1"/>
          <p:nvPr>
            <p:custDataLst>
              <p:tags r:id="rId12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apply multiple conditional formats to the same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Conditional formatting m1.001Selectthecells,00:00:59.1-00:01:08.2"/>
          <p:cNvSpPr txBox="1"/>
          <p:nvPr>
            <p:custDataLst>
              <p:tags r:id="rId13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cells, click the button, and click another formatting option, such as Icon Set.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Conditional formatting m1.001Bydefault,these00:01:08.3-00:01:16.3"/>
          <p:cNvSpPr txBox="1"/>
          <p:nvPr>
            <p:custDataLst>
              <p:tags r:id="rId14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these indicate the upper third, middle third, and lower third of the values.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Conditional formatting m1.001Youcanalso00:01:16.4-00:01:20.4"/>
          <p:cNvSpPr txBox="1"/>
          <p:nvPr>
            <p:custDataLst>
              <p:tags r:id="rId15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apply conditional formatting to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Conditional formatting m1.001Noticethatthe00:01:20.5-00:01:25.5"/>
          <p:cNvSpPr txBox="1"/>
          <p:nvPr>
            <p:custDataLst>
              <p:tags r:id="rId16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that the formatting options for text are different than those for money.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Conditional formatting m1.001Formattingoptionsdiffer00:01:25.6-00:01:30.3"/>
          <p:cNvSpPr txBox="1"/>
          <p:nvPr>
            <p:custDataLst>
              <p:tags r:id="rId17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Formatting options differ between many different types of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Conditional formatting m1.001IselectText00:01:30.4-00:01:39.0"/>
          <p:cNvSpPr txBox="1"/>
          <p:nvPr>
            <p:custDataLst>
              <p:tags r:id="rId18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Text Contains and enter Oil. I’m leaving the formatting set to the default.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Conditional formatting m1.001Andthecells00:01:39.1-00:01:47.3"/>
          <p:cNvSpPr txBox="1"/>
          <p:nvPr>
            <p:custDataLst>
              <p:tags r:id="rId19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cells that contain oil are formatted in red. They really stand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Conditional formatting m1.001Ifyouchange00:01:47.4-00:01:55.9"/>
          <p:cNvSpPr txBox="1"/>
          <p:nvPr>
            <p:custDataLst>
              <p:tags r:id="rId20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change the text in a cell so that it contains oil, the formatting automatically changes.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Conditional formatting m1.001Upnext,conditionally00:01:56.0-00:02:00.2"/>
          <p:cNvSpPr txBox="1"/>
          <p:nvPr>
            <p:custDataLst>
              <p:tags r:id="rId21"/>
            </p:custDataLst>
          </p:nvPr>
        </p:nvSpPr>
        <p:spPr>
          <a:xfrm>
            <a:off x="1235075" y="700268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conditionally formatting dates.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657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343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08.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08.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18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18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22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22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25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26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3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36.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36.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40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40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4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45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4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45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53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54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59.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0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0:59.1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08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08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16.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16.4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20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20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25.5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25.6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30.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30.4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39.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39.1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4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47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4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47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5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55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1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1:56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1.00100:02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1.00100:02:00.2"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343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2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Use conditional formatting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Conditional formatting m2.0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onditional formatting m2.00100:00:00.0" time="33"/>
                    <p14:bmk name="Conditional formatting m2.00100:00:11.2" time="11267"/>
                    <p14:bmk name="Conditional formatting m2.00100:00:11.3" time="11367"/>
                    <p14:bmk name="Conditional formatting m2.00100:00:20.4" time="20467"/>
                    <p14:bmk name="Conditional formatting m2.00100:00:20.5" time="20567"/>
                    <p14:bmk name="Conditional formatting m2.00100:00:26.1" time="26133"/>
                    <p14:bmk name="Conditional formatting m2.00100:00:26.2" time="26233"/>
                    <p14:bmk name="Conditional formatting m2.00100:00:34.4" time="34400"/>
                    <p14:bmk name="Conditional formatting m2.00100:00:34.5" time="34500"/>
                    <p14:bmk name="Conditional formatting m2.00100:00:43.3" time="43300"/>
                    <p14:bmk name="Conditional formatting m2.00100:00:43.4" time="43400"/>
                    <p14:bmk name="Conditional formatting m2.00100:00:47.2" time="47200"/>
                    <p14:bmk name="Conditional formatting m2.00100:00:47.3" time="47300"/>
                    <p14:bmk name="Conditional formatting m2.00100:00:49.6" time="49600"/>
                    <p14:bmk name="Conditional formatting m2.00100:00:49.7" time="49700"/>
                    <p14:bmk name="Conditional formatting m2.00100:00:56.9" time="56900"/>
                    <p14:bmk name="Conditional formatting m2.00100:00:57.0" time="57000"/>
                    <p14:bmk name="Conditional formatting m2.00100:01:03.7" time="63767"/>
                    <p14:bmk name="Conditional formatting m2.00100:01:03.8" time="63867"/>
                    <p14:bmk name="Conditional formatting m2.00100:01:09.4" time="69433"/>
                    <p14:bmk name="Conditional formatting m2.00100:01:09.5" time="69533"/>
                    <p14:bmk name="Conditional formatting m2.00100:01:12.5" time="72500"/>
                    <p14:bmk name="Conditional formatting m2.00100:01:12.6" time="72600"/>
                    <p14:bmk name="Conditional formatting m2.00100:01:24.7" time="84700"/>
                    <p14:bmk name="Conditional formatting m2.00100:01:24.8" time="84800"/>
                    <p14:bmk name="Conditional formatting m2.00100:01:29.7" time="89767"/>
                    <p14:bmk name="Conditional formatting m2.00100:01:29.8" time="89867"/>
                    <p14:bmk name="Conditional formatting m2.00100:01:35.0" time="95067"/>
                    <p14:bmk name="Conditional formatting m2.00100:01:35.1" time="95167"/>
                    <p14:bmk name="Conditional formatting m2.00100:01:40.2" time="100200"/>
                    <p14:bmk name="Conditional formatting m2.00100:01:40.3" time="100300"/>
                    <p14:bmk name="Conditional formatting m2.00100:01:47.8" time="107867"/>
                    <p14:bmk name="Conditional formatting m2.00100:01:47.9" time="107967"/>
                    <p14:bmk name="Conditional formatting m2.00100:01:51.8" time="111833"/>
                    <p14:bmk name="Conditional formatting m2.00100:01:51.9" time="111933"/>
                    <p14:bmk name="Conditional formatting m2.00100:01:58.2" time="118233"/>
                    <p14:bmk name="Conditional formatting m2.00100:01:58.3" time="118333"/>
                    <p14:bmk name="Conditional formatting m2.00100:02:03.0" time="123033"/>
                    <p14:bmk name="Conditional formatting m2.00100:02:03.1" time="123133"/>
                    <p14:bmk name="Conditional formatting m2.00100:02:07.8" time="127867"/>
                    <p14:bmk name="Conditional formatting m2.00100:02:07.9" time="127967"/>
                    <p14:bmk name="Conditional formatting m2.00100:02:17.9" time="137967"/>
                    <p14:bmk name="Conditional formatting m2.00100:02:18.0" time="138067"/>
                    <p14:bmk name="Conditional formatting m2.00100:02:23.9" time="143900"/>
                    <p14:bmk name="Conditional formatting m2.00100:02:24.0" time="144000"/>
                    <p14:bmk name="Conditional formatting m2.00100:02:29.0" time="149033"/>
                    <p14:bmk name="Conditional formatting m2.00100:02:29.1" time="149133"/>
                    <p14:bmk name="Conditional formatting m2.00100:02:36.1" time="156133"/>
                    <p14:bmk name="Conditional formatting m2.00100:02:36.2" time="156233"/>
                    <p14:bmk name="Conditional formatting m2.00100:02:39.8" time="159833"/>
                  </p14:bmkLst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9" name="Media Placeholder 8">
            <a:hlinkClick r:id="rId3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3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38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40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42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44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54" name="Rectangle 53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35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2" name="Conditional formatting m2.001Iwantto00:00:00.0-00:00:11.2"/>
          <p:cNvSpPr txBox="1"/>
          <p:nvPr>
            <p:custDataLst>
              <p:tags r:id="rId4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see at a glance what tasks in the list are late. In other words, those tasks with due date dates before today.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onditional formatting m2.001Iselectthe00:00:11.3-00:00:20.4"/>
          <p:cNvSpPr txBox="1"/>
          <p:nvPr>
            <p:custDataLst>
              <p:tags r:id="rId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the cells in the Due date column, click the Quick Analysis button, click Less Than.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onditional formatting m2.001Icouldtype00:00:20.5-00:00:26.1"/>
          <p:cNvSpPr txBox="1"/>
          <p:nvPr>
            <p:custDataLst>
              <p:tags r:id="rId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could type todays date, but I’d have to update the conditional formatting every day.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onditional formatting m2.001Thatwouldget00:00:26.2-00:00:34.4"/>
          <p:cNvSpPr txBox="1"/>
          <p:nvPr>
            <p:custDataLst>
              <p:tags r:id="rId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would get tedious really fast. Instead I type the TODAY function, which returns today’s date.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onditional formatting m2.001Equalssign,TODAY,00:00:34.5-00:00:43.3"/>
          <p:cNvSpPr txBox="1"/>
          <p:nvPr>
            <p:custDataLst>
              <p:tags r:id="rId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Equals sign, TODAY, opening parenthesis, and a closing parenthesis.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onditional formatting m2.001I’mgoingto00:00:43.4-00:00:47.2"/>
          <p:cNvSpPr txBox="1"/>
          <p:nvPr>
            <p:custDataLst>
              <p:tags r:id="rId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leave the formatting set to the default red option.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onditional formatting m2.001AndclickOK.00:00:47.3-00:00:49.6"/>
          <p:cNvSpPr txBox="1"/>
          <p:nvPr>
            <p:custDataLst>
              <p:tags r:id="rId1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onditional formatting m2.001Tasksthatare00:00:49.7-00:00:56.9"/>
          <p:cNvSpPr txBox="1"/>
          <p:nvPr>
            <p:custDataLst>
              <p:tags r:id="rId1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Tasks that are overdue show in red and are easy to pick out at a glance.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Conditional formatting m2.001Ialsowant00:00:57.0-00:01:03.7"/>
          <p:cNvSpPr txBox="1"/>
          <p:nvPr>
            <p:custDataLst>
              <p:tags r:id="rId1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also want to see tasks that aren’t due for a week or more. These tasks are in good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Conditional formatting m2.001Configuringconditionalformatting00:01:03.8-00:01:09.4"/>
          <p:cNvSpPr txBox="1"/>
          <p:nvPr>
            <p:custDataLst>
              <p:tags r:id="rId1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Configuring conditional formatting for this is similar to what we did for overdue tasks,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Conditional formatting m2.001exceptIclick00:01:09.5-00:01:12.5"/>
          <p:cNvSpPr txBox="1"/>
          <p:nvPr>
            <p:custDataLst>
              <p:tags r:id="rId1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except I click Greater Than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Conditional formatting m2.001Itypethe00:01:12.6-00:01:24.7"/>
          <p:cNvSpPr txBox="1"/>
          <p:nvPr>
            <p:custDataLst>
              <p:tags r:id="rId1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type the TODAY function, a plus sign, and 7. In other words, a week from today.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Conditional formatting m2.001Noticethatthere00:01:24.8-00:01:29.7"/>
          <p:cNvSpPr txBox="1"/>
          <p:nvPr>
            <p:custDataLst>
              <p:tags r:id="rId1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that there are many formatting options, including Custom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Conditional formatting m2.001I’llselectthe00:01:29.8-00:01:35.0"/>
          <p:cNvSpPr txBox="1"/>
          <p:nvPr>
            <p:custDataLst>
              <p:tags r:id="rId1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select the green option,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Conditional formatting m2.001Tasksthataren’t00:01:35.1-00:01:40.2"/>
          <p:cNvSpPr txBox="1"/>
          <p:nvPr>
            <p:custDataLst>
              <p:tags r:id="rId1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Tasks that aren’t due for a week or more show in green.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Conditional formatting m2.001I’dliketo00:01:40.3-00:01:47.8"/>
          <p:cNvSpPr txBox="1"/>
          <p:nvPr>
            <p:custDataLst>
              <p:tags r:id="rId1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I’d like to see at a glance what tasks are coming due over the next week, so I can keep a close eye on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Conditional formatting m2.001QuickAnalysisdoesn’t00:01:47.9-00:01:51.8"/>
          <p:cNvSpPr txBox="1"/>
          <p:nvPr>
            <p:custDataLst>
              <p:tags r:id="rId2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Quick Analysis doesn’t have this option,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Conditional formatting m2.001soIclick00:01:51.9-00:01:58.2"/>
          <p:cNvSpPr txBox="1"/>
          <p:nvPr>
            <p:custDataLst>
              <p:tags r:id="rId2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 click the Conditional Formatting button on the Home tab where there is this option.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onditional formatting m2.001PointtoHighlight00:01:58.3-00:02:03.0"/>
          <p:cNvSpPr txBox="1"/>
          <p:nvPr>
            <p:custDataLst>
              <p:tags r:id="rId2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Point to Highlight Cell Rules, and click Between.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onditional formatting m2.001Intheleft00:02:03.1-00:02:07.8"/>
          <p:cNvSpPr txBox="1"/>
          <p:nvPr>
            <p:custDataLst>
              <p:tags r:id="rId2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left date field, I type the TODAY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onditional formatting m2.001Intheright00:02:07.9-00:02:17.9"/>
          <p:cNvSpPr txBox="1"/>
          <p:nvPr>
            <p:custDataLst>
              <p:tags r:id="rId2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right date field I type the TODAY function, a plus sign, and 7.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onditional formatting m2.001Iselectthe00:02:18.0-00:02:23.9"/>
          <p:cNvSpPr txBox="1"/>
          <p:nvPr>
            <p:custDataLst>
              <p:tags r:id="rId2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the yellow formatting option,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Conditional formatting m2.001Tasksthatare00:02:24.0-00:02:29.0"/>
          <p:cNvSpPr txBox="1"/>
          <p:nvPr>
            <p:custDataLst>
              <p:tags r:id="rId2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Tasks that are due within seven days are formatted in yellow.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Conditional formatting m2.001NowIhave00:02:29.1-00:02:36.1"/>
          <p:cNvSpPr txBox="1"/>
          <p:nvPr>
            <p:custDataLst>
              <p:tags r:id="rId2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 have a list of tasks that, at a glance, I can see how they’re doing against the schedule.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Conditional formatting m2.001Upnext,conditionally00:02:36.2-00:02:39.8"/>
          <p:cNvSpPr txBox="1"/>
          <p:nvPr>
            <p:custDataLst>
              <p:tags r:id="rId2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conditionally formatting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7" name="Media Placeholder 35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47" action="ppaction://hlinksldjump"/>
          </p:cNvPr>
          <p:cNvSpPr/>
          <p:nvPr/>
        </p:nvSpPr>
        <p:spPr>
          <a:xfrm>
            <a:off x="1812557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1833991" y="9220768"/>
            <a:ext cx="108603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formatting</a:t>
            </a:r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For dates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For text</a:t>
            </a:r>
            <a:endParaRPr lang="en-US" dirty="0"/>
          </a:p>
        </p:txBody>
      </p:sp>
      <p:sp>
        <p:nvSpPr>
          <p:cNvPr id="71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and remove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60579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474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11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11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20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20.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26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26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34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34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43.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43.4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47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4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47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49.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49.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56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0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0:57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03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03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09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09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12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12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24.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24.8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29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29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35.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35.1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40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40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47.8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47.9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51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51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58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1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1:58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03.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0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03.1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07.8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07.9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17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18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23.9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24.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29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29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3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36.1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36.2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2.00100:02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2.00100:02:39.8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4" grpId="0" animBg="1"/>
          <p:bldP spid="34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474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Use conditional formatting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Conditional formatting m3.0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onditional formatting m3.00100:00:00.0" time="33"/>
                    <p14:bmk name="Conditional formatting m3.00100:00:03.8" time="3833"/>
                    <p14:bmk name="Conditional formatting m3.00100:00:03.9" time="3933"/>
                    <p14:bmk name="Conditional formatting m3.00100:00:11.8" time="11800"/>
                    <p14:bmk name="Conditional formatting m3.00100:00:11.9" time="11900"/>
                    <p14:bmk name="Conditional formatting m3.00100:00:18.0" time="18000"/>
                    <p14:bmk name="Conditional formatting m3.00100:00:18.1" time="18100"/>
                    <p14:bmk name="Conditional formatting m3.00100:00:25.1" time="25133"/>
                    <p14:bmk name="Conditional formatting m3.00100:00:25.2" time="25233"/>
                    <p14:bmk name="Conditional formatting m3.00100:00:31.6" time="31600"/>
                    <p14:bmk name="Conditional formatting m3.00100:00:31.7" time="31700"/>
                    <p14:bmk name="Conditional formatting m3.00100:00:40.1" time="40100"/>
                    <p14:bmk name="Conditional formatting m3.00100:00:40.2" time="40200"/>
                    <p14:bmk name="Conditional formatting m3.00100:00:50.5" time="50500"/>
                    <p14:bmk name="Conditional formatting m3.00100:00:50.6" time="50600"/>
                    <p14:bmk name="Conditional formatting m3.00100:01:01.7" time="61733"/>
                    <p14:bmk name="Conditional formatting m3.00100:01:01.8" time="61833"/>
                    <p14:bmk name="Conditional formatting m3.00100:01:05.5" time="65567"/>
                    <p14:bmk name="Conditional formatting m3.00100:01:05.6" time="65667"/>
                    <p14:bmk name="Conditional formatting m3.00100:01:13.5" time="73500"/>
                    <p14:bmk name="Conditional formatting m3.00100:01:13.6" time="73600"/>
                    <p14:bmk name="Conditional formatting m3.00100:01:27.4" time="87400"/>
                    <p14:bmk name="Conditional formatting m3.00100:01:27.5" time="87500"/>
                    <p14:bmk name="Conditional formatting m3.00100:01:32.6" time="92633"/>
                    <p14:bmk name="Conditional formatting m3.00100:01:32.7" time="92733"/>
                    <p14:bmk name="Conditional formatting m3.00100:01:39.7" time="99733"/>
                    <p14:bmk name="Conditional formatting m3.00100:01:39.8" time="99833"/>
                    <p14:bmk name="Conditional formatting m3.00100:01:47.8" time="107800"/>
                    <p14:bmk name="Conditional formatting m3.00100:01:47.9" time="107900"/>
                    <p14:bmk name="Conditional formatting m3.00100:01:58.8" time="118833"/>
                    <p14:bmk name="Conditional formatting m3.00100:01:58.9" time="118933"/>
                    <p14:bmk name="Conditional formatting m3.00100:02:04.2" time="124267"/>
                    <p14:bmk name="Conditional formatting m3.00100:02:04.3" time="124367"/>
                    <p14:bmk name="Conditional formatting m3.00100:02:09.5" time="129500"/>
                  </p14:bmkLst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26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28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30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32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34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36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Click r:id="rId26" action="ppaction://hlinksldjump"/>
          </p:cNvPr>
          <p:cNvSpPr/>
          <p:nvPr/>
        </p:nvSpPr>
        <p:spPr>
          <a:xfrm>
            <a:off x="3184287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4" name="Conditional formatting m3.001Inthefirst00:00:00.0-00:00:03.8"/>
          <p:cNvSpPr txBox="1"/>
          <p:nvPr>
            <p:custDataLst>
              <p:tags r:id="rId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first video in the course,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Conditional formatting m3.001wewentover00:00:03.9-00:00:11.8"/>
          <p:cNvSpPr txBox="1"/>
          <p:nvPr>
            <p:custDataLst>
              <p:tags r:id="rId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went over how to conditionally format cells in a range that contained the text “oil” using Quick Analysis.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onditional formatting m3.001Youcanalso00:00:11.9-00:00:18.0"/>
          <p:cNvSpPr txBox="1"/>
          <p:nvPr>
            <p:custDataLst>
              <p:tags r:id="rId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use Quick Analysis to conditionally format cells in a range that have duplicate text,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onditional formatting m3.001uniquetext,and00:00:18.1-00:00:25.1"/>
          <p:cNvSpPr txBox="1"/>
          <p:nvPr>
            <p:custDataLst>
              <p:tags r:id="rId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unique text, and text that’s the same as text you specify.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onditional formatting m3.001Butwhatif00:00:25.2-00:00:31.6"/>
          <p:cNvSpPr txBox="1"/>
          <p:nvPr>
            <p:custDataLst>
              <p:tags r:id="rId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what if you want to conditionally format a row based on the text in one of the cells in the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onditional formatting m3.001Inthisexample,00:00:31.7-00:00:40.1"/>
          <p:cNvSpPr txBox="1"/>
          <p:nvPr>
            <p:custDataLst>
              <p:tags r:id="rId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example, I want a row to have a gray fill if Discontinued for the row is set to Yes.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onditional formatting m3.001Todothis,00:00:40.2-00:00:50.5"/>
          <p:cNvSpPr txBox="1"/>
          <p:nvPr>
            <p:custDataLst>
              <p:tags r:id="rId10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this, select the cells you want to conditionally format. Note that A2 is the active cell; we’ll need that for later.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onditional formatting m3.001ClickConditionalFormatting,00:00:50.6-00:01:01.7"/>
          <p:cNvSpPr txBox="1"/>
          <p:nvPr>
            <p:custDataLst>
              <p:tags r:id="rId11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Conditional Formatting, and then click New Rule. Select Use a formula to determine which cells to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onditional formatting m3.001Intherule00:01:01.8-00:01:05.5"/>
          <p:cNvSpPr txBox="1"/>
          <p:nvPr>
            <p:custDataLst>
              <p:tags r:id="rId1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rule field, since the active cell is A2,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onditional formatting m3.001weneedto00:01:05.6-00:01:13.5"/>
          <p:cNvSpPr txBox="1"/>
          <p:nvPr>
            <p:custDataLst>
              <p:tags r:id="rId1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need to type a formula that’s valid for row 2 and will apply correctly to all of the other rows.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onditional formatting m3.001Todothis,00:01:13.6-00:01:27.4"/>
          <p:cNvSpPr txBox="1"/>
          <p:nvPr>
            <p:custDataLst>
              <p:tags r:id="rId1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this, we type =$C2=“Yes”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Conditional formatting m3.001Weusean00:01:27.5-00:01:32.6"/>
          <p:cNvSpPr txBox="1"/>
          <p:nvPr>
            <p:custDataLst>
              <p:tags r:id="rId1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use an absolute reference for column C, $C,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Conditional formatting m3.001sothatconditional00:01:32.7-00:01:39.7"/>
          <p:cNvSpPr txBox="1"/>
          <p:nvPr>
            <p:custDataLst>
              <p:tags r:id="rId1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conditional formatting for each row evaluates the value in column C for that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Conditional formatting m3.001Andweput00:01:39.8-00:01:47.8"/>
          <p:cNvSpPr txBox="1"/>
          <p:nvPr>
            <p:custDataLst>
              <p:tags r:id="rId1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 put quotes around Yes. The quotes ensure that Excel evaluates the word Yes as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Conditional formatting m3.001Nextweclick00:01:47.9-00:01:58.8"/>
          <p:cNvSpPr txBox="1"/>
          <p:nvPr>
            <p:custDataLst>
              <p:tags r:id="rId1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 we click Format, select the fill color we want, click OK, and click OK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Conditional formatting m3.001Andtherows00:01:58.9-00:02:04.2"/>
          <p:cNvSpPr txBox="1"/>
          <p:nvPr>
            <p:custDataLst>
              <p:tags r:id="rId1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rows with products that have been discontinued are filled with gray.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Conditional formatting m3.001Upnext,copying00:02:04.3-00:02:09.5"/>
          <p:cNvSpPr txBox="1"/>
          <p:nvPr>
            <p:custDataLst>
              <p:tags r:id="rId2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copying and removing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4" name="Media Placeholder 35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65" name="Rectangle 64">
            <a:hlinkClick r:id="rId39" action="ppaction://hlinksldjump"/>
          </p:cNvPr>
          <p:cNvSpPr/>
          <p:nvPr/>
        </p:nvSpPr>
        <p:spPr>
          <a:xfrm>
            <a:off x="1812557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833991" y="9220768"/>
            <a:ext cx="108603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formatting</a:t>
            </a:r>
            <a:endParaRPr lang="en-US" dirty="0"/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For dates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For text</a:t>
            </a:r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and remove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95972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23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03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03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11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11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18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18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25.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25.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3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31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31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40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40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5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50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0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0:50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01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01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05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05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13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13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2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27.4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2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27.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32.6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32.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39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39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47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47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5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58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1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1:58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2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2:04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2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2:04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3.00100:02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3.00100:02:09.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23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701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Use conditional formatting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Conditional formatting m4.0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onditional formatting m4.00100:00:00.0" time="33"/>
                    <p14:bmk name="Conditional formatting m4.00100:00:12.3" time="12367"/>
                    <p14:bmk name="Conditional formatting m4.00100:00:12.4" time="12467"/>
                    <p14:bmk name="Conditional formatting m4.00100:00:16.9" time="16933"/>
                    <p14:bmk name="Conditional formatting m4.00100:00:17.0" time="17033"/>
                    <p14:bmk name="Conditional formatting m4.00100:00:26.5" time="26533"/>
                    <p14:bmk name="Conditional formatting m4.00100:00:26.6" time="26633"/>
                    <p14:bmk name="Conditional formatting m4.00100:00:44.5" time="44567"/>
                    <p14:bmk name="Conditional formatting m4.00100:00:44.6" time="44667"/>
                    <p14:bmk name="Conditional formatting m4.00100:00:49.2" time="49233"/>
                    <p14:bmk name="Conditional formatting m4.00100:00:49.3" time="49333"/>
                    <p14:bmk name="Conditional formatting m4.00100:01:02.6" time="62667"/>
                    <p14:bmk name="Conditional formatting m4.00100:01:02.7" time="62767"/>
                    <p14:bmk name="Conditional formatting m4.00100:01:07.6" time="67667"/>
                    <p14:bmk name="Conditional formatting m4.00100:01:07.7" time="67767"/>
                    <p14:bmk name="Conditional formatting m4.00100:01:10.2" time="70200"/>
                    <p14:bmk name="Conditional formatting m4.00100:01:10.3" time="70300"/>
                    <p14:bmk name="Conditional formatting m4.00100:01:16.7" time="76733"/>
                  </p14:bmkLst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18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20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2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24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26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28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2" name="Media Placeholder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3" name="Media Placeholder 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4" name="Media Placeholder 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5" name="Media Placeholder 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20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8" action="ppaction://hlinksldjump"/>
          </p:cNvPr>
          <p:cNvSpPr/>
          <p:nvPr/>
        </p:nvSpPr>
        <p:spPr>
          <a:xfrm>
            <a:off x="3186745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53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4" name="Conditional formatting m4.001I’vealreadyapplied00:00:00.0-00:00:12.3"/>
          <p:cNvSpPr txBox="1"/>
          <p:nvPr>
            <p:custDataLst>
              <p:tags r:id="rId4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I’ve already applied conditional formatting to cell B2. If the cell contains the text “oil”, the cell’s formatted in red.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Conditional formatting m4.001Tocopythe00:00:12.4-00:00:16.9"/>
          <p:cNvSpPr txBox="1"/>
          <p:nvPr>
            <p:custDataLst>
              <p:tags r:id="rId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copy the cell’s formatting, I select the cell,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onditional formatting m4.001clickFormatPainter00:00:17.0-00:00:26.5"/>
          <p:cNvSpPr txBox="1"/>
          <p:nvPr>
            <p:custDataLst>
              <p:tags r:id="rId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Format Painter on the Home tab, and select the cells I want to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onditional formatting m4.001Toremoveconditional00:00:26.6-00:00:44.5"/>
          <p:cNvSpPr txBox="1"/>
          <p:nvPr>
            <p:custDataLst>
              <p:tags r:id="rId7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remove conditional formatting from specific cells, select the cells, click the Quick Analysis button, and click Clear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onditional formatting m4.001Toremoveall00:00:44.6-00:00:49.2"/>
          <p:cNvSpPr txBox="1"/>
          <p:nvPr>
            <p:custDataLst>
              <p:tags r:id="rId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remove all conditional formatting from the entire worksheet,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onditional formatting m4.001clicktheConditional00:00:49.3-00:01:02.6"/>
          <p:cNvSpPr txBox="1"/>
          <p:nvPr>
            <p:custDataLst>
              <p:tags r:id="rId9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Conditional Formatting button on the Home tab, point to Clear Rules, and click Clear Rules from Entire 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onditional formatting m4.001Nowyou’vegot00:01:02.7-00:01:07.6"/>
          <p:cNvSpPr txBox="1"/>
          <p:nvPr>
            <p:custDataLst>
              <p:tags r:id="rId1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you’ve got a pretty good idea about how to apply conditional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onditional formatting m4.001Ofcourse,there’s00:01:07.7-00:01:10.2"/>
          <p:cNvSpPr txBox="1"/>
          <p:nvPr>
            <p:custDataLst>
              <p:tags r:id="rId1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course, there’s always more to learn.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onditional formatting m4.001Socheckout00:01:10.3-00:01:16.7"/>
          <p:cNvSpPr txBox="1"/>
          <p:nvPr>
            <p:custDataLst>
              <p:tags r:id="rId1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check out the course summary at the end, and best of all, explore Excel 2013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4" name="Media Placeholder 35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65" name="Rectangle 64">
            <a:hlinkClick r:id="rId31" action="ppaction://hlinksldjump"/>
          </p:cNvPr>
          <p:cNvSpPr/>
          <p:nvPr/>
        </p:nvSpPr>
        <p:spPr>
          <a:xfrm>
            <a:off x="1812557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833991" y="9220768"/>
            <a:ext cx="108603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formatting</a:t>
            </a:r>
            <a:endParaRPr lang="en-US" dirty="0"/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For dates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For text</a:t>
            </a:r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and remove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91448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12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12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12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16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17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26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26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44.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44.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4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49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0:4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0:49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1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1:02.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1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1:02.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1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1:07.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1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1:07.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1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1:10.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1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1:10.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onditional formatting m4.00100:01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onditional formatting m4.00100:01:16.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62" grpId="0" animBg="1"/>
          <p:bldP spid="6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12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821508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summary—Use conditional formatting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89" name="Media Placeholder 8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  <a:prstGeom prst="rect">
            <a:avLst/>
          </a:prstGeom>
        </p:spPr>
      </p:pic>
      <p:pic>
        <p:nvPicPr>
          <p:cNvPr id="90" name="Media Placeholder 7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  <a:prstGeom prst="rect">
            <a:avLst/>
          </a:prstGeom>
        </p:spPr>
      </p:pic>
      <p:pic>
        <p:nvPicPr>
          <p:cNvPr id="91" name="Media Placeholder 6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92" name="Media Placeholder 5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  <a:prstGeom prst="rect">
            <a:avLst/>
          </a:prstGeom>
        </p:spPr>
      </p:pic>
      <p:pic>
        <p:nvPicPr>
          <p:cNvPr id="93" name="Media Placeholder 3">
            <a:hlinkClick r:id="rId13" action="ppaction://hlinksldjump"/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94" name="Media Placeholder 2">
            <a:hlinkClick r:id="rId2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95" name="Media Placeholder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7" name="Media Placeholder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8" name="Media Placeholder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9" name="Media Placeholder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9" name="Rectangle 108">
            <a:hlinkClick r:id="rId9" action="ppaction://hlinksldjump"/>
          </p:cNvPr>
          <p:cNvSpPr/>
          <p:nvPr/>
        </p:nvSpPr>
        <p:spPr>
          <a:xfrm>
            <a:off x="5927934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3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5" name="Rectangle 44">
            <a:hlinkClick r:id="rId18" action="ppaction://hlinksldjump"/>
          </p:cNvPr>
          <p:cNvSpPr/>
          <p:nvPr/>
        </p:nvSpPr>
        <p:spPr>
          <a:xfrm>
            <a:off x="1805733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833991" y="9220768"/>
            <a:ext cx="108603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formatting</a:t>
            </a:r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For dates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For text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and remove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Find duplicate values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fast</a:t>
            </a:r>
          </a:p>
          <a:p>
            <a:pPr marL="0" indent="0">
              <a:buNone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Finding duplicate values can be time consuming and frustrating. Leave the stress behind by applying conditional formatting and letting Excel do the work for you. 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Select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range of cells you think might contain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duplicates.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Home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Conditional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Formatting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Highlight Cells Rules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Duplicate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Values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Duplicate Values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box, make sure that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Duplicate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is selected in the first drop-down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box.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Then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select the format for duplicate values in the other drop-down box.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OK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 All the duplicate numbers or text are highlighted.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Apply conditional formatting based on text in a cell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Select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cells you want to apply conditional formatting to. Click the first cell in the range, and then drag to the last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cell.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Home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Conditional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Formatting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Highlight Cells Rules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Text that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Contains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In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Text that Contains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box, on the left, enter the text you want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highlighted.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Select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color format for the text, and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OK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6797261" y="1265088"/>
            <a:ext cx="4356069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Copy conditional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formatting</a:t>
            </a:r>
          </a:p>
          <a:p>
            <a:pPr marL="0" indent="0"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a conditional formatting rule you want to use for new data, copy the conditional formatting to the new data using the Format Painter.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 cell that has the conditional formatting you want to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copy.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Home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Format Painter.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pointer changes to a paintbrush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Double-click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Format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Painter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you want to copy the formatting to multiple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selections.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copy the formatting, drag the mouse pointer across the cells or ranges of cells that you want to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format.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stop the formatting, press Esc. </a:t>
            </a:r>
            <a:endParaRPr lang="en-US" sz="14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Apply conditional formatting to quickly analyze data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Add, change, find, or clear conditional formats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Take conditional formatting to the next level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95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7" name="Media Placeholder 2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8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9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7299145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hlinkClick r:id="rId13" action="ppaction://hlinksldjump"/>
          </p:cNvPr>
          <p:cNvSpPr/>
          <p:nvPr/>
        </p:nvSpPr>
        <p:spPr>
          <a:xfrm>
            <a:off x="5930392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Media Placeholder 3">
            <a:hlinkClick r:id="rId3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87" name="Media Placeholder 8">
            <a:hlinkClick r:id="rId18" action="ppaction://hlinksldjump"/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88" name="Media Placeholder 7">
            <a:hlinkClick r:id="rId20" action="ppaction://hlinksldjump"/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8" action="ppaction://hlinksldjump"/>
          </p:cNvPr>
          <p:cNvSpPr/>
          <p:nvPr/>
        </p:nvSpPr>
        <p:spPr>
          <a:xfrm>
            <a:off x="3179489" y="8482947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555599" y="848294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3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7" name="Rectangle 46">
            <a:hlinkClick r:id="rId24" action="ppaction://hlinksldjump"/>
          </p:cNvPr>
          <p:cNvSpPr/>
          <p:nvPr/>
        </p:nvSpPr>
        <p:spPr>
          <a:xfrm>
            <a:off x="1805733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1833991" y="9220768"/>
            <a:ext cx="108603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formatting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For dates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For text</a:t>
            </a:r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and remove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563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3" name="Media Placeholder 2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4" name="Media Placeholder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5" name="Media Placeholder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56" name="Media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1" name="Rectangle 70">
            <a:hlinkClick r:id="rId9" action="ppaction://hlinksldjump"/>
          </p:cNvPr>
          <p:cNvSpPr/>
          <p:nvPr/>
        </p:nvSpPr>
        <p:spPr>
          <a:xfrm>
            <a:off x="7301603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hlinkClick r:id="rId2" action="ppaction://hlinksldjump"/>
          </p:cNvPr>
          <p:cNvSpPr/>
          <p:nvPr/>
        </p:nvSpPr>
        <p:spPr>
          <a:xfrm>
            <a:off x="8670560" y="8488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5932850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Media Placeholder 8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75" name="Media Placeholder 7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4557939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12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the QuickTime player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upgrade to PowerPoint 2013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46" name="Media Placeholder 3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8" name="Rectangle 47">
            <a:hlinkClick r:id="rId22" action="ppaction://hlinksldjump"/>
          </p:cNvPr>
          <p:cNvSpPr/>
          <p:nvPr/>
        </p:nvSpPr>
        <p:spPr>
          <a:xfrm>
            <a:off x="1805733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1" y="9220768"/>
            <a:ext cx="108603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formatting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For dates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For text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Copy and remove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003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MEDIACAPTIONSPROMPTED" val="False"/>
  <p:tag name="TEMPPRESENTATIONFILE" val="C:\Users\Administrator\AppData\Local\Temp\tmpCE97.tmp"/>
  <p:tag name="TEMPMEDIAFILENAME" val="C:\Users\Administrator\AppData\Local\Temp\tmpD3A7_Conditional formatting m1.001.mp4"/>
  <p:tag name="MEDIAFADEDURATION" val="0.2"/>
  <p:tag name="MEDIATRANSPARENCY" val="0.3"/>
  <p:tag name="MEDIACAPTIONSHIDDEN" val="False"/>
  <p:tag name="CUSTOMXMLPARTID" val="{DB8FD3F2-FFFA-4F56-99CB-DC92BA24F45C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b4832ad0-5276-42d0-b3c9-e430eb510751"/>
  <p:tag name="CAPTIONITEMSYSNAME" val="Conditional formatting m1.001Youcanapply00:00:54.0-00:00:59.0"/>
  <p:tag name="BOOKMARKENTRYNAME" val="Conditional formatting m1.00100:00:54.0"/>
  <p:tag name="BOOKMARKEXITNAME" val="Conditional formatting m1.00100:00:59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1b73d8ba-6f97-45f0-b823-88e525b8a500"/>
  <p:tag name="CAPTIONITEMSYSNAME" val="Conditional formatting m1.001Selectthecells,00:00:59.1-00:01:08.2"/>
  <p:tag name="BOOKMARKENTRYNAME" val="Conditional formatting m1.00100:00:59.1"/>
  <p:tag name="BOOKMARKEXITNAME" val="Conditional formatting m1.00100:01:0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8d5fb602-a28d-48a5-8d54-198a1feaa73d"/>
  <p:tag name="CAPTIONITEMSYSNAME" val="Conditional formatting m1.001Bydefault,these00:01:08.3-00:01:16.3"/>
  <p:tag name="BOOKMARKENTRYNAME" val="Conditional formatting m1.00100:01:08.3"/>
  <p:tag name="BOOKMARKEXITNAME" val="Conditional formatting m1.00100:01:1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1f248518-a307-4c0d-b5ee-baceeae126fe"/>
  <p:tag name="CAPTIONITEMSYSNAME" val="Conditional formatting m1.001Youcanalso00:01:16.4-00:01:20.4"/>
  <p:tag name="BOOKMARKENTRYNAME" val="Conditional formatting m1.00100:01:16.4"/>
  <p:tag name="BOOKMARKEXITNAME" val="Conditional formatting m1.00100:01:2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a7124d39-0575-423c-bf25-d3da8366198d"/>
  <p:tag name="CAPTIONITEMSYSNAME" val="Conditional formatting m1.001Noticethatthe00:01:20.5-00:01:25.5"/>
  <p:tag name="BOOKMARKENTRYNAME" val="Conditional formatting m1.00100:01:20.5"/>
  <p:tag name="BOOKMARKEXITNAME" val="Conditional formatting m1.00100:01:2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84466634-a9f5-4677-aa1c-43625dac5464"/>
  <p:tag name="CAPTIONITEMSYSNAME" val="Conditional formatting m1.001Formattingoptionsdiffer00:01:25.6-00:01:30.3"/>
  <p:tag name="BOOKMARKENTRYNAME" val="Conditional formatting m1.00100:01:25.6"/>
  <p:tag name="BOOKMARKEXITNAME" val="Conditional formatting m1.00100:01:3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904657b9-56ac-4cde-abf4-cd98d9bcb5d2"/>
  <p:tag name="CAPTIONITEMSYSNAME" val="Conditional formatting m1.001IselectText00:01:30.4-00:01:39.0"/>
  <p:tag name="BOOKMARKENTRYNAME" val="Conditional formatting m1.00100:01:30.4"/>
  <p:tag name="BOOKMARKEXITNAME" val="Conditional formatting m1.00100:01:39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206fdc0a-a6d2-4ee4-ad43-a8b0c6e05fcd"/>
  <p:tag name="CAPTIONITEMSYSNAME" val="Conditional formatting m1.001Andthecells00:01:39.1-00:01:47.3"/>
  <p:tag name="BOOKMARKENTRYNAME" val="Conditional formatting m1.00100:01:39.1"/>
  <p:tag name="BOOKMARKEXITNAME" val="Conditional formatting m1.00100:01:47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9a5c3ea6-2ba0-49e5-b0a5-024e2e8d8e7c"/>
  <p:tag name="CAPTIONITEMSYSNAME" val="Conditional formatting m1.001Ifyouchange00:01:47.4-00:01:55.9"/>
  <p:tag name="BOOKMARKENTRYNAME" val="Conditional formatting m1.00100:01:47.4"/>
  <p:tag name="BOOKMARKEXITNAME" val="Conditional formatting m1.00100:01:55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6dfcfb10-5778-440d-b87e-5a20c91eab66"/>
  <p:tag name="CAPTIONITEMSYSNAME" val="Conditional formatting m1.001Upnext,conditionally00:01:56.0-00:02:00.2"/>
  <p:tag name="BOOKMARKENTRYNAME" val="Conditional formatting m1.00100:01:56.0"/>
  <p:tag name="BOOKMARKEXITNAME" val="Conditional formatting m1.00100:02:0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a1e0f1bf-348b-419c-887a-380d1c6a7232"/>
  <p:tag name="CAPTIONITEMSYSNAME" val="Conditional formatting m1.001Conditionalformattingprovides00:00:00.0-00:00:08.4"/>
  <p:tag name="BOOKMARKENTRYNAME" val="Conditional formatting m1.00100:00:00.0"/>
  <p:tag name="BOOKMARKEXITNAME" val="Conditional formatting m1.00100:00:08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MEDIACAPTIONSPROMPTED" val="False"/>
  <p:tag name="TEMPPRESENTATIONFILE" val="C:\Users\Administrator\AppData\Local\Temp\tmpB5BE.tmp"/>
  <p:tag name="TEMPMEDIAFILENAME" val="C:\Users\Administrator\AppData\Local\Temp\tmpB7F1_Conditional formatting m2.001.mp4"/>
  <p:tag name="MEDIAFADEDURATION" val="0.2"/>
  <p:tag name="MEDIATRANSPARENCY" val="0.3"/>
  <p:tag name="MEDIACAPTIONSHIDDEN" val="False"/>
  <p:tag name="CUSTOMXMLPARTID" val="{7A830184-E87E-46BF-BB4D-EF60B6403112}"/>
  <p:tag name="MEDIACAPTIONCOUNT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073519b8-336c-4928-9e7d-730583a5d2a4"/>
  <p:tag name="CAPTIONITEMSYSNAME" val="Conditional formatting m2.001Iwantto00:00:00.0-00:00:11.2"/>
  <p:tag name="BOOKMARKENTRYNAME" val="Conditional formatting m2.00100:00:00.0"/>
  <p:tag name="BOOKMARKEXITNAME" val="Conditional formatting m2.00100:00:1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97ab1916-ea12-486b-9a5e-682f6840d23c"/>
  <p:tag name="CAPTIONITEMSYSNAME" val="Conditional formatting m2.001Iselectthe00:00:11.3-00:00:20.4"/>
  <p:tag name="BOOKMARKENTRYNAME" val="Conditional formatting m2.00100:00:11.3"/>
  <p:tag name="BOOKMARKEXITNAME" val="Conditional formatting m2.00100:00:2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1d84fb11-7ce7-494d-ab6c-dc2208a145f1"/>
  <p:tag name="CAPTIONITEMSYSNAME" val="Conditional formatting m2.001Icouldtype00:00:20.5-00:00:26.1"/>
  <p:tag name="BOOKMARKENTRYNAME" val="Conditional formatting m2.00100:00:20.5"/>
  <p:tag name="BOOKMARKEXITNAME" val="Conditional formatting m2.00100:00:26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02a2f4c3-8c75-4863-a71e-d5f632320df0"/>
  <p:tag name="CAPTIONITEMSYSNAME" val="Conditional formatting m2.001Thatwouldget00:00:26.2-00:00:34.4"/>
  <p:tag name="BOOKMARKENTRYNAME" val="Conditional formatting m2.00100:00:26.2"/>
  <p:tag name="BOOKMARKEXITNAME" val="Conditional formatting m2.00100:00:34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b0e88e17-eb07-4b36-9253-61c41deb8d03"/>
  <p:tag name="CAPTIONITEMSYSNAME" val="Conditional formatting m2.001Equalssign,TODAY,00:00:34.5-00:00:43.3"/>
  <p:tag name="BOOKMARKENTRYNAME" val="Conditional formatting m2.00100:00:34.5"/>
  <p:tag name="BOOKMARKEXITNAME" val="Conditional formatting m2.00100:00:43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4b9aaed3-fd51-46b7-827b-c9b2a05c224b"/>
  <p:tag name="CAPTIONITEMSYSNAME" val="Conditional formatting m2.001I’mgoingto00:00:43.4-00:00:47.2"/>
  <p:tag name="BOOKMARKENTRYNAME" val="Conditional formatting m2.00100:00:43.4"/>
  <p:tag name="BOOKMARKEXITNAME" val="Conditional formatting m2.00100:00:47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d6917bdb-a63d-4ba6-a2f9-b90b368b239e"/>
  <p:tag name="CAPTIONITEMSYSNAME" val="Conditional formatting m2.001AndclickOK.00:00:47.3-00:00:49.6"/>
  <p:tag name="BOOKMARKENTRYNAME" val="Conditional formatting m2.00100:00:47.3"/>
  <p:tag name="BOOKMARKEXITNAME" val="Conditional formatting m2.00100:00:49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6306db36-c431-4f5a-a604-9bad27daa98f"/>
  <p:tag name="CAPTIONITEMSYSNAME" val="Conditional formatting m2.001Tasksthatare00:00:49.7-00:00:56.9"/>
  <p:tag name="BOOKMARKENTRYNAME" val="Conditional formatting m2.00100:00:49.7"/>
  <p:tag name="BOOKMARKEXITNAME" val="Conditional formatting m2.00100:00:56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a03e14b9-d563-4c96-a820-2b96bab2c2ba"/>
  <p:tag name="CAPTIONITEMSYSNAME" val="Conditional formatting m2.001Ialsowant00:00:57.0-00:01:03.7"/>
  <p:tag name="BOOKMARKENTRYNAME" val="Conditional formatting m2.00100:00:57.0"/>
  <p:tag name="BOOKMARKEXITNAME" val="Conditional formatting m2.00100:01:0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0906d088-5e39-4de0-9b17-6f0a5dbacf5c"/>
  <p:tag name="CAPTIONITEMSYSNAME" val="Conditional formatting m1.001Forexample,it’ll00:00:08.5-00:00:18.2"/>
  <p:tag name="BOOKMARKENTRYNAME" val="Conditional formatting m1.00100:00:08.5"/>
  <p:tag name="BOOKMARKEXITNAME" val="Conditional formatting m1.00100:00:18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76adee5b-4701-44e7-bc78-3cd945efeadd"/>
  <p:tag name="CAPTIONITEMSYSNAME" val="Conditional formatting m2.001Configuringconditionalformatting00:01:03.8-00:01:09.4"/>
  <p:tag name="BOOKMARKENTRYNAME" val="Conditional formatting m2.00100:01:03.8"/>
  <p:tag name="BOOKMARKEXITNAME" val="Conditional formatting m2.00100:01:09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56673bef-87c7-40e6-a871-cd6ad49f55ba"/>
  <p:tag name="CAPTIONITEMSYSNAME" val="Conditional formatting m2.001exceptIclick00:01:09.5-00:01:12.5"/>
  <p:tag name="BOOKMARKENTRYNAME" val="Conditional formatting m2.00100:01:09.5"/>
  <p:tag name="BOOKMARKEXITNAME" val="Conditional formatting m2.00100:01:12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e8cf459a-7272-482a-9869-3d77aa63399b"/>
  <p:tag name="CAPTIONITEMSYSNAME" val="Conditional formatting m2.001Itypethe00:01:12.6-00:01:24.7"/>
  <p:tag name="BOOKMARKENTRYNAME" val="Conditional formatting m2.00100:01:12.6"/>
  <p:tag name="BOOKMARKEXITNAME" val="Conditional formatting m2.00100:01:24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1b8b0014-bf7a-466d-aa8b-2110e7a06f5a"/>
  <p:tag name="CAPTIONITEMSYSNAME" val="Conditional formatting m2.001Noticethatthere00:01:24.8-00:01:29.7"/>
  <p:tag name="BOOKMARKENTRYNAME" val="Conditional formatting m2.00100:01:24.8"/>
  <p:tag name="BOOKMARKEXITNAME" val="Conditional formatting m2.00100:01:29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a3045ece-6eee-41ec-81f6-bb0af9c10add"/>
  <p:tag name="CAPTIONITEMSYSNAME" val="Conditional formatting m2.001I’llselectthe00:01:29.8-00:01:35.0"/>
  <p:tag name="BOOKMARKENTRYNAME" val="Conditional formatting m2.00100:01:29.8"/>
  <p:tag name="BOOKMARKEXITNAME" val="Conditional formatting m2.00100:01:35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befed4d5-39f9-4d35-ad73-c992860d9bf3"/>
  <p:tag name="CAPTIONITEMSYSNAME" val="Conditional formatting m2.001Tasksthataren’t00:01:35.1-00:01:40.2"/>
  <p:tag name="BOOKMARKENTRYNAME" val="Conditional formatting m2.00100:01:35.1"/>
  <p:tag name="BOOKMARKEXITNAME" val="Conditional formatting m2.00100:01:40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5e100349-f157-41e7-97ca-d2289ce985e8"/>
  <p:tag name="CAPTIONITEMSYSNAME" val="Conditional formatting m2.001I’dliketo00:01:40.3-00:01:47.8"/>
  <p:tag name="BOOKMARKENTRYNAME" val="Conditional formatting m2.00100:01:40.3"/>
  <p:tag name="BOOKMARKEXITNAME" val="Conditional formatting m2.00100:01:47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9006cd23-1be4-4231-a598-abbf9200add0"/>
  <p:tag name="CAPTIONITEMSYSNAME" val="Conditional formatting m2.001QuickAnalysisdoesn’t00:01:47.9-00:01:51.8"/>
  <p:tag name="BOOKMARKENTRYNAME" val="Conditional formatting m2.00100:01:47.9"/>
  <p:tag name="BOOKMARKEXITNAME" val="Conditional formatting m2.00100:01:51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2e73e9ae-37c1-4cdd-9cbc-7b2b1442be89"/>
  <p:tag name="CAPTIONITEMSYSNAME" val="Conditional formatting m2.001soIclick00:01:51.9-00:01:58.2"/>
  <p:tag name="BOOKMARKENTRYNAME" val="Conditional formatting m2.00100:01:51.9"/>
  <p:tag name="BOOKMARKEXITNAME" val="Conditional formatting m2.00100:01:58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50c2d908-750c-4675-8d21-f145ed7780af"/>
  <p:tag name="CAPTIONITEMSYSNAME" val="Conditional formatting m2.001PointtoHighlight00:01:58.3-00:02:03.0"/>
  <p:tag name="BOOKMARKENTRYNAME" val="Conditional formatting m2.00100:01:58.3"/>
  <p:tag name="BOOKMARKEXITNAME" val="Conditional formatting m2.00100:02:03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7730640d-9938-433a-8bc6-31cc56ee9792"/>
  <p:tag name="CAPTIONITEMSYSNAME" val="Conditional formatting m1.001Iwantto00:00:18.3-00:00:22.0"/>
  <p:tag name="BOOKMARKENTRYNAME" val="Conditional formatting m1.00100:00:18.3"/>
  <p:tag name="BOOKMARKEXITNAME" val="Conditional formatting m1.00100:00:2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043dd380-778e-4d88-ae83-ceca994195e8"/>
  <p:tag name="CAPTIONITEMSYSNAME" val="Conditional formatting m2.001Intheleft00:02:03.1-00:02:07.8"/>
  <p:tag name="BOOKMARKENTRYNAME" val="Conditional formatting m2.00100:02:03.1"/>
  <p:tag name="BOOKMARKEXITNAME" val="Conditional formatting m2.00100:02:07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95f1c8c9-3527-4c3e-bb47-7a618fd99c74"/>
  <p:tag name="CAPTIONITEMSYSNAME" val="Conditional formatting m2.001Intheright00:02:07.9-00:02:17.9"/>
  <p:tag name="BOOKMARKENTRYNAME" val="Conditional formatting m2.00100:02:07.9"/>
  <p:tag name="BOOKMARKEXITNAME" val="Conditional formatting m2.00100:02:17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79b1eab0-3209-4c91-ad3c-1d58e4fbf372"/>
  <p:tag name="CAPTIONITEMSYSNAME" val="Conditional formatting m2.001Iselectthe00:02:18.0-00:02:23.9"/>
  <p:tag name="BOOKMARKENTRYNAME" val="Conditional formatting m2.00100:02:18.0"/>
  <p:tag name="BOOKMARKEXITNAME" val="Conditional formatting m2.00100:02:23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68d8ee39-2f2e-4940-95ce-0f295398eb11"/>
  <p:tag name="CAPTIONITEMSYSNAME" val="Conditional formatting m2.001Tasksthatare00:02:24.0-00:02:29.0"/>
  <p:tag name="BOOKMARKENTRYNAME" val="Conditional formatting m2.00100:02:24.0"/>
  <p:tag name="BOOKMARKEXITNAME" val="Conditional formatting m2.00100:02:29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f8521614-6a4b-4bce-9c04-241baaf83e2c"/>
  <p:tag name="CAPTIONITEMSYSNAME" val="Conditional formatting m2.001NowIhave00:02:29.1-00:02:36.1"/>
  <p:tag name="BOOKMARKENTRYNAME" val="Conditional formatting m2.00100:02:29.1"/>
  <p:tag name="BOOKMARKEXITNAME" val="Conditional formatting m2.00100:02:36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8a0f78-f4cc-41b8-b44c-bca1be8e70a1"/>
  <p:tag name="CAPTIONINTERNALID" val="edc0539c-5897-4ebf-bf7b-7854af3bcabf"/>
  <p:tag name="CAPTIONITEMSYSNAME" val="Conditional formatting m2.001Upnext,conditionally00:02:36.2-00:02:39.8"/>
  <p:tag name="BOOKMARKENTRYNAME" val="Conditional formatting m2.00100:02:36.2"/>
  <p:tag name="BOOKMARKEXITNAME" val="Conditional formatting m2.00100:02:39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MEDIACAPTIONSPROMPTED" val="False"/>
  <p:tag name="TEMPPRESENTATIONFILE" val="C:\Users\Administrator\AppData\Local\Temp\tmp7C69.tmp"/>
  <p:tag name="TEMPMEDIAFILENAME" val="C:\Users\Administrator\AppData\Local\Temp\tmp7ECC_Conditional formatting m3.001.mp4"/>
  <p:tag name="MEDIAFADEDURATION" val="0.2"/>
  <p:tag name="MEDIATRANSPARENCY" val="0.3"/>
  <p:tag name="MEDIACAPTIONSHIDDEN" val="False"/>
  <p:tag name="CUSTOMXMLPARTID" val="{205F0D78-5759-462D-96C8-7C92B7A35684}"/>
  <p:tag name="MEDIACAPTIONCOUNT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83aac311-d3ab-46f0-9fcb-cef48409f6bf"/>
  <p:tag name="CAPTIONITEMSYSNAME" val="Conditional formatting m3.001Inthefirst00:00:00.0-00:00:03.8"/>
  <p:tag name="BOOKMARKENTRYNAME" val="Conditional formatting m3.00100:00:00.0"/>
  <p:tag name="BOOKMARKEXITNAME" val="Conditional formatting m3.00100:00:03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e22fbe6c-33f8-48db-b3e0-c11fa5b347da"/>
  <p:tag name="CAPTIONITEMSYSNAME" val="Conditional formatting m3.001wewentover00:00:03.9-00:00:11.8"/>
  <p:tag name="BOOKMARKENTRYNAME" val="Conditional formatting m3.00100:00:03.9"/>
  <p:tag name="BOOKMARKEXITNAME" val="Conditional formatting m3.00100:00:11.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9c0f6aca-83da-4630-8109-02a7390cce45"/>
  <p:tag name="CAPTIONITEMSYSNAME" val="Conditional formatting m3.001Youcanalso00:00:11.9-00:00:18.0"/>
  <p:tag name="BOOKMARKENTRYNAME" val="Conditional formatting m3.00100:00:11.9"/>
  <p:tag name="BOOKMARKEXITNAME" val="Conditional formatting m3.00100:00:18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d087f375-4a4c-44ca-9ea9-d640187c4f02"/>
  <p:tag name="CAPTIONITEMSYSNAME" val="Conditional formatting m1.001Iselectthe00:00:22.1-00:00:25.9"/>
  <p:tag name="BOOKMARKENTRYNAME" val="Conditional formatting m1.00100:00:22.1"/>
  <p:tag name="BOOKMARKEXITNAME" val="Conditional formatting m1.00100:00:25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252b5f07-f330-484e-a7ab-561abfff041e"/>
  <p:tag name="CAPTIONITEMSYSNAME" val="Conditional formatting m3.001uniquetext,and00:00:18.1-00:00:25.1"/>
  <p:tag name="BOOKMARKENTRYNAME" val="Conditional formatting m3.00100:00:18.1"/>
  <p:tag name="BOOKMARKEXITNAME" val="Conditional formatting m3.00100:00:25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a3e8e1cb-44f8-4056-b3c5-e359b8a8d51f"/>
  <p:tag name="CAPTIONITEMSYSNAME" val="Conditional formatting m3.001Butwhatif00:00:25.2-00:00:31.6"/>
  <p:tag name="BOOKMARKENTRYNAME" val="Conditional formatting m3.00100:00:25.2"/>
  <p:tag name="BOOKMARKEXITNAME" val="Conditional formatting m3.00100:00:31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c8be72bf-9022-41a0-8d4b-5b5befb8ade9"/>
  <p:tag name="CAPTIONITEMSYSNAME" val="Conditional formatting m3.001Inthisexample,00:00:31.7-00:00:40.1"/>
  <p:tag name="BOOKMARKENTRYNAME" val="Conditional formatting m3.00100:00:31.7"/>
  <p:tag name="BOOKMARKEXITNAME" val="Conditional formatting m3.00100:00:40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bd257210-ca52-4a45-82f5-00c3ec332d99"/>
  <p:tag name="CAPTIONITEMSYSNAME" val="Conditional formatting m3.001Todothis,00:00:40.2-00:00:50.5"/>
  <p:tag name="BOOKMARKENTRYNAME" val="Conditional formatting m3.00100:00:40.2"/>
  <p:tag name="BOOKMARKEXITNAME" val="Conditional formatting m3.00100:00:50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69ac8851-f582-45ba-bfc3-3c30f9929a61"/>
  <p:tag name="CAPTIONITEMSYSNAME" val="Conditional formatting m3.001ClickConditionalFormatting,00:00:50.6-00:01:01.7"/>
  <p:tag name="BOOKMARKENTRYNAME" val="Conditional formatting m3.00100:00:50.6"/>
  <p:tag name="BOOKMARKEXITNAME" val="Conditional formatting m3.00100:01:01.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ce6ee6eb-cbb2-41f1-9e1f-74f487db6a27"/>
  <p:tag name="CAPTIONITEMSYSNAME" val="Conditional formatting m3.001Intherule00:01:01.8-00:01:05.5"/>
  <p:tag name="BOOKMARKENTRYNAME" val="Conditional formatting m3.00100:01:01.8"/>
  <p:tag name="BOOKMARKEXITNAME" val="Conditional formatting m3.00100:01:05.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a6ca6a1f-470d-4641-a0a0-e0fd42b6293d"/>
  <p:tag name="CAPTIONITEMSYSNAME" val="Conditional formatting m3.001weneedto00:01:05.6-00:01:13.5"/>
  <p:tag name="BOOKMARKENTRYNAME" val="Conditional formatting m3.00100:01:05.6"/>
  <p:tag name="BOOKMARKEXITNAME" val="Conditional formatting m3.00100:01:13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f8da0f9f-5272-428c-8b09-1f9f1e0b1b71"/>
  <p:tag name="CAPTIONITEMSYSNAME" val="Conditional formatting m3.001Todothis,00:01:13.6-00:01:27.4"/>
  <p:tag name="BOOKMARKENTRYNAME" val="Conditional formatting m3.00100:01:13.6"/>
  <p:tag name="BOOKMARKEXITNAME" val="Conditional formatting m3.00100:01:27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2193647b-bab9-4877-b5bd-c156abeb2d05"/>
  <p:tag name="CAPTIONITEMSYSNAME" val="Conditional formatting m3.001Weusean00:01:27.5-00:01:32.6"/>
  <p:tag name="BOOKMARKENTRYNAME" val="Conditional formatting m3.00100:01:27.5"/>
  <p:tag name="BOOKMARKEXITNAME" val="Conditional formatting m3.00100:01:32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4f5dea11-22fa-4f28-9205-20aa177f73f2"/>
  <p:tag name="CAPTIONITEMSYSNAME" val="Conditional formatting m3.001sothatconditional00:01:32.7-00:01:39.7"/>
  <p:tag name="BOOKMARKENTRYNAME" val="Conditional formatting m3.00100:01:32.7"/>
  <p:tag name="BOOKMARKEXITNAME" val="Conditional formatting m3.00100:01:3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c2ea00ce-ae08-49f3-8d8f-4aeb3c1d2374"/>
  <p:tag name="CAPTIONITEMSYSNAME" val="Conditional formatting m1.001clicktheQuick00:00:26.0-00:00:36.1"/>
  <p:tag name="BOOKMARKENTRYNAME" val="Conditional formatting m1.00100:00:26.0"/>
  <p:tag name="BOOKMARKEXITNAME" val="Conditional formatting m1.00100:00:36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f0287c5c-021b-4ca1-967c-0674e4bab5d2"/>
  <p:tag name="CAPTIONITEMSYSNAME" val="Conditional formatting m3.001Andweput00:01:39.8-00:01:47.8"/>
  <p:tag name="BOOKMARKENTRYNAME" val="Conditional formatting m3.00100:01:39.8"/>
  <p:tag name="BOOKMARKEXITNAME" val="Conditional formatting m3.00100:01:47.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a4ccf30d-caf2-4b9f-a6d4-d0798d2cbd05"/>
  <p:tag name="CAPTIONITEMSYSNAME" val="Conditional formatting m3.001Nextweclick00:01:47.9-00:01:58.8"/>
  <p:tag name="BOOKMARKENTRYNAME" val="Conditional formatting m3.00100:01:47.9"/>
  <p:tag name="BOOKMARKEXITNAME" val="Conditional formatting m3.00100:01:58.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06c348fe-be11-4d64-98d1-1be3da59cf3d"/>
  <p:tag name="CAPTIONITEMSYSNAME" val="Conditional formatting m3.001Andtherows00:01:58.9-00:02:04.2"/>
  <p:tag name="BOOKMARKENTRYNAME" val="Conditional formatting m3.00100:01:58.9"/>
  <p:tag name="BOOKMARKEXITNAME" val="Conditional formatting m3.00100:02:04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8267199-e0ac-4996-b7cb-68162a985a5d"/>
  <p:tag name="CAPTIONINTERNALID" val="40daddf4-9dae-4d1b-ba54-0f850652829d"/>
  <p:tag name="CAPTIONITEMSYSNAME" val="Conditional formatting m3.001Upnext,copying00:02:04.3-00:02:09.5"/>
  <p:tag name="BOOKMARKENTRYNAME" val="Conditional formatting m3.00100:02:04.3"/>
  <p:tag name="BOOKMARKEXITNAME" val="Conditional formatting m3.00100:02:09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397e1e-ac17-4584-9b97-63eb16545e47"/>
  <p:tag name="MEDIACAPTIONSPROMPTED" val="False"/>
  <p:tag name="TEMPPRESENTATIONFILE" val="C:\Users\Administrator\AppData\Local\Temp\tmp17FF.tmp"/>
  <p:tag name="TEMPMEDIAFILENAME" val="C:\Users\Administrator\AppData\Local\Temp\tmp1AB0_Conditional formatting m4.001.mp4"/>
  <p:tag name="MEDIAFADEDURATION" val="0.2"/>
  <p:tag name="MEDIATRANSPARENCY" val="0.3"/>
  <p:tag name="MEDIACAPTIONSHIDDEN" val="False"/>
  <p:tag name="CUSTOMXMLPARTID" val="{C5627586-7DA1-4E13-A3B2-FC56F94732FE}"/>
  <p:tag name="MEDIACAPTIONCOUNT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397e1e-ac17-4584-9b97-63eb16545e47"/>
  <p:tag name="CAPTIONINTERNALID" val="5d98c49e-531e-4731-8e34-14592d841f31"/>
  <p:tag name="CAPTIONITEMSYSNAME" val="Conditional formatting m4.001I’vealreadyapplied00:00:00.0-00:00:12.3"/>
  <p:tag name="BOOKMARKENTRYNAME" val="Conditional formatting m4.00100:00:00.0"/>
  <p:tag name="BOOKMARKEXITNAME" val="Conditional formatting m4.00100:00:12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397e1e-ac17-4584-9b97-63eb16545e47"/>
  <p:tag name="CAPTIONINTERNALID" val="6b36ec17-f905-4fd6-8fb4-8979b1d72154"/>
  <p:tag name="CAPTIONITEMSYSNAME" val="Conditional formatting m4.001Tocopythe00:00:12.4-00:00:16.9"/>
  <p:tag name="BOOKMARKENTRYNAME" val="Conditional formatting m4.00100:00:12.4"/>
  <p:tag name="BOOKMARKEXITNAME" val="Conditional formatting m4.00100:00:16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397e1e-ac17-4584-9b97-63eb16545e47"/>
  <p:tag name="CAPTIONINTERNALID" val="af814722-c060-44d2-9396-3ed2ce6b9303"/>
  <p:tag name="CAPTIONITEMSYSNAME" val="Conditional formatting m4.001clickFormatPainter00:00:17.0-00:00:26.5"/>
  <p:tag name="BOOKMARKENTRYNAME" val="Conditional formatting m4.00100:00:17.0"/>
  <p:tag name="BOOKMARKEXITNAME" val="Conditional formatting m4.00100:00:26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397e1e-ac17-4584-9b97-63eb16545e47"/>
  <p:tag name="CAPTIONINTERNALID" val="9b71327e-1c6e-4f3d-9f61-92ea314579c3"/>
  <p:tag name="CAPTIONITEMSYSNAME" val="Conditional formatting m4.001Toremoveconditional00:00:26.6-00:00:44.5"/>
  <p:tag name="BOOKMARKENTRYNAME" val="Conditional formatting m4.00100:00:26.6"/>
  <p:tag name="BOOKMARKEXITNAME" val="Conditional formatting m4.00100:00:44.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397e1e-ac17-4584-9b97-63eb16545e47"/>
  <p:tag name="CAPTIONINTERNALID" val="a28af8e5-6c35-4d86-9034-8ae563b05a15"/>
  <p:tag name="CAPTIONITEMSYSNAME" val="Conditional formatting m4.001Toremoveall00:00:44.6-00:00:49.2"/>
  <p:tag name="BOOKMARKENTRYNAME" val="Conditional formatting m4.00100:00:44.6"/>
  <p:tag name="BOOKMARKEXITNAME" val="Conditional formatting m4.00100:00:4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3273c5dc-2ab2-42b8-ac6f-08f082af447f"/>
  <p:tag name="CAPTIONITEMSYSNAME" val="Conditional formatting m1.001alivepreview00:00:36.2-00:00:40.5"/>
  <p:tag name="BOOKMARKENTRYNAME" val="Conditional formatting m1.00100:00:36.2"/>
  <p:tag name="BOOKMARKEXITNAME" val="Conditional formatting m1.00100:00:40.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397e1e-ac17-4584-9b97-63eb16545e47"/>
  <p:tag name="CAPTIONINTERNALID" val="75bde87c-8f70-4b05-9f95-32a81e868de1"/>
  <p:tag name="CAPTIONITEMSYSNAME" val="Conditional formatting m4.001clicktheConditional00:00:49.3-00:01:02.6"/>
  <p:tag name="BOOKMARKENTRYNAME" val="Conditional formatting m4.00100:00:49.3"/>
  <p:tag name="BOOKMARKEXITNAME" val="Conditional formatting m4.00100:01:02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397e1e-ac17-4584-9b97-63eb16545e47"/>
  <p:tag name="CAPTIONINTERNALID" val="96b3ad5f-6f14-4b97-b9cf-c52c4e113199"/>
  <p:tag name="CAPTIONITEMSYSNAME" val="Conditional formatting m4.001Nowyou’vegot00:01:02.7-00:01:07.6"/>
  <p:tag name="BOOKMARKENTRYNAME" val="Conditional formatting m4.00100:01:02.7"/>
  <p:tag name="BOOKMARKEXITNAME" val="Conditional formatting m4.00100:01:07.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397e1e-ac17-4584-9b97-63eb16545e47"/>
  <p:tag name="CAPTIONINTERNALID" val="5da4aacb-5794-4b9d-a039-d71a4bed41e0"/>
  <p:tag name="CAPTIONITEMSYSNAME" val="Conditional formatting m4.001Ofcourse,there’s00:01:07.7-00:01:10.2"/>
  <p:tag name="BOOKMARKENTRYNAME" val="Conditional formatting m4.00100:01:07.7"/>
  <p:tag name="BOOKMARKEXITNAME" val="Conditional formatting m4.00100:01:10.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397e1e-ac17-4584-9b97-63eb16545e47"/>
  <p:tag name="CAPTIONINTERNALID" val="e54d802b-68bb-490a-8f16-8e1ba58da6d2"/>
  <p:tag name="CAPTIONITEMSYSNAME" val="Conditional formatting m4.001Socheckout00:01:10.3-00:01:16.7"/>
  <p:tag name="BOOKMARKENTRYNAME" val="Conditional formatting m4.00100:01:10.3"/>
  <p:tag name="BOOKMARKEXITNAME" val="Conditional formatting m4.00100:01:1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8cdd4988-feba-4789-99c6-ea7c34cf342d"/>
  <p:tag name="CAPTIONITEMSYSNAME" val="Conditional formatting m1.001DataBarsprovides00:00:40.6-00:00:45.3"/>
  <p:tag name="BOOKMARKENTRYNAME" val="Conditional formatting m1.00100:00:40.6"/>
  <p:tag name="BOOKMARKEXITNAME" val="Conditional formatting m1.00100:00:4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716223-5af4-40dc-b2af-1a546bd068d9"/>
  <p:tag name="CAPTIONINTERNALID" val="eb086a3a-4075-4aa6-9fd1-6bb0a3f8fd90"/>
  <p:tag name="CAPTIONITEMSYSNAME" val="Conditional formatting m1.001AndnowI00:00:45.4-00:00:53.9"/>
  <p:tag name="BOOKMARKENTRYNAME" val="Conditional formatting m1.00100:00:45.4"/>
  <p:tag name="BOOKMARKEXITNAME" val="Conditional formatting m1.00100:00:53.9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74D5345A-B302-4D7D-B203-FA23579C323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E0709BD3-FA6A-413E-821B-462A01A23CE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590334F7-2D7B-462B-A938-52652E8349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D6F8E818-A35D-475B-9157-54DA939D66A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1ACC49AD-E848-4555-A670-80848E170C83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4-Video-Template-11-1-12.potx" id="{D42673C5-FC63-485C-896D-1003913566FF}" vid="{DE6A8918-5373-453C-A0C6-825AE45285D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 8 1 7 1 6 2 2 3 - 5 a f 4 - 4 0 d c - b 2 a f - 1 a 5 4 6 b d 0 6 8 d 9 < / I d > < C a p t i o n I t e m s > < C a p t i o n I t e m > < I n t e r n a l I d > a 1 e 0 f 1 b f - 3 4 8 b - 4 1 9 c - 8 8 7 a - 3 8 0 d 1 c 6 a 7 2 3 2 < / I n t e r n a l I d > < N a m e > C o n d i t i o n a l   f o r m a t t i n g   m 1 . 0 0 1 C o n d i t i o n a l f o r m a t t i n g p r o v i d e s 0 0 : 0 0 : 0 0 . 0 - 0 0 : 0 0 : 0 8 . 4 < / N a m e > < T e x t > C o n d i t i o n a l   f o r m a t t i n g   p r o v i d e s   v i s u a l   c u e s   t o   h e l p   y o u   m a k e   s e n s e   o f   y o u r   d a t a . < / T e x t > < B o o k M a r k E n t r y N a m e > C o n d i t i o n a l   f o r m a t t i n g   m 1 . 0 0 1 0 0 : 0 0 : 0 0 . 0 < / B o o k M a r k E n t r y N a m e > < B o o k M a r k E x i t N a m e > C o n d i t i o n a l   f o r m a t t i n g   m 1 . 0 0 1 0 0 : 0 0 : 0 8 . 4 < / B o o k M a r k E x i t N a m e > < B o o k M a r k E n t r y P o s i t i o n > 3 3 < / B o o k M a r k E n t r y P o s i t i o n > < B o o k M a r k E x i t P o s i t i o n > 8 4 6 7 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 0 9 0 6 d 0 8 8 - 5 e 3 9 - 4 d e 0 - 9 b 1 7 - 6 f 0 a 5 d b a c f 5 c < / I n t e r n a l I d > < N a m e > C o n d i t i o n a l   f o r m a t t i n g   m 1 . 0 0 1 F o r e x a m p l e , i t  l l 0 0 : 0 0 : 0 8 . 5 - 0 0 : 0 0 : 1 8 . 2 < / N a m e > < T e x t > F o r   e x a m p l e ,   i t  l l   c l e a r l y   s h o w   h i g h s   a n d   l o w s ,   o r   o t h e r   d a t a   t r e n d s   b a s e d   o n   c r i t e r i a   y o u   p r o v i d e . < / T e x t > < B o o k M a r k E n t r y N a m e > C o n d i t i o n a l   f o r m a t t i n g   m 1 . 0 0 1 0 0 : 0 0 : 0 8 . 5 < / B o o k M a r k E n t r y N a m e > < B o o k M a r k E x i t N a m e > C o n d i t i o n a l   f o r m a t t i n g   m 1 . 0 0 1 0 0 : 0 0 : 1 8 . 2 < / B o o k M a r k E x i t N a m e > < B o o k M a r k E n t r y P o s i t i o n > 8 5 6 7 < / B o o k M a r k E n t r y P o s i t i o n > < B o o k M a r k E x i t P o s i t i o n > 1 8 2 0 0 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 7 7 3 0 6 4 0 d - 9 9 3 8 - 4 3 3 a - 8 b c 6 - 3 1 c c 5 6 e e 9 7 9 2 < / I n t e r n a l I d > < N a m e > C o n d i t i o n a l   f o r m a t t i n g   m 1 . 0 0 1 I w a n t t o 0 0 : 0 0 : 1 8 . 3 - 0 0 : 0 0 : 2 2 . 0 < / N a m e > < T e x t > I   w a n t   t o   s e e   h o w   m u c h   e a c h   s a l e s   p e r s o n   s o l d . < / T e x t > < B o o k M a r k E n t r y N a m e > C o n d i t i o n a l   f o r m a t t i n g   m 1 . 0 0 1 0 0 : 0 0 : 1 8 . 3 < / B o o k M a r k E n t r y N a m e > < B o o k M a r k E x i t N a m e > C o n d i t i o n a l   f o r m a t t i n g   m 1 . 0 0 1 0 0 : 0 0 : 2 2 . 0 < / B o o k M a r k E x i t N a m e > < B o o k M a r k E n t r y P o s i t i o n > 1 8 3 0 0 < / B o o k M a r k E n t r y P o s i t i o n > < B o o k M a r k E x i t P o s i t i o n > 2 2 0 0 0 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 d 0 8 7 f 3 7 5 - 4 a 4 c - 4 4 c a - 9 e a 9 - d 6 4 0 1 8 7 c 4 f 0 2 < / I n t e r n a l I d > < N a m e > C o n d i t i o n a l   f o r m a t t i n g   m 1 . 0 0 1 I s e l e c t t h e 0 0 : 0 0 : 2 2 . 1 - 0 0 : 0 0 : 2 5 . 9 < / N a m e > < T e x t > I   s e l e c t   t h e   r a n g e   o f   c e l l s   i n   S a l e s , < / T e x t > < B o o k M a r k E n t r y N a m e > C o n d i t i o n a l   f o r m a t t i n g   m 1 . 0 0 1 0 0 : 0 0 : 2 2 . 1 < / B o o k M a r k E n t r y N a m e > < B o o k M a r k E x i t N a m e > C o n d i t i o n a l   f o r m a t t i n g   m 1 . 0 0 1 0 0 : 0 0 : 2 5 . 9 < / B o o k M a r k E x i t N a m e > < B o o k M a r k E n t r y P o s i t i o n > 2 2 1 0 0 < / B o o k M a r k E n t r y P o s i t i o n > < B o o k M a r k E x i t P o s i t i o n > 2 5 9 6 7 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 c 2 e a 0 0 c e - a e 0 8 - 4 9 f 3 - 8 d 8 f - 4 a e b 3 c 1 d 2 3 7 4 < / I n t e r n a l I d > < N a m e > C o n d i t i o n a l   f o r m a t t i n g   m 1 . 0 0 1 c l i c k t h e Q u i c k 0 0 : 0 0 : 2 6 . 0 - 0 0 : 0 0 : 3 6 . 1 < / N a m e > < T e x t > c l i c k   t h e   Q u i c k   A n a l y s i s   b u t t o n ,   u s e   t h e   d e f a u l t   F o r m a t t i n g   t a b  w h e n   I   m o v e   a c r o s s   t h e   f o r m a t t i n g   o p t i o n s , < / T e x t > < B o o k M a r k E n t r y N a m e > C o n d i t i o n a l   f o r m a t t i n g   m 1 . 0 0 1 0 0 : 0 0 : 2 6 . 0 < / B o o k M a r k E n t r y N a m e > < B o o k M a r k E x i t N a m e > C o n d i t i o n a l   f o r m a t t i n g   m 1 . 0 0 1 0 0 : 0 0 : 3 6 . 1 < / B o o k M a r k E x i t N a m e > < B o o k M a r k E n t r y P o s i t i o n > 2 6 0 6 7 < / B o o k M a r k E n t r y P o s i t i o n > < B o o k M a r k E x i t P o s i t i o n > 3 6 1 0 0 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 3 2 7 3 c 5 d c - 2 a b 2 - 4 2 b 8 - a c 6 f - 0 8 f 0 8 2 a f 4 4 7 f < / I n t e r n a l I d > < N a m e > C o n d i t i o n a l   f o r m a t t i n g   m 1 . 0 0 1 a l i v e p r e v i e w 0 0 : 0 0 : 3 6 . 2 - 0 0 : 0 0 : 4 0 . 5 < / N a m e > < T e x t > a   l i v e   p r e v i e w   s h o w s   m e   w h a t   m y   d a t a   w i l l   l o o k   l i k e . < / T e x t > < B o o k M a r k E n t r y N a m e > C o n d i t i o n a l   f o r m a t t i n g   m 1 . 0 0 1 0 0 : 0 0 : 3 6 . 2 < / B o o k M a r k E n t r y N a m e > < B o o k M a r k E x i t N a m e > C o n d i t i o n a l   f o r m a t t i n g   m 1 . 0 0 1 0 0 : 0 0 : 4 0 . 5 < / B o o k M a r k E x i t N a m e > < B o o k M a r k E n t r y P o s i t i o n > 3 6 2 0 0 < / B o o k M a r k E n t r y P o s i t i o n > < B o o k M a r k E x i t P o s i t i o n > 4 0 5 6 7 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 8 c d d 4 9 8 8 - f e b a - 4 7 8 9 - 9 9 c 6 - e a 7 c 3 4 c f 3 4 2 d < / I n t e r n a l I d > < N a m e > C o n d i t i o n a l   f o r m a t t i n g   m 1 . 0 0 1 D a t a B a r s p r o v i d e s 0 0 : 0 0 : 4 0 . 6 - 0 0 : 0 0 : 4 5 . 3 < / N a m e > < T e x t > D a t a   B a r s   p r o v i d e s   w h a t   I   w a n t ,   s o   I   c l i c k   i t . < / T e x t > < B o o k M a r k E n t r y N a m e > C o n d i t i o n a l   f o r m a t t i n g   m 1 . 0 0 1 0 0 : 0 0 : 4 0 . 6 < / B o o k M a r k E n t r y N a m e > < B o o k M a r k E x i t N a m e > C o n d i t i o n a l   f o r m a t t i n g   m 1 . 0 0 1 0 0 : 0 0 : 4 5 . 3 < / B o o k M a r k E x i t N a m e > < B o o k M a r k E n t r y P o s i t i o n > 4 0 6 6 7 < / B o o k M a r k E n t r y P o s i t i o n > < B o o k M a r k E x i t P o s i t i o n > 4 5 3 0 0 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 e b 0 8 6 a 3 a - 4 0 7 5 - 4 a a 6 - 9 f d 1 - 6 b b 0 a 3 f 8 f d 9 0 < / I n t e r n a l I d > < N a m e > C o n d i t i o n a l   f o r m a t t i n g   m 1 . 0 0 1 A n d n o w I 0 0 : 0 0 : 4 5 . 4 - 0 0 : 0 0 : 5 3 . 9 < / N a m e > < T e x t > A n d   n o w   I   h a v e   a n   e y e   c a t c h i n g   v i s u a l   r e p r e s e n t a t i o n   o f   t h e   d a t a ,   m a k i n g   i t   e a s i e r   t o   a n a l y z e . < / T e x t > < B o o k M a r k E n t r y N a m e > C o n d i t i o n a l   f o r m a t t i n g   m 1 . 0 0 1 0 0 : 0 0 : 4 5 . 4 < / B o o k M a r k E n t r y N a m e > < B o o k M a r k E x i t N a m e > C o n d i t i o n a l   f o r m a t t i n g   m 1 . 0 0 1 0 0 : 0 0 : 5 3 . 9 < / B o o k M a r k E x i t N a m e > < B o o k M a r k E n t r y P o s i t i o n > 4 5 4 0 0 < / B o o k M a r k E n t r y P o s i t i o n > < B o o k M a r k E x i t P o s i t i o n > 5 3 9 3 3 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 b 4 8 3 2 a d 0 - 5 2 7 6 - 4 2 d 0 - b 3 c 9 - e 4 3 0 e b 5 1 0 7 5 1 < / I n t e r n a l I d > < N a m e > C o n d i t i o n a l   f o r m a t t i n g   m 1 . 0 0 1 Y o u c a n a p p l y 0 0 : 0 0 : 5 4 . 0 - 0 0 : 0 0 : 5 9 . 0 < / N a m e > < T e x t > Y o u   c a n   a p p l y   m u l t i p l e   c o n d i t i o n a l   f o r m a t s   t o   t h e   s a m e   c e l l s . < / T e x t > < B o o k M a r k E n t r y N a m e > C o n d i t i o n a l   f o r m a t t i n g   m 1 . 0 0 1 0 0 : 0 0 : 5 4 . 0 < / B o o k M a r k E n t r y N a m e > < B o o k M a r k E x i t N a m e > C o n d i t i o n a l   f o r m a t t i n g   m 1 . 0 0 1 0 0 : 0 0 : 5 9 . 0 < / B o o k M a r k E x i t N a m e > < B o o k M a r k E n t r y P o s i t i o n > 5 4 0 3 3 < / B o o k M a r k E n t r y P o s i t i o n > < B o o k M a r k E x i t P o s i t i o n > 5 9 0 3 3 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 1 b 7 3 d 8 b a - 6 f 9 7 - 4 5 f 0 - b 8 2 3 - 8 8 e 5 2 5 b 8 a 5 0 0 < / I n t e r n a l I d > < N a m e > C o n d i t i o n a l   f o r m a t t i n g   m 1 . 0 0 1 S e l e c t t h e c e l l s , 0 0 : 0 0 : 5 9 . 1 - 0 0 : 0 1 : 0 8 . 2 < / N a m e > < T e x t > S e l e c t   t h e   c e l l s ,   c l i c k   t h e   b u t t o n ,   a n d   c l i c k   a n o t h e r   f o r m a t t i n g   o p t i o n ,   s u c h   a s   I c o n   S e t . < / T e x t > < B o o k M a r k E n t r y N a m e > C o n d i t i o n a l   f o r m a t t i n g   m 1 . 0 0 1 0 0 : 0 0 : 5 9 . 1 < / B o o k M a r k E n t r y N a m e > < B o o k M a r k E x i t N a m e > C o n d i t i o n a l   f o r m a t t i n g   m 1 . 0 0 1 0 0 : 0 1 : 0 8 . 2 < / B o o k M a r k E x i t N a m e > < B o o k M a r k E n t r y P o s i t i o n > 5 9 1 3 3 < / B o o k M a r k E n t r y P o s i t i o n > < B o o k M a r k E x i t P o s i t i o n > 6 8 2 3 3 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 8 d 5 f b 6 0 2 - a 2 8 d - 4 8 a 5 - 8 d 5 4 - 1 9 8 a 1 f e a a 7 3 d < / I n t e r n a l I d > < N a m e > C o n d i t i o n a l   f o r m a t t i n g   m 1 . 0 0 1 B y d e f a u l t , t h e s e 0 0 : 0 1 : 0 8 . 3 - 0 0 : 0 1 : 1 6 . 3 < / N a m e > < T e x t > B y   d e f a u l t ,   t h e s e   i n d i c a t e   t h e   u p p e r   t h i r d ,   m i d d l e   t h i r d ,   a n d   l o w e r   t h i r d   o f   t h e   v a l u e s . < / T e x t > < B o o k M a r k E n t r y N a m e > C o n d i t i o n a l   f o r m a t t i n g   m 1 . 0 0 1 0 0 : 0 1 : 0 8 . 3 < / B o o k M a r k E n t r y N a m e > < B o o k M a r k E x i t N a m e > C o n d i t i o n a l   f o r m a t t i n g   m 1 . 0 0 1 0 0 : 0 1 : 1 6 . 3 < / B o o k M a r k E x i t N a m e > < B o o k M a r k E n t r y P o s i t i o n > 6 8 3 3 3 < / B o o k M a r k E n t r y P o s i t i o n > < B o o k M a r k E x i t P o s i t i o n > 7 6 3 0 0 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 1 f 2 4 8 5 1 8 - a 3 0 7 - 4 c 0 d - b 5 e e - b a c e e a e 1 2 6 f e < / I n t e r n a l I d > < N a m e > C o n d i t i o n a l   f o r m a t t i n g   m 1 . 0 0 1 Y o u c a n a l s o 0 0 : 0 1 : 1 6 . 4 - 0 0 : 0 1 : 2 0 . 4 < / N a m e > < T e x t > Y o u   c a n   a l s o   a p p l y   c o n d i t i o n a l   f o r m a t t i n g   t o   t e x t . < / T e x t > < B o o k M a r k E n t r y N a m e > C o n d i t i o n a l   f o r m a t t i n g   m 1 . 0 0 1 0 0 : 0 1 : 1 6 . 4 < / B o o k M a r k E n t r y N a m e > < B o o k M a r k E x i t N a m e > C o n d i t i o n a l   f o r m a t t i n g   m 1 . 0 0 1 0 0 : 0 1 : 2 0 . 4 < / B o o k M a r k E x i t N a m e > < B o o k M a r k E n t r y P o s i t i o n > 7 6 4 0 0 < / B o o k M a r k E n t r y P o s i t i o n > < B o o k M a r k E x i t P o s i t i o n > 8 0 4 6 7 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 a 7 1 2 4 d 3 9 - 0 5 7 5 - 4 2 3 c - b f 2 5 - d 3 d a 8 3 6 6 1 9 8 d < / I n t e r n a l I d > < N a m e > C o n d i t i o n a l   f o r m a t t i n g   m 1 . 0 0 1 N o t i c e t h a t t h e 0 0 : 0 1 : 2 0 . 5 - 0 0 : 0 1 : 2 5 . 5 < / N a m e > < T e x t > N o t i c e   t h a t   t h e   f o r m a t t i n g   o p t i o n s   f o r   t e x t   a r e   d i f f e r e n t   t h a n   t h o s e   f o r   m o n e y . < / T e x t > < B o o k M a r k E n t r y N a m e > C o n d i t i o n a l   f o r m a t t i n g   m 1 . 0 0 1 0 0 : 0 1 : 2 0 . 5 < / B o o k M a r k E n t r y N a m e > < B o o k M a r k E x i t N a m e > C o n d i t i o n a l   f o r m a t t i n g   m 1 . 0 0 1 0 0 : 0 1 : 2 5 . 5 < / B o o k M a r k E x i t N a m e > < B o o k M a r k E n t r y P o s i t i o n > 8 0 5 6 7 < / B o o k M a r k E n t r y P o s i t i o n > < B o o k M a r k E x i t P o s i t i o n > 8 5 5 0 0 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 8 4 4 6 6 6 3 4 - a 9 f 5 - 4 6 7 7 - a a 1 c - 4 3 6 2 5 d a c 5 4 6 4 < / I n t e r n a l I d > < N a m e > C o n d i t i o n a l   f o r m a t t i n g   m 1 . 0 0 1 F o r m a t t i n g o p t i o n s d i f f e r 0 0 : 0 1 : 2 5 . 6 - 0 0 : 0 1 : 3 0 . 3 < / N a m e > < T e x t > F o r m a t t i n g   o p t i o n s   d i f f e r   b e t w e e n   m a n y   d i f f e r e n t   t y p e s   o f   d a t a . < / T e x t > < B o o k M a r k E n t r y N a m e > C o n d i t i o n a l   f o r m a t t i n g   m 1 . 0 0 1 0 0 : 0 1 : 2 5 . 6 < / B o o k M a r k E n t r y N a m e > < B o o k M a r k E x i t N a m e > C o n d i t i o n a l   f o r m a t t i n g   m 1 . 0 0 1 0 0 : 0 1 : 3 0 . 3 < / B o o k M a r k E x i t N a m e > < B o o k M a r k E n t r y P o s i t i o n > 8 5 6 0 0 < / B o o k M a r k E n t r y P o s i t i o n > < B o o k M a r k E x i t P o s i t i o n > 9 0 3 3 3 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 9 0 4 6 5 7 b 9 - 5 6 a c - 4 c d e - a b f 4 - c d 9 8 d 9 b c b 5 d 2 < / I n t e r n a l I d > < N a m e > C o n d i t i o n a l   f o r m a t t i n g   m 1 . 0 0 1 I s e l e c t T e x t 0 0 : 0 1 : 3 0 . 4 - 0 0 : 0 1 : 3 9 . 0 < / N a m e > < T e x t > I   s e l e c t   T e x t   C o n t a i n s   a n d   e n t e r   O i l .   I  m   l e a v i n g   t h e   f o r m a t t i n g   s e t   t o   t h e   d e f a u l t . < / T e x t > < B o o k M a r k E n t r y N a m e > C o n d i t i o n a l   f o r m a t t i n g   m 1 . 0 0 1 0 0 : 0 1 : 3 0 . 4 < / B o o k M a r k E n t r y N a m e > < B o o k M a r k E x i t N a m e > C o n d i t i o n a l   f o r m a t t i n g   m 1 . 0 0 1 0 0 : 0 1 : 3 9 . 0 < / B o o k M a r k E x i t N a m e > < B o o k M a r k E n t r y P o s i t i o n > 9 0 4 3 3 < / B o o k M a r k E n t r y P o s i t i o n > < B o o k M a r k E x i t P o s i t i o n > 9 9 0 3 3 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 2 0 6 f d c 0 a - a 6 d 2 - 4 e e 4 - a d 4 3 - a 8 b 0 c 6 e 0 5 f c d < / I n t e r n a l I d > < N a m e > C o n d i t i o n a l   f o r m a t t i n g   m 1 . 0 0 1 A n d t h e c e l l s 0 0 : 0 1 : 3 9 . 1 - 0 0 : 0 1 : 4 7 . 3 < / N a m e > < T e x t > A n d   t h e   c e l l s   t h a t   c o n t a i n   o i l   a r e   f o r m a t t e d   i n   r e d .   T h e y   r e a l l y   s t a n d   o u t . < / T e x t > < B o o k M a r k E n t r y N a m e > C o n d i t i o n a l   f o r m a t t i n g   m 1 . 0 0 1 0 0 : 0 1 : 3 9 . 1 < / B o o k M a r k E n t r y N a m e > < B o o k M a r k E x i t N a m e > C o n d i t i o n a l   f o r m a t t i n g   m 1 . 0 0 1 0 0 : 0 1 : 4 7 . 3 < / B o o k M a r k E x i t N a m e > < B o o k M a r k E n t r y P o s i t i o n > 9 9 1 3 3 < / B o o k M a r k E n t r y P o s i t i o n > < B o o k M a r k E x i t P o s i t i o n > 1 0 7 3 0 0 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 9 a 5 c 3 e a 6 - 2 b a 0 - 4 9 e 5 - b 0 a 5 - 0 2 4 e 2 e 8 d 8 e 7 c < / I n t e r n a l I d > < N a m e > C o n d i t i o n a l   f o r m a t t i n g   m 1 . 0 0 1 I f y o u c h a n g e 0 0 : 0 1 : 4 7 . 4 - 0 0 : 0 1 : 5 5 . 9 < / N a m e > < T e x t > I f   y o u   c h a n g e   t h e   t e x t   i n   a   c e l l   s o   t h a t   i t   c o n t a i n s   o i l ,   t h e   f o r m a t t i n g   a u t o m a t i c a l l y   c h a n g e s . < / T e x t > < B o o k M a r k E n t r y N a m e > C o n d i t i o n a l   f o r m a t t i n g   m 1 . 0 0 1 0 0 : 0 1 : 4 7 . 4 < / B o o k M a r k E n t r y N a m e > < B o o k M a r k E x i t N a m e > C o n d i t i o n a l   f o r m a t t i n g   m 1 . 0 0 1 0 0 : 0 1 : 5 5 . 9 < / B o o k M a r k E x i t N a m e > < B o o k M a r k E n t r y P o s i t i o n > 1 0 7 4 0 0 < / B o o k M a r k E n t r y P o s i t i o n > < B o o k M a r k E x i t P o s i t i o n > 1 1 5 9 3 3 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 6 d f c f b 1 0 - 5 7 7 8 - 4 4 0 d - b 8 7 e - 5 a 2 0 c 9 1 e a b 6 6 < / I n t e r n a l I d > < N a m e > C o n d i t i o n a l   f o r m a t t i n g   m 1 . 0 0 1 U p n e x t , c o n d i t i o n a l l y 0 0 : 0 1 : 5 6 . 0 - 0 0 : 0 2 : 0 0 . 2 < / N a m e > < T e x t > U p   n e x t ,   c o n d i t i o n a l l y   f o r m a t t i n g   d a t e s . < / T e x t > < B o o k M a r k E n t r y N a m e > C o n d i t i o n a l   f o r m a t t i n g   m 1 . 0 0 1 0 0 : 0 1 : 5 6 . 0 < / B o o k M a r k E n t r y N a m e > < B o o k M a r k E x i t N a m e > C o n d i t i o n a l   f o r m a t t i n g   m 1 . 0 0 1 0 0 : 0 2 : 0 0 . 2 < / B o o k M a r k E x i t N a m e > < B o o k M a r k E n t r y P o s i t i o n > 1 1 6 0 3 3 < / B o o k M a r k E n t r y P o s i t i o n > < B o o k M a r k E x i t P o s i t i o n > 1 2 0 2 3 3 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 2 6 8 a 0 f 7 8 - f 4 c c - 4 1 b 8 - b 4 4 c - b c a 1 b e 8 e 7 0 a 1 < / I d > < C a p t i o n I t e m s > < C a p t i o n I t e m > < I n t e r n a l I d > 0 7 3 5 1 9 b 8 - 3 3 6 c - 4 9 2 8 - 9 e 7 d - 7 3 0 5 8 3 a 5 d 2 a 4 < / I n t e r n a l I d > < N a m e > C o n d i t i o n a l   f o r m a t t i n g   m 2 . 0 0 1 I w a n t t o 0 0 : 0 0 : 0 0 . 0 - 0 0 : 0 0 : 1 1 . 2 < / N a m e > < T e x t > I   w a n t   t o   s e e   a t   a   g l a n c e   w h a t   t a s k s   i n   t h e   l i s t   a r e   l a t e .   I n   o t h e r   w o r d s ,   t h o s e   t a s k s   w i t h   d u e   d a t e   d a t e s   b e f o r e   t o d a y . < / T e x t > < B o o k M a r k E n t r y N a m e > C o n d i t i o n a l   f o r m a t t i n g   m 2 . 0 0 1 0 0 : 0 0 : 0 0 . 0 < / B o o k M a r k E n t r y N a m e > < B o o k M a r k E x i t N a m e > C o n d i t i o n a l   f o r m a t t i n g   m 2 . 0 0 1 0 0 : 0 0 : 1 1 . 2 < / B o o k M a r k E x i t N a m e > < B o o k M a r k E n t r y P o s i t i o n > 3 3 < / B o o k M a r k E n t r y P o s i t i o n > < B o o k M a r k E x i t P o s i t i o n > 1 1 2 6 7 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 9 7 a b 1 9 1 6 - e a 1 2 - 4 8 6 b - 9 a 5 e - 6 8 2 f 6 8 4 0 d 2 3 c < / I n t e r n a l I d > < N a m e > C o n d i t i o n a l   f o r m a t t i n g   m 2 . 0 0 1 I s e l e c t t h e 0 0 : 0 0 : 1 1 . 3 - 0 0 : 0 0 : 2 0 . 4 < / N a m e > < T e x t > I   s e l e c t   t h e   c e l l s   i n   t h e   D u e   d a t e   c o l u m n ,   c l i c k   t h e   Q u i c k   A n a l y s i s   b u t t o n ,   c l i c k   L e s s   T h a n . < / T e x t > < B o o k M a r k E n t r y N a m e > C o n d i t i o n a l   f o r m a t t i n g   m 2 . 0 0 1 0 0 : 0 0 : 1 1 . 3 < / B o o k M a r k E n t r y N a m e > < B o o k M a r k E x i t N a m e > C o n d i t i o n a l   f o r m a t t i n g   m 2 . 0 0 1 0 0 : 0 0 : 2 0 . 4 < / B o o k M a r k E x i t N a m e > < B o o k M a r k E n t r y P o s i t i o n > 1 1 3 6 7 < / B o o k M a r k E n t r y P o s i t i o n > < B o o k M a r k E x i t P o s i t i o n > 2 0 4 6 7 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 1 d 8 4 f b 1 1 - 7 c e 7 - 4 9 4 d - a b 6 c - d c 2 2 0 8 a 1 4 5 f 1 < / I n t e r n a l I d > < N a m e > C o n d i t i o n a l   f o r m a t t i n g   m 2 . 0 0 1 I c o u l d t y p e 0 0 : 0 0 : 2 0 . 5 - 0 0 : 0 0 : 2 6 . 1 < / N a m e > < T e x t > I   c o u l d   t y p e   t o d a y s   d a t e ,   b u t   I  d   h a v e   t o   u p d a t e   t h e   c o n d i t i o n a l   f o r m a t t i n g   e v e r y   d a y . < / T e x t > < B o o k M a r k E n t r y N a m e > C o n d i t i o n a l   f o r m a t t i n g   m 2 . 0 0 1 0 0 : 0 0 : 2 0 . 5 < / B o o k M a r k E n t r y N a m e > < B o o k M a r k E x i t N a m e > C o n d i t i o n a l   f o r m a t t i n g   m 2 . 0 0 1 0 0 : 0 0 : 2 6 . 1 < / B o o k M a r k E x i t N a m e > < B o o k M a r k E n t r y P o s i t i o n > 2 0 5 6 7 < / B o o k M a r k E n t r y P o s i t i o n > < B o o k M a r k E x i t P o s i t i o n > 2 6 1 3 3 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 0 2 a 2 f 4 c 3 - 8 c 7 5 - 4 8 6 3 - a 7 1 e - d 5 f 6 3 2 3 2 0 d f 0 < / I n t e r n a l I d > < N a m e > C o n d i t i o n a l   f o r m a t t i n g   m 2 . 0 0 1 T h a t w o u l d g e t 0 0 : 0 0 : 2 6 . 2 - 0 0 : 0 0 : 3 4 . 4 < / N a m e > < T e x t > T h a t   w o u l d   g e t   t e d i o u s   r e a l l y   f a s t .   I n s t e a d   I   t y p e   t h e   T O D A Y   f u n c t i o n ,   w h i c h   r e t u r n s   t o d a y  s   d a t e . < / T e x t > < B o o k M a r k E n t r y N a m e > C o n d i t i o n a l   f o r m a t t i n g   m 2 . 0 0 1 0 0 : 0 0 : 2 6 . 2 < / B o o k M a r k E n t r y N a m e > < B o o k M a r k E x i t N a m e > C o n d i t i o n a l   f o r m a t t i n g   m 2 . 0 0 1 0 0 : 0 0 : 3 4 . 4 < / B o o k M a r k E x i t N a m e > < B o o k M a r k E n t r y P o s i t i o n > 2 6 2 3 3 < / B o o k M a r k E n t r y P o s i t i o n > < B o o k M a r k E x i t P o s i t i o n > 3 4 4 0 0 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 b 0 e 8 8 e 1 7 - e b 0 7 - 4 b 3 6 - 9 2 5 3 - 6 1 c 4 1 d e b 8 d 0 3 < / I n t e r n a l I d > < N a m e > C o n d i t i o n a l   f o r m a t t i n g   m 2 . 0 0 1 E q u a l s s i g n , T O D A Y , 0 0 : 0 0 : 3 4 . 5 - 0 0 : 0 0 : 4 3 . 3 < / N a m e > < T e x t > E q u a l s   s i g n ,   T O D A Y ,   o p e n i n g   p a r e n t h e s i s ,   a n d   a   c l o s i n g   p a r e n t h e s i s . < / T e x t > < B o o k M a r k E n t r y N a m e > C o n d i t i o n a l   f o r m a t t i n g   m 2 . 0 0 1 0 0 : 0 0 : 3 4 . 5 < / B o o k M a r k E n t r y N a m e > < B o o k M a r k E x i t N a m e > C o n d i t i o n a l   f o r m a t t i n g   m 2 . 0 0 1 0 0 : 0 0 : 4 3 . 3 < / B o o k M a r k E x i t N a m e > < B o o k M a r k E n t r y P o s i t i o n > 3 4 5 0 0 < / B o o k M a r k E n t r y P o s i t i o n > < B o o k M a r k E x i t P o s i t i o n > 4 3 3 0 0 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 4 b 9 a a e d 3 - f d 5 1 - 4 6 b 7 - 8 2 7 b - c 9 b 2 a 0 5 c 2 2 4 b < / I n t e r n a l I d > < N a m e > C o n d i t i o n a l   f o r m a t t i n g   m 2 . 0 0 1 I  m g o i n g t o 0 0 : 0 0 : 4 3 . 4 - 0 0 : 0 0 : 4 7 . 2 < / N a m e > < T e x t > I  m   g o i n g   t o   l e a v e   t h e   f o r m a t t i n g   s e t   t o   t h e   d e f a u l t   r e d   o p t i o n . < / T e x t > < B o o k M a r k E n t r y N a m e > C o n d i t i o n a l   f o r m a t t i n g   m 2 . 0 0 1 0 0 : 0 0 : 4 3 . 4 < / B o o k M a r k E n t r y N a m e > < B o o k M a r k E x i t N a m e > C o n d i t i o n a l   f o r m a t t i n g   m 2 . 0 0 1 0 0 : 0 0 : 4 7 . 2 < / B o o k M a r k E x i t N a m e > < B o o k M a r k E n t r y P o s i t i o n > 4 3 4 0 0 < / B o o k M a r k E n t r y P o s i t i o n > < B o o k M a r k E x i t P o s i t i o n > 4 7 2 0 0 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 d 6 9 1 7 b d b - a 6 3 d - 4 b a 6 - a 2 f 9 - b 9 0 b 3 6 8 b 2 3 9 e < / I n t e r n a l I d > < N a m e > C o n d i t i o n a l   f o r m a t t i n g   m 2 . 0 0 1 A n d c l i c k O K . 0 0 : 0 0 : 4 7 . 3 - 0 0 : 0 0 : 4 9 . 6 < / N a m e > < T e x t > A n d   c l i c k   O K . < / T e x t > < B o o k M a r k E n t r y N a m e > C o n d i t i o n a l   f o r m a t t i n g   m 2 . 0 0 1 0 0 : 0 0 : 4 7 . 3 < / B o o k M a r k E n t r y N a m e > < B o o k M a r k E x i t N a m e > C o n d i t i o n a l   f o r m a t t i n g   m 2 . 0 0 1 0 0 : 0 0 : 4 9 . 6 < / B o o k M a r k E x i t N a m e > < B o o k M a r k E n t r y P o s i t i o n > 4 7 3 0 0 < / B o o k M a r k E n t r y P o s i t i o n > < B o o k M a r k E x i t P o s i t i o n > 4 9 6 0 0 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 6 3 0 6 d b 3 6 - c 4 3 1 - 4 f 5 a - a 6 0 4 - 9 b a d 2 7 d a a 9 8 f < / I n t e r n a l I d > < N a m e > C o n d i t i o n a l   f o r m a t t i n g   m 2 . 0 0 1 T a s k s t h a t a r e 0 0 : 0 0 : 4 9 . 7 - 0 0 : 0 0 : 5 6 . 9 < / N a m e > < T e x t > T a s k s   t h a t   a r e   o v e r d u e   s h o w   i n   r e d   a n d   a r e   e a s y   t o   p i c k   o u t   a t   a   g l a n c e . < / T e x t > < B o o k M a r k E n t r y N a m e > C o n d i t i o n a l   f o r m a t t i n g   m 2 . 0 0 1 0 0 : 0 0 : 4 9 . 7 < / B o o k M a r k E n t r y N a m e > < B o o k M a r k E x i t N a m e > C o n d i t i o n a l   f o r m a t t i n g   m 2 . 0 0 1 0 0 : 0 0 : 5 6 . 9 < / B o o k M a r k E x i t N a m e > < B o o k M a r k E n t r y P o s i t i o n > 4 9 7 0 0 < / B o o k M a r k E n t r y P o s i t i o n > < B o o k M a r k E x i t P o s i t i o n > 5 6 9 0 0 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 a 0 3 e 1 4 b 9 - d 5 6 3 - 4 c 9 6 - a 8 2 0 - 2 b 9 6 b a b 2 c 2 b a < / I n t e r n a l I d > < N a m e > C o n d i t i o n a l   f o r m a t t i n g   m 2 . 0 0 1 I a l s o w a n t 0 0 : 0 0 : 5 7 . 0 - 0 0 : 0 1 : 0 3 . 7 < / N a m e > < T e x t > I   a l s o   w a n t   t o   s e e   t a s k s   t h a t   a r e n  t   d u e   f o r   a   w e e k   o r   m o r e .   T h e s e   t a s k s   a r e   i n   g o o d   s h a p e . < / T e x t > < B o o k M a r k E n t r y N a m e > C o n d i t i o n a l   f o r m a t t i n g   m 2 . 0 0 1 0 0 : 0 0 : 5 7 . 0 < / B o o k M a r k E n t r y N a m e > < B o o k M a r k E x i t N a m e > C o n d i t i o n a l   f o r m a t t i n g   m 2 . 0 0 1 0 0 : 0 1 : 0 3 . 7 < / B o o k M a r k E x i t N a m e > < B o o k M a r k E n t r y P o s i t i o n > 5 7 0 0 0 < / B o o k M a r k E n t r y P o s i t i o n > < B o o k M a r k E x i t P o s i t i o n > 6 3 7 6 7 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 7 6 a d e e 5 b - 4 7 0 1 - 4 4 e 7 - b c 7 8 - 3 c d 9 4 5 e f e a d d < / I n t e r n a l I d > < N a m e > C o n d i t i o n a l   f o r m a t t i n g   m 2 . 0 0 1 C o n f i g u r i n g c o n d i t i o n a l f o r m a t t i n g 0 0 : 0 1 : 0 3 . 8 - 0 0 : 0 1 : 0 9 . 4 < / N a m e > < T e x t > C o n f i g u r i n g   c o n d i t i o n a l   f o r m a t t i n g   f o r   t h i s   i s   s i m i l a r   t o   w h a t   w e   d i d   f o r   o v e r d u e   t a s k s , < / T e x t > < B o o k M a r k E n t r y N a m e > C o n d i t i o n a l   f o r m a t t i n g   m 2 . 0 0 1 0 0 : 0 1 : 0 3 . 8 < / B o o k M a r k E n t r y N a m e > < B o o k M a r k E x i t N a m e > C o n d i t i o n a l   f o r m a t t i n g   m 2 . 0 0 1 0 0 : 0 1 : 0 9 . 4 < / B o o k M a r k E x i t N a m e > < B o o k M a r k E n t r y P o s i t i o n > 6 3 8 6 7 < / B o o k M a r k E n t r y P o s i t i o n > < B o o k M a r k E x i t P o s i t i o n > 6 9 4 3 3 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 5 6 6 7 3 b e f - 8 7 c 7 - 4 0 e 6 - a 8 7 1 - c d 6 a d 4 9 f 5 5 b a < / I n t e r n a l I d > < N a m e > C o n d i t i o n a l   f o r m a t t i n g   m 2 . 0 0 1 e x c e p t I c l i c k 0 0 : 0 1 : 0 9 . 5 - 0 0 : 0 1 : 1 2 . 5 < / N a m e > < T e x t > e x c e p t   I   c l i c k   G r e a t e r   T h a n < / T e x t > < B o o k M a r k E n t r y N a m e > C o n d i t i o n a l   f o r m a t t i n g   m 2 . 0 0 1 0 0 : 0 1 : 0 9 . 5 < / B o o k M a r k E n t r y N a m e > < B o o k M a r k E x i t N a m e > C o n d i t i o n a l   f o r m a t t i n g   m 2 . 0 0 1 0 0 : 0 1 : 1 2 . 5 < / B o o k M a r k E x i t N a m e > < B o o k M a r k E n t r y P o s i t i o n > 6 9 5 3 3 < / B o o k M a r k E n t r y P o s i t i o n > < B o o k M a r k E x i t P o s i t i o n > 7 2 5 0 0 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 e 8 c f 4 5 9 a - 7 2 7 2 - 4 8 2 a - 9 8 6 9 - 3 d 7 7 a a 6 3 3 9 9 b < / I n t e r n a l I d > < N a m e > C o n d i t i o n a l   f o r m a t t i n g   m 2 . 0 0 1 I t y p e t h e 0 0 : 0 1 : 1 2 . 6 - 0 0 : 0 1 : 2 4 . 7 < / N a m e > < T e x t > I   t y p e   t h e   T O D A Y   f u n c t i o n ,   a   p l u s   s i g n ,   a n d   7 .   I n   o t h e r   w o r d s ,   a   w e e k   f r o m   t o d a y . < / T e x t > < B o o k M a r k E n t r y N a m e > C o n d i t i o n a l   f o r m a t t i n g   m 2 . 0 0 1 0 0 : 0 1 : 1 2 . 6 < / B o o k M a r k E n t r y N a m e > < B o o k M a r k E x i t N a m e > C o n d i t i o n a l   f o r m a t t i n g   m 2 . 0 0 1 0 0 : 0 1 : 2 4 . 7 < / B o o k M a r k E x i t N a m e > < B o o k M a r k E n t r y P o s i t i o n > 7 2 6 0 0 < / B o o k M a r k E n t r y P o s i t i o n > < B o o k M a r k E x i t P o s i t i o n > 8 4 7 0 0 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 1 b 8 b 0 0 1 4 - b f 7 a - 4 6 6 d - a a 8 b - 2 1 1 0 e 7 a 0 6 f 5 a < / I n t e r n a l I d > < N a m e > C o n d i t i o n a l   f o r m a t t i n g   m 2 . 0 0 1 N o t i c e t h a t t h e r e 0 0 : 0 1 : 2 4 . 8 - 0 0 : 0 1 : 2 9 . 7 < / N a m e > < T e x t > N o t i c e   t h a t   t h e r e   a r e   m a n y   f o r m a t t i n g   o p t i o n s ,   i n c l u d i n g   C u s t o m   F o r m a t . < / T e x t > < B o o k M a r k E n t r y N a m e > C o n d i t i o n a l   f o r m a t t i n g   m 2 . 0 0 1 0 0 : 0 1 : 2 4 . 8 < / B o o k M a r k E n t r y N a m e > < B o o k M a r k E x i t N a m e > C o n d i t i o n a l   f o r m a t t i n g   m 2 . 0 0 1 0 0 : 0 1 : 2 9 . 7 < / B o o k M a r k E x i t N a m e > < B o o k M a r k E n t r y P o s i t i o n > 8 4 8 0 0 < / B o o k M a r k E n t r y P o s i t i o n > < B o o k M a r k E x i t P o s i t i o n > 8 9 7 6 7 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 a 3 0 4 5 e c e - 6 e e e - 4 1 e c - 8 1 f 6 - b b 0 a f 9 c 1 0 a d d < / I n t e r n a l I d > < N a m e > C o n d i t i o n a l   f o r m a t t i n g   m 2 . 0 0 1 I  l l s e l e c t t h e 0 0 : 0 1 : 2 9 . 8 - 0 0 : 0 1 : 3 5 . 0 < / N a m e > < T e x t > I  l l   s e l e c t   t h e   g r e e n   o p t i o n ,   a n d   c l i c k   O K . < / T e x t > < B o o k M a r k E n t r y N a m e > C o n d i t i o n a l   f o r m a t t i n g   m 2 . 0 0 1 0 0 : 0 1 : 2 9 . 8 < / B o o k M a r k E n t r y N a m e > < B o o k M a r k E x i t N a m e > C o n d i t i o n a l   f o r m a t t i n g   m 2 . 0 0 1 0 0 : 0 1 : 3 5 . 0 < / B o o k M a r k E x i t N a m e > < B o o k M a r k E n t r y P o s i t i o n > 8 9 8 6 7 < / B o o k M a r k E n t r y P o s i t i o n > < B o o k M a r k E x i t P o s i t i o n > 9 5 0 6 7 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 b e f e d 4 d 5 - 3 9 f 9 - 4 d 3 5 - a d 7 3 - c 9 9 2 8 6 0 d 9 b f 3 < / I n t e r n a l I d > < N a m e > C o n d i t i o n a l   f o r m a t t i n g   m 2 . 0 0 1 T a s k s t h a t a r e n  t 0 0 : 0 1 : 3 5 . 1 - 0 0 : 0 1 : 4 0 . 2 < / N a m e > < T e x t > T a s k s   t h a t   a r e n  t   d u e   f o r   a   w e e k   o r   m o r e   s h o w   i n   g r e e n . < / T e x t > < B o o k M a r k E n t r y N a m e > C o n d i t i o n a l   f o r m a t t i n g   m 2 . 0 0 1 0 0 : 0 1 : 3 5 . 1 < / B o o k M a r k E n t r y N a m e > < B o o k M a r k E x i t N a m e > C o n d i t i o n a l   f o r m a t t i n g   m 2 . 0 0 1 0 0 : 0 1 : 4 0 . 2 < / B o o k M a r k E x i t N a m e > < B o o k M a r k E n t r y P o s i t i o n > 9 5 1 6 7 < / B o o k M a r k E n t r y P o s i t i o n > < B o o k M a r k E x i t P o s i t i o n > 1 0 0 2 0 0 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 5 e 1 0 0 3 4 9 - f 1 5 7 - 4 1 e 7 - 9 7 c a - d 2 2 8 9 c e 9 8 5 e 8 < / I n t e r n a l I d > < N a m e > C o n d i t i o n a l   f o r m a t t i n g   m 2 . 0 0 1 I  d l i k e t o 0 0 : 0 1 : 4 0 . 3 - 0 0 : 0 1 : 4 7 . 8 < / N a m e > < T e x t > I  d   l i k e   t o   s e e   a t   a   g l a n c e   w h a t   t a s k s   a r e   c o m i n g   d u e   o v e r   t h e   n e x t   w e e k ,   s o   I   c a n   k e e p   a   c l o s e   e y e   o n   t h e m . < / T e x t > < B o o k M a r k E n t r y N a m e > C o n d i t i o n a l   f o r m a t t i n g   m 2 . 0 0 1 0 0 : 0 1 : 4 0 . 3 < / B o o k M a r k E n t r y N a m e > < B o o k M a r k E x i t N a m e > C o n d i t i o n a l   f o r m a t t i n g   m 2 . 0 0 1 0 0 : 0 1 : 4 7 . 8 < / B o o k M a r k E x i t N a m e > < B o o k M a r k E n t r y P o s i t i o n > 1 0 0 3 0 0 < / B o o k M a r k E n t r y P o s i t i o n > < B o o k M a r k E x i t P o s i t i o n > 1 0 7 8 6 7 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 9 0 0 6 c d 2 3 - 1 b e 4 - 4 2 3 1 - a 5 9 8 - a b b f 9 2 0 0 a d d 0 < / I n t e r n a l I d > < N a m e > C o n d i t i o n a l   f o r m a t t i n g   m 2 . 0 0 1 Q u i c k A n a l y s i s d o e s n  t 0 0 : 0 1 : 4 7 . 9 - 0 0 : 0 1 : 5 1 . 8 < / N a m e > < T e x t > Q u i c k   A n a l y s i s   d o e s n  t   h a v e   t h i s   o p t i o n , < / T e x t > < B o o k M a r k E n t r y N a m e > C o n d i t i o n a l   f o r m a t t i n g   m 2 . 0 0 1 0 0 : 0 1 : 4 7 . 9 < / B o o k M a r k E n t r y N a m e > < B o o k M a r k E x i t N a m e > C o n d i t i o n a l   f o r m a t t i n g   m 2 . 0 0 1 0 0 : 0 1 : 5 1 . 8 < / B o o k M a r k E x i t N a m e > < B o o k M a r k E n t r y P o s i t i o n > 1 0 7 9 6 7 < / B o o k M a r k E n t r y P o s i t i o n > < B o o k M a r k E x i t P o s i t i o n > 1 1 1 8 3 3 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 2 e 7 3 e 9 a e - 3 7 c 1 - 4 c d d - 9 c b c - 7 b 2 b 1 4 4 2 b e 8 9 < / I n t e r n a l I d > < N a m e > C o n d i t i o n a l   f o r m a t t i n g   m 2 . 0 0 1 s o I c l i c k 0 0 : 0 1 : 5 1 . 9 - 0 0 : 0 1 : 5 8 . 2 < / N a m e > < T e x t > s o   I   c l i c k   t h e   C o n d i t i o n a l   F o r m a t t i n g   b u t t o n   o n   t h e   H o m e   t a b   w h e r e   t h e r e   i s   t h i s   o p t i o n . < / T e x t > < B o o k M a r k E n t r y N a m e > C o n d i t i o n a l   f o r m a t t i n g   m 2 . 0 0 1 0 0 : 0 1 : 5 1 . 9 < / B o o k M a r k E n t r y N a m e > < B o o k M a r k E x i t N a m e > C o n d i t i o n a l   f o r m a t t i n g   m 2 . 0 0 1 0 0 : 0 1 : 5 8 . 2 < / B o o k M a r k E x i t N a m e > < B o o k M a r k E n t r y P o s i t i o n > 1 1 1 9 3 3 < / B o o k M a r k E n t r y P o s i t i o n > < B o o k M a r k E x i t P o s i t i o n > 1 1 8 2 3 3 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 5 0 c 2 d 9 0 8 - 7 5 0 c - 4 6 7 5 - 8 d 2 1 - f 1 4 5 e d 7 7 8 0 a f < / I n t e r n a l I d > < N a m e > C o n d i t i o n a l   f o r m a t t i n g   m 2 . 0 0 1 P o i n t t o H i g h l i g h t 0 0 : 0 1 : 5 8 . 3 - 0 0 : 0 2 : 0 3 . 0 < / N a m e > < T e x t > P o i n t   t o   H i g h l i g h t   C e l l   R u l e s ,   a n d   c l i c k   B e t w e e n . < / T e x t > < B o o k M a r k E n t r y N a m e > C o n d i t i o n a l   f o r m a t t i n g   m 2 . 0 0 1 0 0 : 0 1 : 5 8 . 3 < / B o o k M a r k E n t r y N a m e > < B o o k M a r k E x i t N a m e > C o n d i t i o n a l   f o r m a t t i n g   m 2 . 0 0 1 0 0 : 0 2 : 0 3 . 0 < / B o o k M a r k E x i t N a m e > < B o o k M a r k E n t r y P o s i t i o n > 1 1 8 3 3 3 < / B o o k M a r k E n t r y P o s i t i o n > < B o o k M a r k E x i t P o s i t i o n > 1 2 3 0 3 3 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 0 4 3 d d 3 8 0 - 7 7 8 e - 4 d 8 8 - a e 8 3 - c e c a 9 9 4 1 9 5 e 8 < / I n t e r n a l I d > < N a m e > C o n d i t i o n a l   f o r m a t t i n g   m 2 . 0 0 1 I n t h e l e f t 0 0 : 0 2 : 0 3 . 1 - 0 0 : 0 2 : 0 7 . 8 < / N a m e > < T e x t > I n   t h e   l e f t   d a t e   f i e l d ,   I   t y p e   t h e   T O D A Y   f u n c t i o n . < / T e x t > < B o o k M a r k E n t r y N a m e > C o n d i t i o n a l   f o r m a t t i n g   m 2 . 0 0 1 0 0 : 0 2 : 0 3 . 1 < / B o o k M a r k E n t r y N a m e > < B o o k M a r k E x i t N a m e > C o n d i t i o n a l   f o r m a t t i n g   m 2 . 0 0 1 0 0 : 0 2 : 0 7 . 8 < / B o o k M a r k E x i t N a m e > < B o o k M a r k E n t r y P o s i t i o n > 1 2 3 1 3 3 < / B o o k M a r k E n t r y P o s i t i o n > < B o o k M a r k E x i t P o s i t i o n > 1 2 7 8 6 7 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 9 5 f 1 c 8 c 9 - 3 5 2 7 - 4 c 3 e - b b 4 7 - 7 a 6 1 8 f d 9 9 c 7 4 < / I n t e r n a l I d > < N a m e > C o n d i t i o n a l   f o r m a t t i n g   m 2 . 0 0 1 I n t h e r i g h t 0 0 : 0 2 : 0 7 . 9 - 0 0 : 0 2 : 1 7 . 9 < / N a m e > < T e x t > I n   t h e   r i g h t   d a t e   f i e l d   I   t y p e   t h e   T O D A Y   f u n c t i o n ,   a   p l u s   s i g n ,   a n d   7 . < / T e x t > < B o o k M a r k E n t r y N a m e > C o n d i t i o n a l   f o r m a t t i n g   m 2 . 0 0 1 0 0 : 0 2 : 0 7 . 9 < / B o o k M a r k E n t r y N a m e > < B o o k M a r k E x i t N a m e > C o n d i t i o n a l   f o r m a t t i n g   m 2 . 0 0 1 0 0 : 0 2 : 1 7 . 9 < / B o o k M a r k E x i t N a m e > < B o o k M a r k E n t r y P o s i t i o n > 1 2 7 9 6 7 < / B o o k M a r k E n t r y P o s i t i o n > < B o o k M a r k E x i t P o s i t i o n > 1 3 7 9 6 7 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 7 9 b 1 e a b 0 - 3 2 0 9 - 4 c 9 1 - a d 3 c - 1 d 5 8 e 4 f b f 3 7 2 < / I n t e r n a l I d > < N a m e > C o n d i t i o n a l   f o r m a t t i n g   m 2 . 0 0 1 I s e l e c t t h e 0 0 : 0 2 : 1 8 . 0 - 0 0 : 0 2 : 2 3 . 9 < / N a m e > < T e x t > I   s e l e c t   t h e   y e l l o w   f o r m a t t i n g   o p t i o n ,   a n d   c l i c k   O K . < / T e x t > < B o o k M a r k E n t r y N a m e > C o n d i t i o n a l   f o r m a t t i n g   m 2 . 0 0 1 0 0 : 0 2 : 1 8 . 0 < / B o o k M a r k E n t r y N a m e > < B o o k M a r k E x i t N a m e > C o n d i t i o n a l   f o r m a t t i n g   m 2 . 0 0 1 0 0 : 0 2 : 2 3 . 9 < / B o o k M a r k E x i t N a m e > < B o o k M a r k E n t r y P o s i t i o n > 1 3 8 0 6 7 < / B o o k M a r k E n t r y P o s i t i o n > < B o o k M a r k E x i t P o s i t i o n > 1 4 3 9 0 0 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 6 8 d 8 e e 3 9 - 2 f 2 e - 4 9 4 0 - 9 5 c e - 0 f 2 9 5 3 9 8 e b 1 1 < / I n t e r n a l I d > < N a m e > C o n d i t i o n a l   f o r m a t t i n g   m 2 . 0 0 1 T a s k s t h a t a r e 0 0 : 0 2 : 2 4 . 0 - 0 0 : 0 2 : 2 9 . 0 < / N a m e > < T e x t > T a s k s   t h a t   a r e   d u e   w i t h i n   s e v e n   d a y s   a r e   f o r m a t t e d   i n   y e l l o w . < / T e x t > < B o o k M a r k E n t r y N a m e > C o n d i t i o n a l   f o r m a t t i n g   m 2 . 0 0 1 0 0 : 0 2 : 2 4 . 0 < / B o o k M a r k E n t r y N a m e > < B o o k M a r k E x i t N a m e > C o n d i t i o n a l   f o r m a t t i n g   m 2 . 0 0 1 0 0 : 0 2 : 2 9 . 0 < / B o o k M a r k E x i t N a m e > < B o o k M a r k E n t r y P o s i t i o n > 1 4 4 0 0 0 < / B o o k M a r k E n t r y P o s i t i o n > < B o o k M a r k E x i t P o s i t i o n > 1 4 9 0 3 3 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 f 8 5 2 1 6 1 4 - 6 a 4 b - 4 b c e - 9 c 0 4 - 2 4 1 b a a f 8 3 e 2 c < / I n t e r n a l I d > < N a m e > C o n d i t i o n a l   f o r m a t t i n g   m 2 . 0 0 1 N o w I h a v e 0 0 : 0 2 : 2 9 . 1 - 0 0 : 0 2 : 3 6 . 1 < / N a m e > < T e x t > N o w   I   h a v e   a   l i s t   o f   t a s k s   t h a t ,   a t   a   g l a n c e ,   I   c a n   s e e   h o w   t h e y  r e   d o i n g   a g a i n s t   t h e   s c h e d u l e . < / T e x t > < B o o k M a r k E n t r y N a m e > C o n d i t i o n a l   f o r m a t t i n g   m 2 . 0 0 1 0 0 : 0 2 : 2 9 . 1 < / B o o k M a r k E n t r y N a m e > < B o o k M a r k E x i t N a m e > C o n d i t i o n a l   f o r m a t t i n g   m 2 . 0 0 1 0 0 : 0 2 : 3 6 . 1 < / B o o k M a r k E x i t N a m e > < B o o k M a r k E n t r y P o s i t i o n > 1 4 9 1 3 3 < / B o o k M a r k E n t r y P o s i t i o n > < B o o k M a r k E x i t P o s i t i o n > 1 5 6 1 3 3 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 e d c 0 5 3 9 c - 5 8 9 7 - 4 e b f - b f 7 b - 7 8 5 4 a f 3 b c a b f < / I n t e r n a l I d > < N a m e > C o n d i t i o n a l   f o r m a t t i n g   m 2 . 0 0 1 U p n e x t , c o n d i t i o n a l l y 0 0 : 0 2 : 3 6 . 2 - 0 0 : 0 2 : 3 9 . 8 < / N a m e > < T e x t > U p   n e x t ,   c o n d i t i o n a l l y   f o r m a t t i n g   t e x t . < / T e x t > < B o o k M a r k E n t r y N a m e > C o n d i t i o n a l   f o r m a t t i n g   m 2 . 0 0 1 0 0 : 0 2 : 3 6 . 2 < / B o o k M a r k E n t r y N a m e > < B o o k M a r k E x i t N a m e > C o n d i t i o n a l   f o r m a t t i n g   m 2 . 0 0 1 0 0 : 0 2 : 3 9 . 8 < / B o o k M a r k E x i t N a m e > < B o o k M a r k E n t r y P o s i t i o n > 1 5 6 2 3 3 < / B o o k M a r k E n t r y P o s i t i o n > < B o o k M a r k E x i t P o s i t i o n > 1 5 9 8 3 3 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 a 8 2 6 7 1 9 9 - e 0 a c - 4 9 9 6 - b 7 c b - 6 8 1 6 2 a 9 8 5 a 5 d < / I d > < C a p t i o n I t e m s > < C a p t i o n I t e m > < I n t e r n a l I d > 8 3 a a c 3 1 1 - d 3 a b - 4 6 f 0 - 9 f c b - c e f 4 8 4 0 9 f 6 b f < / I n t e r n a l I d > < N a m e > C o n d i t i o n a l   f o r m a t t i n g   m 3 . 0 0 1 I n t h e f i r s t 0 0 : 0 0 : 0 0 . 0 - 0 0 : 0 0 : 0 3 . 8 < / N a m e > < T e x t > I n   t h e   f i r s t   v i d e o   i n   t h e   c o u r s e , < / T e x t > < B o o k M a r k E n t r y N a m e > C o n d i t i o n a l   f o r m a t t i n g   m 3 . 0 0 1 0 0 : 0 0 : 0 0 . 0 < / B o o k M a r k E n t r y N a m e > < B o o k M a r k E x i t N a m e > C o n d i t i o n a l   f o r m a t t i n g   m 3 . 0 0 1 0 0 : 0 0 : 0 3 . 8 < / B o o k M a r k E x i t N a m e > < B o o k M a r k E n t r y P o s i t i o n > 3 3 < / B o o k M a r k E n t r y P o s i t i o n > < B o o k M a r k E x i t P o s i t i o n >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 e 2 2 f b e 6 c - 3 3 f 8 - 4 8 d b - b 3 e 0 - c 1 1 f a 5 b 3 4 7 d a < / I n t e r n a l I d > < N a m e > C o n d i t i o n a l   f o r m a t t i n g   m 3 . 0 0 1 w e w e n t o v e r 0 0 : 0 0 : 0 3 . 9 - 0 0 : 0 0 : 1 1 . 8 < / N a m e > < T e x t > w e   w e n t   o v e r   h o w   t o   c o n d i t i o n a l l y   f o r m a t   c e l l s   i n   a   r a n g e   t h a t   c o n t a i n e d   t h e   t e x t    o i l    u s i n g   Q u i c k   A n a l y s i s . < / T e x t > < B o o k M a r k E n t r y N a m e > C o n d i t i o n a l   f o r m a t t i n g   m 3 . 0 0 1 0 0 : 0 0 : 0 3 . 9 < / B o o k M a r k E n t r y N a m e > < B o o k M a r k E x i t N a m e > C o n d i t i o n a l   f o r m a t t i n g   m 3 . 0 0 1 0 0 : 0 0 : 1 1 . 8 < / B o o k M a r k E x i t N a m e > < B o o k M a r k E n t r y P o s i t i o n > 3 9 3 3 < / B o o k M a r k E n t r y P o s i t i o n > < B o o k M a r k E x i t P o s i t i o n > 1 1 8 0 0 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 9 c 0 f 6 a c a - 8 3 d a - 4 6 3 0 - 8 1 0 9 - 0 2 a 7 3 9 0 c c e 4 5 < / I n t e r n a l I d > < N a m e > C o n d i t i o n a l   f o r m a t t i n g   m 3 . 0 0 1 Y o u c a n a l s o 0 0 : 0 0 : 1 1 . 9 - 0 0 : 0 0 : 1 8 . 0 < / N a m e > < T e x t > Y o u   c a n   a l s o   u s e   Q u i c k   A n a l y s i s   t o   c o n d i t i o n a l l y   f o r m a t   c e l l s   i n   a   r a n g e   t h a t   h a v e   d u p l i c a t e   t e x t , < / T e x t > < B o o k M a r k E n t r y N a m e > C o n d i t i o n a l   f o r m a t t i n g   m 3 . 0 0 1 0 0 : 0 0 : 1 1 . 9 < / B o o k M a r k E n t r y N a m e > < B o o k M a r k E x i t N a m e > C o n d i t i o n a l   f o r m a t t i n g   m 3 . 0 0 1 0 0 : 0 0 : 1 8 . 0 < / B o o k M a r k E x i t N a m e > < B o o k M a r k E n t r y P o s i t i o n > 1 1 9 0 0 < / B o o k M a r k E n t r y P o s i t i o n > < B o o k M a r k E x i t P o s i t i o n > 1 8 0 0 0 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 2 5 2 b 5 f 0 7 - f 3 3 0 - 4 8 4 e - a 7 a b - 5 6 1 a b f f f 0 4 1 e < / I n t e r n a l I d > < N a m e > C o n d i t i o n a l   f o r m a t t i n g   m 3 . 0 0 1 u n i q u e t e x t , a n d 0 0 : 0 0 : 1 8 . 1 - 0 0 : 0 0 : 2 5 . 1 < / N a m e > < T e x t > u n i q u e   t e x t ,   a n d   t e x t   t h a t  s   t h e   s a m e   a s   t e x t   y o u   s p e c i f y . < / T e x t > < B o o k M a r k E n t r y N a m e > C o n d i t i o n a l   f o r m a t t i n g   m 3 . 0 0 1 0 0 : 0 0 : 1 8 . 1 < / B o o k M a r k E n t r y N a m e > < B o o k M a r k E x i t N a m e > C o n d i t i o n a l   f o r m a t t i n g   m 3 . 0 0 1 0 0 : 0 0 : 2 5 . 1 < / B o o k M a r k E x i t N a m e > < B o o k M a r k E n t r y P o s i t i o n > 1 8 1 0 0 < / B o o k M a r k E n t r y P o s i t i o n > < B o o k M a r k E x i t P o s i t i o n > 2 5 1 3 3 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 a 3 e 8 e 1 c b - 4 4 f 8 - 4 0 5 6 - b 3 c 5 - e 3 5 9 b 8 a 8 d 5 1 f < / I n t e r n a l I d > < N a m e > C o n d i t i o n a l   f o r m a t t i n g   m 3 . 0 0 1 B u t w h a t i f 0 0 : 0 0 : 2 5 . 2 - 0 0 : 0 0 : 3 1 . 6 < / N a m e > < T e x t > B u t   w h a t   i f   y o u   w a n t   t o   c o n d i t i o n a l l y   f o r m a t   a   r o w   b a s e d   o n   t h e   t e x t   i n   o n e   o f   t h e   c e l l s   i n   t h e   r o w . < / T e x t > < B o o k M a r k E n t r y N a m e > C o n d i t i o n a l   f o r m a t t i n g   m 3 . 0 0 1 0 0 : 0 0 : 2 5 . 2 < / B o o k M a r k E n t r y N a m e > < B o o k M a r k E x i t N a m e > C o n d i t i o n a l   f o r m a t t i n g   m 3 . 0 0 1 0 0 : 0 0 : 3 1 . 6 < / B o o k M a r k E x i t N a m e > < B o o k M a r k E n t r y P o s i t i o n > 2 5 2 3 3 < / B o o k M a r k E n t r y P o s i t i o n > < B o o k M a r k E x i t P o s i t i o n > 3 1 6 0 0 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 c 8 b e 7 2 b f - 9 0 2 2 - 4 1 a 0 - 8 d 4 b - 5 b 5 b e f b 8 a d e 9 < / I n t e r n a l I d > < N a m e > C o n d i t i o n a l   f o r m a t t i n g   m 3 . 0 0 1 I n t h i s e x a m p l e , 0 0 : 0 0 : 3 1 . 7 - 0 0 : 0 0 : 4 0 . 1 < / N a m e > < T e x t > I n   t h i s   e x a m p l e ,   I   w a n t   a   r o w   t o   h a v e   a   g r a y   f i l l   i f   D i s c o n t i n u e d   f o r   t h e   r o w   i s   s e t   t o   Y e s . < / T e x t > < B o o k M a r k E n t r y N a m e > C o n d i t i o n a l   f o r m a t t i n g   m 3 . 0 0 1 0 0 : 0 0 : 3 1 . 7 < / B o o k M a r k E n t r y N a m e > < B o o k M a r k E x i t N a m e > C o n d i t i o n a l   f o r m a t t i n g   m 3 . 0 0 1 0 0 : 0 0 : 4 0 . 1 < / B o o k M a r k E x i t N a m e > < B o o k M a r k E n t r y P o s i t i o n > 3 1 7 0 0 < / B o o k M a r k E n t r y P o s i t i o n > < B o o k M a r k E x i t P o s i t i o n > 4 0 1 0 0 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 b d 2 5 7 2 1 0 - c a 5 2 - 4 a 4 5 - 8 2 f 5 - 0 0 c 3 e c 3 3 2 d 9 9 < / I n t e r n a l I d > < N a m e > C o n d i t i o n a l   f o r m a t t i n g   m 3 . 0 0 1 T o d o t h i s , 0 0 : 0 0 : 4 0 . 2 - 0 0 : 0 0 : 5 0 . 5 < / N a m e > < T e x t > T o   d o   t h i s ,   s e l e c t   t h e   c e l l s   y o u   w a n t   t o   c o n d i t i o n a l l y   f o r m a t .   N o t e   t h a t   A 2   i s   t h e   a c t i v e   c e l l ;   w e  l l   n e e d   t h a t   f o r   l a t e r . < / T e x t > < B o o k M a r k E n t r y N a m e > C o n d i t i o n a l   f o r m a t t i n g   m 3 . 0 0 1 0 0 : 0 0 : 4 0 . 2 < / B o o k M a r k E n t r y N a m e > < B o o k M a r k E x i t N a m e > C o n d i t i o n a l   f o r m a t t i n g   m 3 . 0 0 1 0 0 : 0 0 : 5 0 . 5 < / B o o k M a r k E x i t N a m e > < B o o k M a r k E n t r y P o s i t i o n > 4 0 2 0 0 < / B o o k M a r k E n t r y P o s i t i o n > < B o o k M a r k E x i t P o s i t i o n > 5 0 5 0 0 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 6 9 a c 8 8 5 1 - f 5 8 2 - 4 5 b a - b f c 3 - 3 c 3 0 f 9 9 2 9 a 6 1 < / I n t e r n a l I d > < N a m e > C o n d i t i o n a l   f o r m a t t i n g   m 3 . 0 0 1 C l i c k C o n d i t i o n a l F o r m a t t i n g , 0 0 : 0 0 : 5 0 . 6 - 0 0 : 0 1 : 0 1 . 7 < / N a m e > < T e x t > C l i c k   C o n d i t i o n a l   F o r m a t t i n g ,   a n d   t h e n   c l i c k   N e w   R u l e .   S e l e c t   U s e   a   f o r m u l a   t o   d e t e r m i n e   w h i c h   c e l l s   t o   f o r m a t . < / T e x t > < B o o k M a r k E n t r y N a m e > C o n d i t i o n a l   f o r m a t t i n g   m 3 . 0 0 1 0 0 : 0 0 : 5 0 . 6 < / B o o k M a r k E n t r y N a m e > < B o o k M a r k E x i t N a m e > C o n d i t i o n a l   f o r m a t t i n g   m 3 . 0 0 1 0 0 : 0 1 : 0 1 . 7 < / B o o k M a r k E x i t N a m e > < B o o k M a r k E n t r y P o s i t i o n > 5 0 6 0 0 < / B o o k M a r k E n t r y P o s i t i o n > < B o o k M a r k E x i t P o s i t i o n > 6 1 7 3 3 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 c e 6 e e 6 e b - c b b 2 - 4 1 f 1 - 9 e 1 f - 7 4 f 4 8 7 d b 6 a 2 7 < / I n t e r n a l I d > < N a m e > C o n d i t i o n a l   f o r m a t t i n g   m 3 . 0 0 1 I n t h e r u l e 0 0 : 0 1 : 0 1 . 8 - 0 0 : 0 1 : 0 5 . 5 < / N a m e > < T e x t > I n   t h e   r u l e   f i e l d ,   s i n c e   t h e   a c t i v e   c e l l   i s   A 2 , < / T e x t > < B o o k M a r k E n t r y N a m e > C o n d i t i o n a l   f o r m a t t i n g   m 3 . 0 0 1 0 0 : 0 1 : 0 1 . 8 < / B o o k M a r k E n t r y N a m e > < B o o k M a r k E x i t N a m e > C o n d i t i o n a l   f o r m a t t i n g   m 3 . 0 0 1 0 0 : 0 1 : 0 5 . 5 < / B o o k M a r k E x i t N a m e > < B o o k M a r k E n t r y P o s i t i o n > 6 1 8 3 3 < / B o o k M a r k E n t r y P o s i t i o n > < B o o k M a r k E x i t P o s i t i o n > 6 5 5 6 7 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 a 6 c a 6 a 1 f - 4 7 0 d - 4 6 4 1 - a 0 a 0 - e 0 f d 4 2 b 6 2 9 3 d < / I n t e r n a l I d > < N a m e > C o n d i t i o n a l   f o r m a t t i n g   m 3 . 0 0 1 w e n e e d t o 0 0 : 0 1 : 0 5 . 6 - 0 0 : 0 1 : 1 3 . 5 < / N a m e > < T e x t > w e   n e e d   t o   t y p e   a   f o r m u l a   t h a t  s   v a l i d   f o r   r o w   2   a n d   w i l l   a p p l y   c o r r e c t l y   t o   a l l   o f   t h e   o t h e r   r o w s . < / T e x t > < B o o k M a r k E n t r y N a m e > C o n d i t i o n a l   f o r m a t t i n g   m 3 . 0 0 1 0 0 : 0 1 : 0 5 . 6 < / B o o k M a r k E n t r y N a m e > < B o o k M a r k E x i t N a m e > C o n d i t i o n a l   f o r m a t t i n g   m 3 . 0 0 1 0 0 : 0 1 : 1 3 . 5 < / B o o k M a r k E x i t N a m e > < B o o k M a r k E n t r y P o s i t i o n > 6 5 6 6 7 < / B o o k M a r k E n t r y P o s i t i o n > < B o o k M a r k E x i t P o s i t i o n > 7 3 5 0 0 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 f 8 d a 0 f 9 f - 5 2 7 2 - 4 2 8 c - 8 b 0 9 - 1 f 9 f 1 e 0 b 1 b 7 1 < / I n t e r n a l I d > < N a m e > C o n d i t i o n a l   f o r m a t t i n g   m 3 . 0 0 1 T o d o t h i s , 0 0 : 0 1 : 1 3 . 6 - 0 0 : 0 1 : 2 7 . 4 < / N a m e > < T e x t > T o   d o   t h i s ,   w e   t y p e   = $ C 2 =  Y e s  < / T e x t > < B o o k M a r k E n t r y N a m e > C o n d i t i o n a l   f o r m a t t i n g   m 3 . 0 0 1 0 0 : 0 1 : 1 3 . 6 < / B o o k M a r k E n t r y N a m e > < B o o k M a r k E x i t N a m e > C o n d i t i o n a l   f o r m a t t i n g   m 3 . 0 0 1 0 0 : 0 1 : 2 7 . 4 < / B o o k M a r k E x i t N a m e > < B o o k M a r k E n t r y P o s i t i o n > 7 3 6 0 0 < / B o o k M a r k E n t r y P o s i t i o n > < B o o k M a r k E x i t P o s i t i o n > 8 7 4 0 0 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 2 1 9 3 6 4 7 b - b a b 9 - 4 8 7 7 - b 5 b d - c 1 5 6 a b e b 2 d 0 5 < / I n t e r n a l I d > < N a m e > C o n d i t i o n a l   f o r m a t t i n g   m 3 . 0 0 1 W e u s e a n 0 0 : 0 1 : 2 7 . 5 - 0 0 : 0 1 : 3 2 . 6 < / N a m e > < T e x t > W e   u s e   a n   a b s o l u t e   r e f e r e n c e   f o r   c o l u m n   C ,   $ C , < / T e x t > < B o o k M a r k E n t r y N a m e > C o n d i t i o n a l   f o r m a t t i n g   m 3 . 0 0 1 0 0 : 0 1 : 2 7 . 5 < / B o o k M a r k E n t r y N a m e > < B o o k M a r k E x i t N a m e > C o n d i t i o n a l   f o r m a t t i n g   m 3 . 0 0 1 0 0 : 0 1 : 3 2 . 6 < / B o o k M a r k E x i t N a m e > < B o o k M a r k E n t r y P o s i t i o n > 8 7 5 0 0 < / B o o k M a r k E n t r y P o s i t i o n > < B o o k M a r k E x i t P o s i t i o n > 9 2 6 3 3 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 4 f 5 d e a 1 1 - 2 2 f a - 4 f 2 8 - 9 2 0 5 - 2 0 a a 1 7 7 f 7 3 f 2 < / I n t e r n a l I d > < N a m e > C o n d i t i o n a l   f o r m a t t i n g   m 3 . 0 0 1 s o t h a t c o n d i t i o n a l 0 0 : 0 1 : 3 2 . 7 - 0 0 : 0 1 : 3 9 . 7 < / N a m e > < T e x t > s o   t h a t   c o n d i t i o n a l   f o r m a t t i n g   f o r   e a c h   r o w   e v a l u a t e s   t h e   v a l u e   i n   c o l u m n   C   f o r   t h a t   r o w . < / T e x t > < B o o k M a r k E n t r y N a m e > C o n d i t i o n a l   f o r m a t t i n g   m 3 . 0 0 1 0 0 : 0 1 : 3 2 . 7 < / B o o k M a r k E n t r y N a m e > < B o o k M a r k E x i t N a m e > C o n d i t i o n a l   f o r m a t t i n g   m 3 . 0 0 1 0 0 : 0 1 : 3 9 . 7 < / B o o k M a r k E x i t N a m e > < B o o k M a r k E n t r y P o s i t i o n > 9 2 7 3 3 < / B o o k M a r k E n t r y P o s i t i o n > < B o o k M a r k E x i t P o s i t i o n > 9 9 7 3 3 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 f 0 2 8 7 c 5 c - 0 2 1 b - 4 c a 1 - 9 6 7 c - 0 6 7 4 e 4 b a b 5 d 2 < / I n t e r n a l I d > < N a m e > C o n d i t i o n a l   f o r m a t t i n g   m 3 . 0 0 1 A n d w e p u t 0 0 : 0 1 : 3 9 . 8 - 0 0 : 0 1 : 4 7 . 8 < / N a m e > < T e x t > A n d   w e   p u t   q u o t e s   a r o u n d   Y e s .   T h e   q u o t e s   e n s u r e   t h a t   E x c e l   e v a l u a t e s   t h e   w o r d   Y e s   a s   t e x t . < / T e x t > < B o o k M a r k E n t r y N a m e > C o n d i t i o n a l   f o r m a t t i n g   m 3 . 0 0 1 0 0 : 0 1 : 3 9 . 8 < / B o o k M a r k E n t r y N a m e > < B o o k M a r k E x i t N a m e > C o n d i t i o n a l   f o r m a t t i n g   m 3 . 0 0 1 0 0 : 0 1 : 4 7 . 8 < / B o o k M a r k E x i t N a m e > < B o o k M a r k E n t r y P o s i t i o n > 9 9 8 3 3 < / B o o k M a r k E n t r y P o s i t i o n > < B o o k M a r k E x i t P o s i t i o n > 1 0 7 8 0 0 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 a 4 c c f 3 0 d - c a f 2 - 4 b 9 f - a 6 d 4 - d 0 7 9 8 d 2 c b d 0 5 < / I n t e r n a l I d > < N a m e > C o n d i t i o n a l   f o r m a t t i n g   m 3 . 0 0 1 N e x t w e c l i c k 0 0 : 0 1 : 4 7 . 9 - 0 0 : 0 1 : 5 8 . 8 < / N a m e > < T e x t > N e x t   w e   c l i c k   F o r m a t ,   s e l e c t   t h e   f i l l   c o l o r   w e   w a n t ,   c l i c k   O K ,   a n d   c l i c k   O K   a g a i n . < / T e x t > < B o o k M a r k E n t r y N a m e > C o n d i t i o n a l   f o r m a t t i n g   m 3 . 0 0 1 0 0 : 0 1 : 4 7 . 9 < / B o o k M a r k E n t r y N a m e > < B o o k M a r k E x i t N a m e > C o n d i t i o n a l   f o r m a t t i n g   m 3 . 0 0 1 0 0 : 0 1 : 5 8 . 8 < / B o o k M a r k E x i t N a m e > < B o o k M a r k E n t r y P o s i t i o n > 1 0 7 9 0 0 < / B o o k M a r k E n t r y P o s i t i o n > < B o o k M a r k E x i t P o s i t i o n > 1 1 8 8 3 3 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 0 6 c 3 4 8 f e - b e 1 1 - 4 d 6 4 - 9 8 d 1 - 1 b e 3 d a 5 9 c f 3 d < / I n t e r n a l I d > < N a m e > C o n d i t i o n a l   f o r m a t t i n g   m 3 . 0 0 1 A n d t h e r o w s 0 0 : 0 1 : 5 8 . 9 - 0 0 : 0 2 : 0 4 . 2 < / N a m e > < T e x t > A n d   t h e   r o w s   w i t h   p r o d u c t s   t h a t   h a v e   b e e n   d i s c o n t i n u e d   a r e   f i l l e d   w i t h   g r a y . < / T e x t > < B o o k M a r k E n t r y N a m e > C o n d i t i o n a l   f o r m a t t i n g   m 3 . 0 0 1 0 0 : 0 1 : 5 8 . 9 < / B o o k M a r k E n t r y N a m e > < B o o k M a r k E x i t N a m e > C o n d i t i o n a l   f o r m a t t i n g   m 3 . 0 0 1 0 0 : 0 2 : 0 4 . 2 < / B o o k M a r k E x i t N a m e > < B o o k M a r k E n t r y P o s i t i o n > 1 1 8 9 3 3 < / B o o k M a r k E n t r y P o s i t i o n > < B o o k M a r k E x i t P o s i t i o n > 1 2 4 2 6 7 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 4 0 d a d d f 4 - 9 d a e - 4 d 1 b - b a 5 4 - 0 f 8 5 0 6 5 2 8 2 9 d < / I n t e r n a l I d > < N a m e > C o n d i t i o n a l   f o r m a t t i n g   m 3 . 0 0 1 U p n e x t , c o p y i n g 0 0 : 0 2 : 0 4 . 3 - 0 0 : 0 2 : 0 9 . 5 < / N a m e > < T e x t > U p   n e x t ,   c o p y i n g   a n d   r e m o v i n g   c o n d i t i o n a l   f o r m a t t i n g . < / T e x t > < B o o k M a r k E n t r y N a m e > C o n d i t i o n a l   f o r m a t t i n g   m 3 . 0 0 1 0 0 : 0 2 : 0 4 . 3 < / B o o k M a r k E n t r y N a m e > < B o o k M a r k E x i t N a m e > C o n d i t i o n a l   f o r m a t t i n g   m 3 . 0 0 1 0 0 : 0 2 : 0 9 . 5 < / B o o k M a r k E x i t N a m e > < B o o k M a r k E n t r y P o s i t i o n > 1 2 4 3 6 7 < / B o o k M a r k E n t r y P o s i t i o n > < B o o k M a r k E x i t P o s i t i o n > 1 2 9 5 0 0 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 f 9 3 9 7 e 1 e - a c 1 7 - 4 5 8 4 - 9 b 9 7 - 6 3 e b 1 6 5 4 5 e 4 7 < / I d > < C a p t i o n I t e m s > < C a p t i o n I t e m > < I n t e r n a l I d > 5 d 9 8 c 4 9 e - 5 3 1 e - 4 7 3 1 - 8 e 3 4 - 1 4 5 9 2 d 8 4 1 f 3 1 < / I n t e r n a l I d > < N a m e > C o n d i t i o n a l   f o r m a t t i n g   m 4 . 0 0 1 I  v e a l r e a d y a p p l i e d 0 0 : 0 0 : 0 0 . 0 - 0 0 : 0 0 : 1 2 . 3 < / N a m e > < T e x t > I  v e   a l r e a d y   a p p l i e d   c o n d i t i o n a l   f o r m a t t i n g   t o   c e l l   B 2 .   I f   t h e   c e l l   c o n t a i n s   t h e   t e x t    o i l  ,   t h e   c e l l  s   f o r m a t t e d   i n   r e d . < / T e x t > < B o o k M a r k E n t r y N a m e > C o n d i t i o n a l   f o r m a t t i n g   m 4 . 0 0 1 0 0 : 0 0 : 0 0 . 0 < / B o o k M a r k E n t r y N a m e > < B o o k M a r k E x i t N a m e > C o n d i t i o n a l   f o r m a t t i n g   m 4 . 0 0 1 0 0 : 0 0 : 1 2 . 3 < / B o o k M a r k E x i t N a m e > < B o o k M a r k E n t r y P o s i t i o n > 3 3 < / B o o k M a r k E n t r y P o s i t i o n > < B o o k M a r k E x i t P o s i t i o n > 1 2 3 6 7 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 6 b 3 6 e c 1 7 - f 9 0 5 - 4 f d 6 - 8 f b 4 - 8 9 7 9 b 1 d 7 2 1 5 4 < / I n t e r n a l I d > < N a m e > C o n d i t i o n a l   f o r m a t t i n g   m 4 . 0 0 1 T o c o p y t h e 0 0 : 0 0 : 1 2 . 4 - 0 0 : 0 0 : 1 6 . 9 < / N a m e > < T e x t > T o   c o p y   t h e   c e l l  s   f o r m a t t i n g ,   I   s e l e c t   t h e   c e l l , < / T e x t > < B o o k M a r k E n t r y N a m e > C o n d i t i o n a l   f o r m a t t i n g   m 4 . 0 0 1 0 0 : 0 0 : 1 2 . 4 < / B o o k M a r k E n t r y N a m e > < B o o k M a r k E x i t N a m e > C o n d i t i o n a l   f o r m a t t i n g   m 4 . 0 0 1 0 0 : 0 0 : 1 6 . 9 < / B o o k M a r k E x i t N a m e > < B o o k M a r k E n t r y P o s i t i o n > 1 2 4 6 7 < / B o o k M a r k E n t r y P o s i t i o n > < B o o k M a r k E x i t P o s i t i o n > 1 6 9 3 3 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 a f 8 1 4 7 2 2 - c 0 6 0 - 4 4 d 2 - 9 3 9 6 - 3 e d 2 c e 6 b 9 3 0 3 < / I n t e r n a l I d > < N a m e > C o n d i t i o n a l   f o r m a t t i n g   m 4 . 0 0 1 c l i c k F o r m a t P a i n t e r 0 0 : 0 0 : 1 7 . 0 - 0 0 : 0 0 : 2 6 . 5 < / N a m e > < T e x t > c l i c k   F o r m a t   P a i n t e r   o n   t h e   H o m e   t a b ,   a n d   s e l e c t   t h e   c e l l s   I   w a n t   t o   f o r m a t . < / T e x t > < B o o k M a r k E n t r y N a m e > C o n d i t i o n a l   f o r m a t t i n g   m 4 . 0 0 1 0 0 : 0 0 : 1 7 . 0 < / B o o k M a r k E n t r y N a m e > < B o o k M a r k E x i t N a m e > C o n d i t i o n a l   f o r m a t t i n g   m 4 . 0 0 1 0 0 : 0 0 : 2 6 . 5 < / B o o k M a r k E x i t N a m e > < B o o k M a r k E n t r y P o s i t i o n > 1 7 0 3 3 < / B o o k M a r k E n t r y P o s i t i o n > < B o o k M a r k E x i t P o s i t i o n > 2 6 5 3 3 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 9 b 7 1 3 2 7 e - 1 c 6 e - 4 f 3 d - 9 f 6 1 - 9 2 e a 3 1 4 5 7 9 c 3 < / I n t e r n a l I d > < N a m e > C o n d i t i o n a l   f o r m a t t i n g   m 4 . 0 0 1 T o r e m o v e c o n d i t i o n a l 0 0 : 0 0 : 2 6 . 6 - 0 0 : 0 0 : 4 4 . 5 < / N a m e > < T e x t > T o   r e m o v e   c o n d i t i o n a l   f o r m a t t i n g   f r o m   s p e c i f i c   c e l l s ,   s e l e c t   t h e   c e l l s ,   c l i c k   t h e   Q u i c k   A n a l y s i s   b u t t o n ,   a n d   c l i c k   C l e a r   F o r m a t . < / T e x t > < B o o k M a r k E n t r y N a m e > C o n d i t i o n a l   f o r m a t t i n g   m 4 . 0 0 1 0 0 : 0 0 : 2 6 . 6 < / B o o k M a r k E n t r y N a m e > < B o o k M a r k E x i t N a m e > C o n d i t i o n a l   f o r m a t t i n g   m 4 . 0 0 1 0 0 : 0 0 : 4 4 . 5 < / B o o k M a r k E x i t N a m e > < B o o k M a r k E n t r y P o s i t i o n > 2 6 6 3 3 < / B o o k M a r k E n t r y P o s i t i o n > < B o o k M a r k E x i t P o s i t i o n > 4 4 5 6 7 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 a 2 8 a f 8 e 5 - 6 c 3 5 - 4 d 8 6 - 9 0 3 4 - 8 a e 5 6 3 b 0 5 a 1 5 < / I n t e r n a l I d > < N a m e > C o n d i t i o n a l   f o r m a t t i n g   m 4 . 0 0 1 T o r e m o v e a l l 0 0 : 0 0 : 4 4 . 6 - 0 0 : 0 0 : 4 9 . 2 < / N a m e > < T e x t > T o   r e m o v e   a l l   c o n d i t i o n a l   f o r m a t t i n g   f r o m   t h e   e n t i r e   w o r k s h e e t , < / T e x t > < B o o k M a r k E n t r y N a m e > C o n d i t i o n a l   f o r m a t t i n g   m 4 . 0 0 1 0 0 : 0 0 : 4 4 . 6 < / B o o k M a r k E n t r y N a m e > < B o o k M a r k E x i t N a m e > C o n d i t i o n a l   f o r m a t t i n g   m 4 . 0 0 1 0 0 : 0 0 : 4 9 . 2 < / B o o k M a r k E x i t N a m e > < B o o k M a r k E n t r y P o s i t i o n > 4 4 6 6 7 < / B o o k M a r k E n t r y P o s i t i o n > < B o o k M a r k E x i t P o s i t i o n > 4 9 2 3 3 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 7 5 b d e 8 7 c - 8 f 7 0 - 4 b 0 5 - 9 f 9 5 - 3 2 a 8 1 e 8 6 8 d e 1 < / I n t e r n a l I d > < N a m e > C o n d i t i o n a l   f o r m a t t i n g   m 4 . 0 0 1 c l i c k t h e C o n d i t i o n a l 0 0 : 0 0 : 4 9 . 3 - 0 0 : 0 1 : 0 2 . 6 < / N a m e > < T e x t > c l i c k   t h e   C o n d i t i o n a l   F o r m a t t i n g   b u t t o n   o n   t h e   H o m e   t a b ,   p o i n t   t o   C l e a r   R u l e s ,   a n d   c l i c k   C l e a r   R u l e s   f r o m   E n t i r e   S h e e t . < / T e x t > < B o o k M a r k E n t r y N a m e > C o n d i t i o n a l   f o r m a t t i n g   m 4 . 0 0 1 0 0 : 0 0 : 4 9 . 3 < / B o o k M a r k E n t r y N a m e > < B o o k M a r k E x i t N a m e > C o n d i t i o n a l   f o r m a t t i n g   m 4 . 0 0 1 0 0 : 0 1 : 0 2 . 6 < / B o o k M a r k E x i t N a m e > < B o o k M a r k E n t r y P o s i t i o n > 4 9 3 3 3 < / B o o k M a r k E n t r y P o s i t i o n > < B o o k M a r k E x i t P o s i t i o n > 6 2 6 6 7 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 9 6 b 3 a d 5 f - 6 f 1 4 - 4 b 9 7 - b 9 c f - c 5 2 c 4 e 1 1 3 1 9 9 < / I n t e r n a l I d > < N a m e > C o n d i t i o n a l   f o r m a t t i n g   m 4 . 0 0 1 N o w y o u  v e g o t 0 0 : 0 1 : 0 2 . 7 - 0 0 : 0 1 : 0 7 . 6 < / N a m e > < T e x t > N o w   y o u  v e   g o t   a   p r e t t y   g o o d   i d e a   a b o u t   h o w   t o   a p p l y   c o n d i t i o n a l   f o r m a t t i n g . < / T e x t > < B o o k M a r k E n t r y N a m e > C o n d i t i o n a l   f o r m a t t i n g   m 4 . 0 0 1 0 0 : 0 1 : 0 2 . 7 < / B o o k M a r k E n t r y N a m e > < B o o k M a r k E x i t N a m e > C o n d i t i o n a l   f o r m a t t i n g   m 4 . 0 0 1 0 0 : 0 1 : 0 7 . 6 < / B o o k M a r k E x i t N a m e > < B o o k M a r k E n t r y P o s i t i o n > 6 2 7 6 7 < / B o o k M a r k E n t r y P o s i t i o n > < B o o k M a r k E x i t P o s i t i o n > 6 7 6 6 7 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 5 d a 4 a a c b - 5 7 9 4 - 4 b 9 d - a 0 3 9 - d 7 1 a 4 b e d 4 1 e 0 < / I n t e r n a l I d > < N a m e > C o n d i t i o n a l   f o r m a t t i n g   m 4 . 0 0 1 O f c o u r s e , t h e r e  s 0 0 : 0 1 : 0 7 . 7 - 0 0 : 0 1 : 1 0 . 2 < / N a m e > < T e x t > O f   c o u r s e ,   t h e r e  s   a l w a y s   m o r e   t o   l e a r n . < / T e x t > < B o o k M a r k E n t r y N a m e > C o n d i t i o n a l   f o r m a t t i n g   m 4 . 0 0 1 0 0 : 0 1 : 0 7 . 7 < / B o o k M a r k E n t r y N a m e > < B o o k M a r k E x i t N a m e > C o n d i t i o n a l   f o r m a t t i n g   m 4 . 0 0 1 0 0 : 0 1 : 1 0 . 2 < / B o o k M a r k E x i t N a m e > < B o o k M a r k E n t r y P o s i t i o n > 6 7 7 6 7 < / B o o k M a r k E n t r y P o s i t i o n > < B o o k M a r k E x i t P o s i t i o n > 7 0 2 0 0 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 e 5 4 d 8 0 2 b - 6 8 b b - 4 9 0 a - 8 f 1 6 - 8 e 1 b a 5 8 d a 6 d 2 < / I n t e r n a l I d > < N a m e > C o n d i t i o n a l   f o r m a t t i n g   m 4 . 0 0 1 S o c h e c k o u t 0 0 : 0 1 : 1 0 . 3 - 0 0 : 0 1 : 1 6 . 7 < / N a m e > < T e x t > S o   c h e c k   o u t   t h e   c o u r s e   s u m m a r y   a t   t h e   e n d ,   a n d   b e s t   o f   a l l ,   e x p l o r e   E x c e l   2 0 1 3   o n   y o u r   o w n . < / T e x t > < B o o k M a r k E n t r y N a m e > C o n d i t i o n a l   f o r m a t t i n g   m 4 . 0 0 1 0 0 : 0 1 : 1 0 . 3 < / B o o k M a r k E n t r y N a m e > < B o o k M a r k E x i t N a m e > C o n d i t i o n a l   f o r m a t t i n g   m 4 . 0 0 1 0 0 : 0 1 : 1 6 . 7 < / B o o k M a r k E x i t N a m e > < B o o k M a r k E n t r y P o s i t i o n > 7 0 3 0 0 < / B o o k M a r k E n t r y P o s i t i o n > < B o o k M a r k E x i t P o s i t i o n > 7 6 7 3 3 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B60031C-5856-454E-8A95-187AF43A2F0C}">
  <ds:schemaRefs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DB8FD3F2-FFFA-4F56-99CB-DC92BA24F45C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7A830184-E87E-46BF-BB4D-EF60B6403112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205F0D78-5759-462D-96C8-7C92B7A35684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C5627586-7DA1-4E13-A3B2-FC56F94732FE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7299</TotalTime>
  <Words>1870</Words>
  <Application>Microsoft Office PowerPoint</Application>
  <PresentationFormat>Custom</PresentationFormat>
  <Paragraphs>239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v-miyaki</cp:lastModifiedBy>
  <cp:revision>261</cp:revision>
  <dcterms:created xsi:type="dcterms:W3CDTF">2012-03-12T21:21:52Z</dcterms:created>
  <dcterms:modified xsi:type="dcterms:W3CDTF">2013-06-13T03:32:46Z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