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EEE3-FAC3-9EB3-A482-94627B3A8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3F00C-CA6D-44CF-A93A-18A38A1B3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13D65-4AF0-700B-4061-0A9B9A406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C31DA-E186-BFEC-F30C-E82D7C69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10616-BABA-468A-2B16-F66D8223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337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34439-C863-62A0-611A-F2C7F6159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02945-993A-965E-1394-B885EF79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A3BA-F568-E7E0-9F81-E8C0AD98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DBC51-EAD4-9CB7-0B1A-7A4B926B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DB530-8968-1808-A46F-9B2B3B456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264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E7C8C0-6418-7432-B69F-E0BAD0EE3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56F17-795D-CF0A-B4A6-406075505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5ECA0-7D5A-82E8-382B-704157C3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FC62B-B27A-10EB-9546-6EDA3308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B1E12-9ECF-88C5-461A-8EDE9EE1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380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B088-FD52-0FF2-2103-A2175CB76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A8E2E-C83A-D941-516A-5F3C55F59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B3D2D-0A2F-7B02-1D01-17F513ED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0E51-47B4-C4D7-69A0-C8F3C351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BC2A7-023B-869A-88BE-5ABE9089D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78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2C8D-C7AC-EABA-F1B1-4D64382A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38A8C-C563-53D9-2110-8D59AAD78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EF13A-D1B8-C764-EB72-7CB21437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7C015-6D84-D3B5-9435-8C4FA25E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C95EB-8297-C54A-4FC0-8B12067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996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3BE1-A8A1-595D-37B5-E10F0962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C312F-0896-C5DA-8DC0-7F5C56737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66B33-F005-E9D2-9983-FFB8B3901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5BF04-AD7B-551E-A61F-A72D255F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40328-42B7-8E55-C30E-7E66D4262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14249-4332-DC94-9203-FFADDC086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963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D1B9-35F2-F67A-224E-EE4E52DF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2276B-E53C-4DEF-19B1-1E194C852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1EEB-432B-849E-3B76-D56DC234B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D9576-8C15-0777-3F47-F212CF294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E1707-64C7-2DDF-27FD-B7BDD9292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2689B8-5E70-3F57-BA89-09A1A059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BC559-7EAC-F22B-089B-3DBEA0AD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A05709-AA23-F6BA-8F9D-7A10F227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799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55E7-3395-A191-AC38-B3174C0A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93573-60D7-9681-1DE9-A412A75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F3C6A-5B16-E1E4-EE14-967CED742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F171C-14D1-2DD1-3E58-E890F185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588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C7466E-0483-43D8-72E8-80F851109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8229F-4221-1B9C-3DD9-E83B1676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2CB89-6FB5-1945-79BD-D9B226EB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88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74586-080D-5D56-D54E-B975E2D20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842C-5EF7-901D-5398-CDE90840F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75BF5-13B3-4812-4BC9-DA226FE6F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EAF01-4E4B-4D20-BFB3-8EFB8649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A84A4-8C6B-7BAD-C25A-613EFE94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3D27C-BB54-F8E2-2750-9D0D2E81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644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1EC71-12FB-13AD-E0C5-2D741DDD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B38438-69A1-7F8F-E084-58CE8D04A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3A5A4-64C6-306D-35F6-9958B2A98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5614B-6469-CE87-F317-D75471DF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FF880-CAB3-0D19-083F-E58B2EF2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5BAED-E656-151E-0F55-9F8F378A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24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B4D7E8-B001-2449-C4A2-2D338201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1B870-E4F1-39CC-052C-9F2977CFB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33CE1-A0CE-6515-5323-26BA8FA3C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824D6F-AFDA-4E10-9458-24502876BAD1}" type="datetimeFigureOut">
              <a:rPr lang="en-NZ" smtClean="0"/>
              <a:t>7/01/2025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EEE9A-8386-0A04-7292-AAED326F8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0F8D2-FC12-4DFF-9C50-13B204D38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589010-5AEB-491F-B014-49DA67C969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159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9E30F-030A-88C4-5ECB-1930C59C1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Seed Investigations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C4DC5-4A73-08FA-1792-511F960AE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seeds need water to geminate?</a:t>
            </a:r>
          </a:p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seeds need light to germinate?</a:t>
            </a:r>
          </a:p>
          <a:p>
            <a:pPr marL="342900" lvl="0" indent="-342900" algn="l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Investigation Fresh </a:t>
            </a:r>
            <a:r>
              <a:rPr lang="en-N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verus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dry weight.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618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D90ED-BAA6-BCED-0DC5-859C0FC77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0D15-6193-E9A5-1A2A-5072ED52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seeds need water to germinate?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34C80C-6E1F-93F7-75A1-9872C85842AB}"/>
              </a:ext>
            </a:extLst>
          </p:cNvPr>
          <p:cNvGraphicFramePr>
            <a:graphicFrameLocks noGrp="1"/>
          </p:cNvGraphicFramePr>
          <p:nvPr/>
        </p:nvGraphicFramePr>
        <p:xfrm>
          <a:off x="941832" y="1892808"/>
          <a:ext cx="10030967" cy="471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845">
                  <a:extLst>
                    <a:ext uri="{9D8B030D-6E8A-4147-A177-3AD203B41FA5}">
                      <a16:colId xmlns:a16="http://schemas.microsoft.com/office/drawing/2014/main" val="1875609343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855396899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4241560487"/>
                    </a:ext>
                  </a:extLst>
                </a:gridCol>
              </a:tblGrid>
              <a:tr h="856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How I set up the pots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What I think will happen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to the seeds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What happened?</a:t>
                      </a:r>
                      <a:endParaRPr lang="en-NZ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07685"/>
                  </a:ext>
                </a:extLst>
              </a:tr>
              <a:tr h="385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Clear jar with cling film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Damp paper towel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78292"/>
                  </a:ext>
                </a:extLst>
              </a:tr>
            </a:tbl>
          </a:graphicData>
        </a:graphic>
      </p:graphicFrame>
      <p:pic>
        <p:nvPicPr>
          <p:cNvPr id="2049" name="Picture 8">
            <a:extLst>
              <a:ext uri="{FF2B5EF4-FFF2-40B4-BE49-F238E27FC236}">
                <a16:creationId xmlns:a16="http://schemas.microsoft.com/office/drawing/2014/main" id="{A5EA0D56-5804-F74A-0643-D08FE066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29" y="3429000"/>
            <a:ext cx="1689458" cy="24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5FF93D5-1359-543D-F948-DA5BB1488847}"/>
              </a:ext>
            </a:extLst>
          </p:cNvPr>
          <p:cNvCxnSpPr/>
          <p:nvPr/>
        </p:nvCxnSpPr>
        <p:spPr>
          <a:xfrm>
            <a:off x="4460171" y="8044619"/>
            <a:ext cx="291407" cy="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CA9848-8452-217F-340D-EA949ED3AEAE}"/>
              </a:ext>
            </a:extLst>
          </p:cNvPr>
          <p:cNvCxnSpPr/>
          <p:nvPr/>
        </p:nvCxnSpPr>
        <p:spPr>
          <a:xfrm flipV="1">
            <a:off x="1884426" y="5824464"/>
            <a:ext cx="266700" cy="29527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15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B939B-BE15-EC95-0FA9-6C338639A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9C84-8D05-4FEF-A6A8-CDEA46F4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seeds need water to germinate?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3165DD-92B3-E1E0-C1CC-E5CFD0E14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15070"/>
              </p:ext>
            </p:extLst>
          </p:nvPr>
        </p:nvGraphicFramePr>
        <p:xfrm>
          <a:off x="941832" y="1892808"/>
          <a:ext cx="10030967" cy="471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845">
                  <a:extLst>
                    <a:ext uri="{9D8B030D-6E8A-4147-A177-3AD203B41FA5}">
                      <a16:colId xmlns:a16="http://schemas.microsoft.com/office/drawing/2014/main" val="1875609343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855396899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4241560487"/>
                    </a:ext>
                  </a:extLst>
                </a:gridCol>
              </a:tblGrid>
              <a:tr h="856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How I set up the pots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What I think will happen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to the seeds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What happened?</a:t>
                      </a:r>
                      <a:endParaRPr lang="en-NZ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07685"/>
                  </a:ext>
                </a:extLst>
              </a:tr>
              <a:tr h="385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Clear jar with cling film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Dry paper towel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78292"/>
                  </a:ext>
                </a:extLst>
              </a:tr>
            </a:tbl>
          </a:graphicData>
        </a:graphic>
      </p:graphicFrame>
      <p:pic>
        <p:nvPicPr>
          <p:cNvPr id="2049" name="Picture 8">
            <a:extLst>
              <a:ext uri="{FF2B5EF4-FFF2-40B4-BE49-F238E27FC236}">
                <a16:creationId xmlns:a16="http://schemas.microsoft.com/office/drawing/2014/main" id="{6071C1C6-9A10-EEA7-9DBE-081DD0A50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29" y="3429000"/>
            <a:ext cx="1689458" cy="24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6D8A6FB-3974-AE33-7845-8FAE9EA04FF8}"/>
              </a:ext>
            </a:extLst>
          </p:cNvPr>
          <p:cNvCxnSpPr/>
          <p:nvPr/>
        </p:nvCxnSpPr>
        <p:spPr>
          <a:xfrm>
            <a:off x="4460171" y="8044619"/>
            <a:ext cx="291407" cy="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87D5C49-9BA3-7363-75C3-CEDA561B4DFA}"/>
              </a:ext>
            </a:extLst>
          </p:cNvPr>
          <p:cNvCxnSpPr/>
          <p:nvPr/>
        </p:nvCxnSpPr>
        <p:spPr>
          <a:xfrm flipV="1">
            <a:off x="1884426" y="5824464"/>
            <a:ext cx="266700" cy="29527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20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BCC43-90D8-FFFF-3F5E-C756EC9D7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seeds need light to germinate and do plants need light to grow?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EE6D3D-AD14-3D70-40F5-022B866AD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12755"/>
              </p:ext>
            </p:extLst>
          </p:nvPr>
        </p:nvGraphicFramePr>
        <p:xfrm>
          <a:off x="941832" y="1892808"/>
          <a:ext cx="10030967" cy="471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845">
                  <a:extLst>
                    <a:ext uri="{9D8B030D-6E8A-4147-A177-3AD203B41FA5}">
                      <a16:colId xmlns:a16="http://schemas.microsoft.com/office/drawing/2014/main" val="1875609343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855396899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4241560487"/>
                    </a:ext>
                  </a:extLst>
                </a:gridCol>
              </a:tblGrid>
              <a:tr h="856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How I set up the pots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What I think will happen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to the seeds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What happened?</a:t>
                      </a:r>
                      <a:endParaRPr lang="en-NZ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07685"/>
                  </a:ext>
                </a:extLst>
              </a:tr>
              <a:tr h="385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Clear jar with cling film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Damp paper towel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78292"/>
                  </a:ext>
                </a:extLst>
              </a:tr>
            </a:tbl>
          </a:graphicData>
        </a:graphic>
      </p:graphicFrame>
      <p:pic>
        <p:nvPicPr>
          <p:cNvPr id="2049" name="Picture 8">
            <a:extLst>
              <a:ext uri="{FF2B5EF4-FFF2-40B4-BE49-F238E27FC236}">
                <a16:creationId xmlns:a16="http://schemas.microsoft.com/office/drawing/2014/main" id="{77D310FD-4AE7-AC9D-B476-471F5266B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29" y="3429000"/>
            <a:ext cx="1689458" cy="24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CFC5BB-8888-5A83-8D49-4722483BAA3C}"/>
              </a:ext>
            </a:extLst>
          </p:cNvPr>
          <p:cNvCxnSpPr/>
          <p:nvPr/>
        </p:nvCxnSpPr>
        <p:spPr>
          <a:xfrm>
            <a:off x="4460171" y="8044619"/>
            <a:ext cx="291407" cy="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9B2B6-E051-1CF3-9486-E8F909E06989}"/>
              </a:ext>
            </a:extLst>
          </p:cNvPr>
          <p:cNvCxnSpPr/>
          <p:nvPr/>
        </p:nvCxnSpPr>
        <p:spPr>
          <a:xfrm flipV="1">
            <a:off x="1884426" y="5824464"/>
            <a:ext cx="266700" cy="29527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79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A09FA-0CA3-3109-0F3F-6CFDAA0CD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463B-3D7D-AC76-355E-47A5CC4A1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657B90-0A85-CA1C-C1B9-BA9D9448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50393"/>
              </p:ext>
            </p:extLst>
          </p:nvPr>
        </p:nvGraphicFramePr>
        <p:xfrm>
          <a:off x="941832" y="1892808"/>
          <a:ext cx="10030967" cy="471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845">
                  <a:extLst>
                    <a:ext uri="{9D8B030D-6E8A-4147-A177-3AD203B41FA5}">
                      <a16:colId xmlns:a16="http://schemas.microsoft.com/office/drawing/2014/main" val="1875609343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855396899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4241560487"/>
                    </a:ext>
                  </a:extLst>
                </a:gridCol>
              </a:tblGrid>
              <a:tr h="856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How I set up the pots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What I think will happen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to the seeds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What happened?</a:t>
                      </a:r>
                      <a:endParaRPr lang="en-NZ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07685"/>
                  </a:ext>
                </a:extLst>
              </a:tr>
              <a:tr h="385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Clear jar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covered in black plastic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Damp paper towel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78292"/>
                  </a:ext>
                </a:extLst>
              </a:tr>
            </a:tbl>
          </a:graphicData>
        </a:graphic>
      </p:graphicFrame>
      <p:pic>
        <p:nvPicPr>
          <p:cNvPr id="2049" name="Picture 8">
            <a:extLst>
              <a:ext uri="{FF2B5EF4-FFF2-40B4-BE49-F238E27FC236}">
                <a16:creationId xmlns:a16="http://schemas.microsoft.com/office/drawing/2014/main" id="{BA9CE3DF-29AA-2B1F-1CDB-BAD64656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29" y="3429000"/>
            <a:ext cx="1689458" cy="24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CB0041C-0495-DF19-4D34-51D06EF47F07}"/>
              </a:ext>
            </a:extLst>
          </p:cNvPr>
          <p:cNvCxnSpPr/>
          <p:nvPr/>
        </p:nvCxnSpPr>
        <p:spPr>
          <a:xfrm>
            <a:off x="4460171" y="8044619"/>
            <a:ext cx="291407" cy="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7069CED-26C1-AEE9-D6EB-51573867C1C6}"/>
              </a:ext>
            </a:extLst>
          </p:cNvPr>
          <p:cNvCxnSpPr/>
          <p:nvPr/>
        </p:nvCxnSpPr>
        <p:spPr>
          <a:xfrm flipV="1">
            <a:off x="1884426" y="5824464"/>
            <a:ext cx="266700" cy="29527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31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40D14-284B-E271-EEDB-D0E08A17A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3753D-0DCA-1FC9-ED36-0E16A6BC7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9ED483-F2DA-7D01-727B-99EB4C419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26351"/>
              </p:ext>
            </p:extLst>
          </p:nvPr>
        </p:nvGraphicFramePr>
        <p:xfrm>
          <a:off x="941832" y="1892808"/>
          <a:ext cx="10030967" cy="4715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845">
                  <a:extLst>
                    <a:ext uri="{9D8B030D-6E8A-4147-A177-3AD203B41FA5}">
                      <a16:colId xmlns:a16="http://schemas.microsoft.com/office/drawing/2014/main" val="1875609343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855396899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4241560487"/>
                    </a:ext>
                  </a:extLst>
                </a:gridCol>
              </a:tblGrid>
              <a:tr h="856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How I set up the pots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What I think will happen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to the seeds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</a:rPr>
                        <a:t>What happened?</a:t>
                      </a:r>
                      <a:endParaRPr lang="en-NZ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07685"/>
                  </a:ext>
                </a:extLst>
              </a:tr>
              <a:tr h="385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Clear jar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covered in black plastic leaving a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hole on the side</a:t>
                      </a:r>
                      <a:b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Damp paper towel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78292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51B7A7-2DBA-BDF5-B123-E210106EF6E7}"/>
              </a:ext>
            </a:extLst>
          </p:cNvPr>
          <p:cNvCxnSpPr/>
          <p:nvPr/>
        </p:nvCxnSpPr>
        <p:spPr>
          <a:xfrm>
            <a:off x="4460171" y="8044619"/>
            <a:ext cx="291407" cy="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C6034E6-4C67-9F9A-54C0-9A815B4895F3}"/>
              </a:ext>
            </a:extLst>
          </p:cNvPr>
          <p:cNvCxnSpPr/>
          <p:nvPr/>
        </p:nvCxnSpPr>
        <p:spPr>
          <a:xfrm flipV="1">
            <a:off x="1783842" y="6025632"/>
            <a:ext cx="266700" cy="29527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 descr="A rectangular object with three dots&#10;&#10;Description automatically generated">
            <a:extLst>
              <a:ext uri="{FF2B5EF4-FFF2-40B4-BE49-F238E27FC236}">
                <a16:creationId xmlns:a16="http://schemas.microsoft.com/office/drawing/2014/main" id="{47DD62CF-E9B6-46E1-0660-F6816F4F7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138" y="3736393"/>
            <a:ext cx="1656398" cy="2359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279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02E9C-1D10-C877-9DB0-CB746D89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Investigating germination and growth by measuring fresh and dry weight</a:t>
            </a:r>
            <a:br>
              <a:rPr lang="en-N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F258BF-D073-45A8-4DF1-505E53B07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217683"/>
              </p:ext>
            </p:extLst>
          </p:nvPr>
        </p:nvGraphicFramePr>
        <p:xfrm>
          <a:off x="558343" y="1733549"/>
          <a:ext cx="10515600" cy="2925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1530">
                  <a:extLst>
                    <a:ext uri="{9D8B030D-6E8A-4147-A177-3AD203B41FA5}">
                      <a16:colId xmlns:a16="http://schemas.microsoft.com/office/drawing/2014/main" val="3298263077"/>
                    </a:ext>
                  </a:extLst>
                </a:gridCol>
                <a:gridCol w="906193">
                  <a:extLst>
                    <a:ext uri="{9D8B030D-6E8A-4147-A177-3AD203B41FA5}">
                      <a16:colId xmlns:a16="http://schemas.microsoft.com/office/drawing/2014/main" val="2226542733"/>
                    </a:ext>
                  </a:extLst>
                </a:gridCol>
                <a:gridCol w="927221">
                  <a:extLst>
                    <a:ext uri="{9D8B030D-6E8A-4147-A177-3AD203B41FA5}">
                      <a16:colId xmlns:a16="http://schemas.microsoft.com/office/drawing/2014/main" val="151683953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247287167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1092325408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870131725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905917677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2131941322"/>
                    </a:ext>
                  </a:extLst>
                </a:gridCol>
                <a:gridCol w="931084">
                  <a:extLst>
                    <a:ext uri="{9D8B030D-6E8A-4147-A177-3AD203B41FA5}">
                      <a16:colId xmlns:a16="http://schemas.microsoft.com/office/drawing/2014/main" val="3280273089"/>
                    </a:ext>
                  </a:extLst>
                </a:gridCol>
                <a:gridCol w="932076">
                  <a:extLst>
                    <a:ext uri="{9D8B030D-6E8A-4147-A177-3AD203B41FA5}">
                      <a16:colId xmlns:a16="http://schemas.microsoft.com/office/drawing/2014/main" val="3456302446"/>
                    </a:ext>
                  </a:extLst>
                </a:gridCol>
                <a:gridCol w="932076">
                  <a:extLst>
                    <a:ext uri="{9D8B030D-6E8A-4147-A177-3AD203B41FA5}">
                      <a16:colId xmlns:a16="http://schemas.microsoft.com/office/drawing/2014/main" val="779473415"/>
                    </a:ext>
                  </a:extLst>
                </a:gridCol>
              </a:tblGrid>
              <a:tr h="7502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Average Weight</a:t>
                      </a:r>
                      <a:endParaRPr lang="en-NZ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Dry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Soaked</a:t>
                      </a:r>
                      <a:endParaRPr lang="en-NZ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DAYS AFTER SOWING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351442"/>
                  </a:ext>
                </a:extLst>
              </a:tr>
              <a:tr h="674201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056188"/>
                  </a:ext>
                </a:extLst>
              </a:tr>
              <a:tr h="7508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Fresh</a:t>
                      </a:r>
                      <a:endParaRPr lang="en-NZ" sz="18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730810"/>
                  </a:ext>
                </a:extLst>
              </a:tr>
              <a:tr h="7502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Dry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N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N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0995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52DD320-29C7-17AB-535C-3340F6662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05731" y="-158060"/>
            <a:ext cx="19038149" cy="24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8088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Results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66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49A31-A611-6206-F38C-3FA278E7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Stages of germination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FF27DA-3F37-D0F0-414D-7A61B7CA7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784040"/>
              </p:ext>
            </p:extLst>
          </p:nvPr>
        </p:nvGraphicFramePr>
        <p:xfrm>
          <a:off x="1004887" y="1819564"/>
          <a:ext cx="9579984" cy="237747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914976">
                  <a:extLst>
                    <a:ext uri="{9D8B030D-6E8A-4147-A177-3AD203B41FA5}">
                      <a16:colId xmlns:a16="http://schemas.microsoft.com/office/drawing/2014/main" val="3166914954"/>
                    </a:ext>
                  </a:extLst>
                </a:gridCol>
                <a:gridCol w="1916252">
                  <a:extLst>
                    <a:ext uri="{9D8B030D-6E8A-4147-A177-3AD203B41FA5}">
                      <a16:colId xmlns:a16="http://schemas.microsoft.com/office/drawing/2014/main" val="1736554083"/>
                    </a:ext>
                  </a:extLst>
                </a:gridCol>
                <a:gridCol w="1916252">
                  <a:extLst>
                    <a:ext uri="{9D8B030D-6E8A-4147-A177-3AD203B41FA5}">
                      <a16:colId xmlns:a16="http://schemas.microsoft.com/office/drawing/2014/main" val="2649161989"/>
                    </a:ext>
                  </a:extLst>
                </a:gridCol>
                <a:gridCol w="1916252">
                  <a:extLst>
                    <a:ext uri="{9D8B030D-6E8A-4147-A177-3AD203B41FA5}">
                      <a16:colId xmlns:a16="http://schemas.microsoft.com/office/drawing/2014/main" val="490537319"/>
                    </a:ext>
                  </a:extLst>
                </a:gridCol>
                <a:gridCol w="1916252">
                  <a:extLst>
                    <a:ext uri="{9D8B030D-6E8A-4147-A177-3AD203B41FA5}">
                      <a16:colId xmlns:a16="http://schemas.microsoft.com/office/drawing/2014/main" val="1998769849"/>
                    </a:ext>
                  </a:extLst>
                </a:gridCol>
              </a:tblGrid>
              <a:tr h="249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Day X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Day X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Day X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Day X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Day 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7071720"/>
                  </a:ext>
                </a:extLst>
              </a:tr>
              <a:tr h="186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475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67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272</Words>
  <Application>Microsoft Office PowerPoint</Application>
  <PresentationFormat>Widescreen</PresentationFormat>
  <Paragraphs>143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Seed Investigations</vt:lpstr>
      <vt:lpstr>Do seeds need water to germinate?  </vt:lpstr>
      <vt:lpstr>Do seeds need water to germinate?  </vt:lpstr>
      <vt:lpstr>Do seeds need light to germinate and do plants need light to grow? </vt:lpstr>
      <vt:lpstr>PowerPoint Presentation</vt:lpstr>
      <vt:lpstr>PowerPoint Presentation</vt:lpstr>
      <vt:lpstr>Investigating germination and growth by measuring fresh and dry weight </vt:lpstr>
      <vt:lpstr>Stages of germination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Stokes</dc:creator>
  <cp:lastModifiedBy>Susan Stokes</cp:lastModifiedBy>
  <cp:revision>3</cp:revision>
  <dcterms:created xsi:type="dcterms:W3CDTF">2024-11-24T19:16:27Z</dcterms:created>
  <dcterms:modified xsi:type="dcterms:W3CDTF">2025-01-06T22:02:50Z</dcterms:modified>
</cp:coreProperties>
</file>