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256" r:id="rId3"/>
    <p:sldId id="266" r:id="rId4"/>
    <p:sldId id="270" r:id="rId5"/>
    <p:sldId id="260" r:id="rId6"/>
    <p:sldId id="263" r:id="rId7"/>
    <p:sldId id="262" r:id="rId8"/>
    <p:sldId id="265" r:id="rId9"/>
    <p:sldId id="267" r:id="rId10"/>
    <p:sldId id="268" r:id="rId11"/>
    <p:sldId id="269" r:id="rId12"/>
    <p:sldId id="3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C26C-FD95-AA56-F004-88C0C89C5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30254-036A-3FA0-C71B-AE5D79C7C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A5150-A4B1-1936-8517-E156D707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9C7E-B871-C265-A3F0-CA7865E7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B4A63-CA77-5445-2A6B-DCBC3F31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284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272D-2F75-FCE0-7D91-CDCF2124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AE678-B736-588B-A002-0EBD35F0B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A8A3-181D-68FA-4128-17947355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3558-CA37-FC06-BCD0-B3BE413F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0D526-F0D4-E5CC-F672-323CA2C4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838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C4F98-7193-8565-DD38-C87C895A4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BDB08-3189-79B2-3444-27596858E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4329D-4095-1D02-11DE-D5722788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D817-7074-A5FD-E1E7-5D739D8B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7DDA-29BC-7B5B-2170-429E026E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514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299B-075A-AD50-6FA6-013305B6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8AEC6-F56F-2386-BE1C-1D6D55C9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61AEE-72EC-F22A-423B-7DE90B5A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EFD5E-F972-AF34-71D3-43573C1C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57E1D-B263-3AE4-E905-F65F4F59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70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F5E9-2DB1-255B-0013-C5E1628C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7A82B-734D-D127-0D28-E5D35859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ABC7-FF03-481B-9FDD-7E3E58AF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F3446-EA12-4896-C1EF-0323513E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52AA3-5D70-13B2-2102-44FB2F15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44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9F56-4F18-81F9-532A-FB75893F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2832-6185-D645-756F-35AEE0AE8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1346B-E678-D0DB-CCAF-6518BAF51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D852B-D99B-E97A-0D9B-A26C64DD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14820-F756-051B-6845-4269D4B8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72A58-1434-2A6B-2F4E-FAF63910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459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571A-20AA-D7BE-B861-E07F44BD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7BA9-A3DB-8246-A801-2ADF847B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D741B-8A04-0E21-E266-A3E62AA99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E7A7D-6258-6F93-A209-67A6FC5B9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558B9-8479-A4F8-5CD7-FD046CA4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1E6C4-BBF6-1A24-28D4-2411320E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E6209-A116-7223-2DE1-FF7D6745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BA751-60BC-0227-BE89-2F77D91B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459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BCA5-40AF-D3AF-CDD2-F65BCC18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37F34-DED2-AD8C-967F-5C28E0EA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772A9-4B9D-A6B0-0FB2-DCC0E5B6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81E75-A70D-25C3-865B-E484264D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162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6B690-ED4A-4266-C5E7-FA46F62B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F43F2-114D-CE49-EF74-3F25781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A1759-3871-0C62-4298-F9D1A01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19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E0D2-26C0-E498-7AD5-C9CCBE8C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81D2-82B8-B8D4-329C-1D311B4DC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27EC5-3519-D322-38E5-E01CC30CC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31B92-1EC3-6AED-A066-AB73A3F8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47537-BB66-E016-C79A-52C8EBA9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C25F9-DF91-0F97-1FE9-C32F3BEA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893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426C-DDBC-FAB1-F47E-91EE1DB9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3C053-702D-7477-ABF6-B78D6FEC2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B239-EABF-F8B6-CA38-A724B388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7E363-91AD-2612-39F7-5E4DB91C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87272-D638-DAD8-8D13-F775FD5B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70774-68D2-7E14-A804-61BF4190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55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25F5B-5806-8A7F-8D8A-E3AFED81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35638-AE90-8D7E-A0E4-84FE14B1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F3D48-33B9-5E42-1E4F-3AB3158B3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7223B-82D9-4D4C-99C7-CC8D3FA76EDA}" type="datetimeFigureOut">
              <a:rPr lang="en-NZ" smtClean="0"/>
              <a:t>29/07/2025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F200A-5BF5-0E35-2812-86D3C0A63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B6A56-6A8F-43E6-63AF-E23AD25FC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517221-54A9-4C5B-99CB-80E17CB5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28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47A6A25-0EC6-E6C1-7D3B-585919AA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3863"/>
            <a:ext cx="90852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86845-6C77-6E57-6995-21FEA773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5399-63AD-CE4E-09E2-566A1579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this investigation in the diagram is testing?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CE861E-7542-E6C8-0B8A-22450BCD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24118"/>
            <a:ext cx="7214616" cy="53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75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E70C-216F-F75B-E513-2760D689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4799252" cy="1783080"/>
          </a:xfrm>
        </p:spPr>
        <p:txBody>
          <a:bodyPr anchor="b">
            <a:normAutofit/>
          </a:bodyPr>
          <a:lstStyle/>
          <a:p>
            <a:r>
              <a:rPr lang="en-NZ" sz="5400" dirty="0"/>
              <a:t>Discussion </a:t>
            </a:r>
            <a:br>
              <a:rPr lang="en-NZ" sz="5400" dirty="0"/>
            </a:br>
            <a:r>
              <a:rPr lang="en-NZ" sz="5400" dirty="0"/>
              <a:t>activity</a:t>
            </a:r>
          </a:p>
        </p:txBody>
      </p:sp>
      <p:sp>
        <p:nvSpPr>
          <p:cNvPr id="410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BE20-370A-FACE-8987-CF865815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5274945" cy="3483864"/>
          </a:xfrm>
        </p:spPr>
        <p:txBody>
          <a:bodyPr>
            <a:normAutofit/>
          </a:bodyPr>
          <a:lstStyle/>
          <a:p>
            <a:r>
              <a:rPr lang="en-US" sz="2200" i="1" dirty="0"/>
              <a:t>In an investigation of photosynthesis, leaves of a </a:t>
            </a:r>
            <a:r>
              <a:rPr lang="en-US" sz="2200" i="1" dirty="0" err="1"/>
              <a:t>destarched</a:t>
            </a:r>
            <a:r>
              <a:rPr lang="en-US" sz="2200" i="1" dirty="0"/>
              <a:t> plant were treated as shown below, and the plant left in a sunny place for 2 days.</a:t>
            </a:r>
          </a:p>
          <a:p>
            <a:r>
              <a:rPr lang="en-US" sz="2200" i="1" dirty="0"/>
              <a:t> After two days an iodine test on both leaves gave the following results:</a:t>
            </a:r>
            <a:endParaRPr lang="en-NZ" sz="2200" dirty="0"/>
          </a:p>
          <a:p>
            <a:endParaRPr lang="en-NZ" sz="2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2D6D70-AEA5-6EA7-E270-FDB27E48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9332" y="1314674"/>
            <a:ext cx="6445356" cy="22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CD2B1D62-7C48-76F1-B907-5453AAD0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018" y="4349282"/>
            <a:ext cx="6441844" cy="16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BC6FF-DD38-3183-552D-C93566405FB0}"/>
              </a:ext>
            </a:extLst>
          </p:cNvPr>
          <p:cNvSpPr txBox="1"/>
          <p:nvPr/>
        </p:nvSpPr>
        <p:spPr>
          <a:xfrm>
            <a:off x="6094476" y="3977009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92319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47A6A25-0EC6-E6C1-7D3B-585919AA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3863"/>
            <a:ext cx="90852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825D6-74F3-8750-0CD8-5C62CF536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NZ" sz="4100"/>
              <a:t>Photosynthesis Experiments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4A4FF-C4FC-C97E-B829-3B5C5B26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862" y="639193"/>
            <a:ext cx="5563376" cy="4344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BFE0C-92E2-427C-2451-1B8ECC67947A}"/>
              </a:ext>
            </a:extLst>
          </p:cNvPr>
          <p:cNvSpPr txBox="1"/>
          <p:nvPr/>
        </p:nvSpPr>
        <p:spPr>
          <a:xfrm>
            <a:off x="5819775" y="4427555"/>
            <a:ext cx="352425" cy="544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151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4E42-8B7A-ADCD-CB1F-575D2DB9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Testing a leaf for starch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33C11C-1B33-A977-DF0E-9C0BCAF09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562100"/>
            <a:ext cx="9040092" cy="48006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295D62-0B24-1F57-A4C4-B9127D2AEC10}"/>
              </a:ext>
            </a:extLst>
          </p:cNvPr>
          <p:cNvSpPr txBox="1"/>
          <p:nvPr/>
        </p:nvSpPr>
        <p:spPr>
          <a:xfrm>
            <a:off x="7553325" y="3248025"/>
            <a:ext cx="8286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48EA0-0F50-4206-DA78-9ED93A99D2AF}"/>
              </a:ext>
            </a:extLst>
          </p:cNvPr>
          <p:cNvSpPr txBox="1"/>
          <p:nvPr/>
        </p:nvSpPr>
        <p:spPr>
          <a:xfrm>
            <a:off x="7434453" y="3244334"/>
            <a:ext cx="82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Meths</a:t>
            </a:r>
          </a:p>
        </p:txBody>
      </p:sp>
    </p:spTree>
    <p:extLst>
      <p:ext uri="{BB962C8B-B14F-4D97-AF65-F5344CB8AC3E}">
        <p14:creationId xmlns:p14="http://schemas.microsoft.com/office/powerpoint/2010/main" val="17231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1ED96-B161-FDB5-B90D-4F50F1A2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NZ" sz="5400"/>
              <a:t>Method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2546-8C6C-B7BE-E41A-CDADB8A0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093589" cy="35478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1700" dirty="0"/>
              <a:t>Place leaf in a beaker of boiling water for 2 minutes. Remove with forceps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Turn off the </a:t>
            </a:r>
            <a:r>
              <a:rPr lang="en-NZ" sz="1700" dirty="0" err="1"/>
              <a:t>bunsen</a:t>
            </a:r>
            <a:endParaRPr lang="en-NZ" sz="1700" dirty="0"/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Roll up leaf and place in a test tube. Cover leaf with meths.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Place the test tube in the beaker of hot water for 5 minutes.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Remove leave with forceps and wash the whitened leaf.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Spread leaf out in a petri dish and add 5 drops of iodine solution and wait for 3 minutes.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4F0E2-A84B-6271-18A8-F7187F38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42" r="-2" b="2747"/>
          <a:stretch>
            <a:fillRect/>
          </a:stretch>
        </p:blipFill>
        <p:spPr>
          <a:xfrm>
            <a:off x="6373798" y="640080"/>
            <a:ext cx="4727018" cy="4712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FC95A-D507-2A9B-B600-9C96ED2884D1}"/>
              </a:ext>
            </a:extLst>
          </p:cNvPr>
          <p:cNvSpPr txBox="1"/>
          <p:nvPr/>
        </p:nvSpPr>
        <p:spPr>
          <a:xfrm>
            <a:off x="6722033" y="5352788"/>
            <a:ext cx="472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If starch is present the leaf goes blue-black</a:t>
            </a:r>
          </a:p>
        </p:txBody>
      </p:sp>
    </p:spTree>
    <p:extLst>
      <p:ext uri="{BB962C8B-B14F-4D97-AF65-F5344CB8AC3E}">
        <p14:creationId xmlns:p14="http://schemas.microsoft.com/office/powerpoint/2010/main" val="162148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A922E-A83F-6EC3-FE0D-AB0C813B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b="1"/>
              <a:t>Testing leaves for the presence of starch.</a:t>
            </a:r>
            <a:br>
              <a:rPr lang="en-NZ" sz="3000"/>
            </a:br>
            <a:endParaRPr lang="en-NZ" sz="3000"/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23C8-BE8C-278F-92F6-365E886E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presence of starch in a leaf is used to indicate photosynthesis has been occurring. A leaf, in the right conditions, will make and store starch from photosynthesis. Iodine can be used to test for starch</a:t>
            </a:r>
            <a:endParaRPr lang="en-NZ" sz="2200" dirty="0"/>
          </a:p>
        </p:txBody>
      </p:sp>
      <p:pic>
        <p:nvPicPr>
          <p:cNvPr id="5124" name="Picture 4" descr="Photosynthesis - Wikipedia">
            <a:extLst>
              <a:ext uri="{FF2B5EF4-FFF2-40B4-BE49-F238E27FC236}">
                <a16:creationId xmlns:a16="http://schemas.microsoft.com/office/drawing/2014/main" id="{7A9F3C85-CD07-4B73-F5E5-B7B00124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0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4F05-75C1-EC6D-C07A-23878915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 One: </a:t>
            </a:r>
            <a:r>
              <a:rPr lang="en-US" dirty="0"/>
              <a:t>Light and photosynthesis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E7CD-7F8D-E1F5-A1B9-FFA40756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2" y="1857676"/>
            <a:ext cx="636727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Aim: </a:t>
            </a:r>
            <a:r>
              <a:rPr lang="en-US" dirty="0"/>
              <a:t>to find out if leaves need light to make starch.</a:t>
            </a:r>
            <a:endParaRPr lang="en-NZ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Cut a strip of tin foil and place it across a suitable soft leaf on a plant and hold it in place with paper clips.</a:t>
            </a: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Leave the leaf on the plant in a sunny place for 48 hours.</a:t>
            </a: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Carry out the starch test and record your findings.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Results:</a:t>
            </a:r>
            <a:endParaRPr lang="en-NZ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NZ" dirty="0"/>
          </a:p>
          <a:p>
            <a:pPr marL="0" indent="0">
              <a:buNone/>
            </a:pPr>
            <a:r>
              <a:rPr lang="en-US" b="1" dirty="0"/>
              <a:t>Conclusion:</a:t>
            </a:r>
            <a:endParaRPr lang="en-NZ" dirty="0"/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A4CCF-9689-0B4F-D6E3-49587F556367}"/>
              </a:ext>
            </a:extLst>
          </p:cNvPr>
          <p:cNvSpPr txBox="1"/>
          <p:nvPr/>
        </p:nvSpPr>
        <p:spPr>
          <a:xfrm>
            <a:off x="8380476" y="5106890"/>
            <a:ext cx="475488" cy="43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57785-ADBF-C837-AA08-F17B3ECD2EE0}"/>
              </a:ext>
            </a:extLst>
          </p:cNvPr>
          <p:cNvSpPr txBox="1"/>
          <p:nvPr/>
        </p:nvSpPr>
        <p:spPr>
          <a:xfrm>
            <a:off x="8659368" y="3859133"/>
            <a:ext cx="393192" cy="348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DB9735-55AF-5E58-3E6D-C114DA3F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04" y="2094998"/>
            <a:ext cx="4400273" cy="30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4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03C13-E38F-4068-7EBA-20516475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363673" cy="1481328"/>
          </a:xfrm>
        </p:spPr>
        <p:txBody>
          <a:bodyPr anchor="b">
            <a:normAutofit fontScale="90000"/>
          </a:bodyPr>
          <a:lstStyle/>
          <a:p>
            <a:r>
              <a:rPr lang="en-NZ" sz="3000" b="1" dirty="0"/>
              <a:t>Experiment 2:  </a:t>
            </a:r>
            <a:br>
              <a:rPr lang="en-NZ" sz="3000" b="1" dirty="0"/>
            </a:br>
            <a:r>
              <a:rPr lang="en-US" sz="3000" dirty="0"/>
              <a:t>Carbon dioxide and photosynthesis</a:t>
            </a:r>
            <a:br>
              <a:rPr lang="en-NZ" sz="3000" dirty="0"/>
            </a:br>
            <a:endParaRPr lang="en-NZ" sz="30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879A6-BCA7-D109-B1FD-F8028D3D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Aim: </a:t>
            </a:r>
            <a:r>
              <a:rPr lang="en-US" sz="1700" dirty="0"/>
              <a:t>to find out if plants need carbon dioxide to make starch</a:t>
            </a:r>
          </a:p>
          <a:p>
            <a:pPr marL="0" indent="0">
              <a:buNone/>
            </a:pPr>
            <a:r>
              <a:rPr lang="en-US" sz="1700" b="1" dirty="0"/>
              <a:t>Method</a:t>
            </a:r>
            <a:endParaRPr lang="en-NZ" sz="1700" b="1" dirty="0"/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Put soda lime in the plastic bag and gently seal a leaf on the plant into the bag.</a:t>
            </a:r>
            <a:endParaRPr lang="en-NZ" sz="1700" dirty="0"/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Leave the plant in a sunny place for 48 hours</a:t>
            </a:r>
            <a:endParaRPr lang="en-NZ" sz="1700" dirty="0"/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Carry out the starch test and record the result</a:t>
            </a:r>
            <a:endParaRPr lang="en-NZ" sz="1700" dirty="0"/>
          </a:p>
          <a:p>
            <a:pPr marL="0" indent="0">
              <a:buNone/>
            </a:pPr>
            <a:r>
              <a:rPr lang="en-US" sz="1700" b="1" dirty="0"/>
              <a:t>Results:</a:t>
            </a:r>
            <a:endParaRPr lang="en-NZ" sz="1700" dirty="0"/>
          </a:p>
          <a:p>
            <a:pPr marL="0" indent="0">
              <a:buNone/>
            </a:pPr>
            <a:r>
              <a:rPr lang="en-US" sz="1700" b="1" dirty="0"/>
              <a:t>Conclusion:</a:t>
            </a:r>
            <a:endParaRPr lang="en-NZ" sz="1700" dirty="0"/>
          </a:p>
          <a:p>
            <a:pPr marL="0" indent="0">
              <a:buNone/>
            </a:pPr>
            <a:endParaRPr lang="en-NZ" sz="1700" dirty="0"/>
          </a:p>
          <a:p>
            <a:pPr marL="0" indent="0">
              <a:buNone/>
            </a:pPr>
            <a:endParaRPr lang="en-NZ" sz="1700" dirty="0"/>
          </a:p>
        </p:txBody>
      </p:sp>
      <p:pic>
        <p:nvPicPr>
          <p:cNvPr id="5" name="Picture 4" descr="A drawing of a leaf&#10;&#10;AI-generated content may be incorrect.">
            <a:extLst>
              <a:ext uri="{FF2B5EF4-FFF2-40B4-BE49-F238E27FC236}">
                <a16:creationId xmlns:a16="http://schemas.microsoft.com/office/drawing/2014/main" id="{2BE71B8C-2825-4790-0116-3322EA934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6" y="1093436"/>
            <a:ext cx="5458968" cy="4634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B5441-32AF-3E5F-D7C5-2396DD59550B}"/>
              </a:ext>
            </a:extLst>
          </p:cNvPr>
          <p:cNvSpPr txBox="1"/>
          <p:nvPr/>
        </p:nvSpPr>
        <p:spPr>
          <a:xfrm>
            <a:off x="5994609" y="4218861"/>
            <a:ext cx="358566" cy="451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059DD-E6C6-2C30-D44B-BC834B3E867A}"/>
              </a:ext>
            </a:extLst>
          </p:cNvPr>
          <p:cNvSpPr txBox="1"/>
          <p:nvPr/>
        </p:nvSpPr>
        <p:spPr>
          <a:xfrm flipH="1" flipV="1">
            <a:off x="7086599" y="4670584"/>
            <a:ext cx="771525" cy="451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6D171-30DB-770A-5E0A-0C9141ADE4CD}"/>
              </a:ext>
            </a:extLst>
          </p:cNvPr>
          <p:cNvSpPr txBox="1"/>
          <p:nvPr/>
        </p:nvSpPr>
        <p:spPr>
          <a:xfrm>
            <a:off x="10469880" y="3931920"/>
            <a:ext cx="2834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36A86-151D-E934-1F1F-086B8604E301}"/>
              </a:ext>
            </a:extLst>
          </p:cNvPr>
          <p:cNvSpPr txBox="1"/>
          <p:nvPr/>
        </p:nvSpPr>
        <p:spPr>
          <a:xfrm>
            <a:off x="10049256" y="4599432"/>
            <a:ext cx="704088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611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8E36-D9D6-CB9B-99F9-DC32A8AC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Experiment 3-</a:t>
            </a:r>
            <a:r>
              <a:rPr lang="en-US" dirty="0"/>
              <a:t>Chlorophyll and photosynthesis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B9CE-D37C-22AC-1B61-CF236394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159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Aim: </a:t>
            </a:r>
            <a:r>
              <a:rPr lang="en-US" dirty="0"/>
              <a:t>to find out if chlorophyll is needed to make starch.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US" b="1" dirty="0"/>
              <a:t>Method</a:t>
            </a:r>
            <a:endParaRPr lang="en-NZ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a variegated leaf carryout the starch test and record your results.</a:t>
            </a:r>
            <a:endParaRPr lang="en-NZ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Results:</a:t>
            </a:r>
            <a:endParaRPr lang="en-NZ" dirty="0"/>
          </a:p>
          <a:p>
            <a:pPr marL="0" indent="0">
              <a:buNone/>
            </a:pPr>
            <a:r>
              <a:rPr lang="en-US" b="1" dirty="0"/>
              <a:t>Conclusion: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 descr="A drawing of a leaf&#10;&#10;AI-generated content may be incorrect.">
            <a:extLst>
              <a:ext uri="{FF2B5EF4-FFF2-40B4-BE49-F238E27FC236}">
                <a16:creationId xmlns:a16="http://schemas.microsoft.com/office/drawing/2014/main" id="{1F97CFD1-7E5D-7BAC-D2A7-8C2D799C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28" y="1825625"/>
            <a:ext cx="3292672" cy="3020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DAAAD4-A5B7-0237-9B11-184543A5C7C6}"/>
              </a:ext>
            </a:extLst>
          </p:cNvPr>
          <p:cNvSpPr txBox="1"/>
          <p:nvPr/>
        </p:nvSpPr>
        <p:spPr>
          <a:xfrm>
            <a:off x="7808976" y="4059936"/>
            <a:ext cx="960120" cy="92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CA8E0-01B2-19BA-EB8D-754D508515FE}"/>
              </a:ext>
            </a:extLst>
          </p:cNvPr>
          <p:cNvSpPr txBox="1"/>
          <p:nvPr/>
        </p:nvSpPr>
        <p:spPr>
          <a:xfrm>
            <a:off x="10314432" y="2011680"/>
            <a:ext cx="1039368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194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C497-FECA-2B59-9C2B-AC106BEB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91946-BCFE-CD3D-548E-46EC4BBC0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727" y="1395413"/>
            <a:ext cx="10176546" cy="42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383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Photosynthesis Experiments</vt:lpstr>
      <vt:lpstr>Testing a leaf for starch</vt:lpstr>
      <vt:lpstr>Method</vt:lpstr>
      <vt:lpstr>Testing leaves for the presence of starch. </vt:lpstr>
      <vt:lpstr>Experiment One: Light and photosynthesis </vt:lpstr>
      <vt:lpstr>Experiment 2:   Carbon dioxide and photosynthesis </vt:lpstr>
      <vt:lpstr>Experiment 3-Chlorophyll and photosynthesis </vt:lpstr>
      <vt:lpstr>Result</vt:lpstr>
      <vt:lpstr>Discussion Activity</vt:lpstr>
      <vt:lpstr>Discussion 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6</cp:revision>
  <dcterms:created xsi:type="dcterms:W3CDTF">2025-07-28T03:40:53Z</dcterms:created>
  <dcterms:modified xsi:type="dcterms:W3CDTF">2025-07-29T02:33:48Z</dcterms:modified>
</cp:coreProperties>
</file>