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6" r:id="rId2"/>
    <p:sldId id="256" r:id="rId3"/>
    <p:sldId id="262" r:id="rId4"/>
    <p:sldId id="263" r:id="rId5"/>
    <p:sldId id="257" r:id="rId6"/>
    <p:sldId id="3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8BB93-31F8-7151-E339-86B24F9C5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17F054-8BAF-7F65-AA11-D75F98CAC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FA74E-D54C-CD8D-A91C-B5667220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F34BE-FFBA-AACF-D5A1-0DAD7FE19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E686F-A396-7CF5-F7F5-AB5C320F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966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2D1E3-3F5C-9072-786B-41BFE3715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6D4C4-E1D3-B983-EB04-096D4AF60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9C645-F4A2-ED5B-B05F-0B581949C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F54ED-8F93-6C86-1AE0-899E58704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5DE6-958C-4A13-B086-88261F058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8142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916134-4605-C9D2-E1CD-1CF9E396D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B261B-CF6E-9636-2A0A-E65C7AF39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D0146-6680-7E85-C5AA-91EC9222B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90CFD-FFCB-84AF-24A5-88A06F2CC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D9333-393E-3783-F892-23828D0BD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317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D17AA-57DD-F07E-586E-027C9E93C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77BFE-5BD2-ED24-1107-D25EA82CC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9D687-51E9-0EB7-66B9-0C08B6CE8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C1E52-97FA-5E2B-C077-8E5735AD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540FE-8198-FE3A-F8D3-BBC6015DB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4697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26EF-56D0-BD85-7341-E4F3613CF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BAF4B-C1CB-F67F-19A1-93EAF771B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33B6D-486A-1530-EA39-71B05D3D9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68C8D-0A07-E9B5-E5C5-F3A79304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524CC-A5D0-50E7-790F-1DD351D24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870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5BC39-B988-3C4A-16D5-BEEA9B8FF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CBBE9-07E6-82AD-E7A5-ADF777620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48009-42D1-3488-764C-DAB560896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C9027-3EF5-1E9B-E922-3C68F3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88DFE1-84AF-4851-4920-AA515282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09793-D48C-B1EA-F5A9-E36ABE7AA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7831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903F3-1EAA-862C-6729-8C42FBF7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34CF2-0C77-BDA8-1108-80B52A9B7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BEDB8D-796B-35A8-FA85-0EBD4022E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ACFF2-EB8C-E6FD-457E-1DBCE04B00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03868E-FF7A-41AE-218E-F920793C7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B2652B-959B-E4DD-98CD-09BE3ADC9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DFB385-57E7-2B3F-7AAA-5407FE90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432B92-AAE9-AEE1-1996-099B323A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444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39D1-B438-1924-6FCE-17A70517C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9DF9E-98B9-9C82-AB67-58CC5EB96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0CAD6-5C05-7F83-6D8D-4D136D55D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53C468-6BA8-8D43-DA37-3D1E105CF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975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884697-81F8-0D69-B8B4-61694BB2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757237-1D0A-CC7B-503F-E5A5CB736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FDC3C-59FC-F230-B9EA-5011BD0A4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203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9865-33A8-B77B-5E0B-86533DB4D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49260-EBAF-8A74-43FE-888E85FF4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6BD2-03DA-2404-F850-8CA745A7F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4B853-0F27-967C-D82D-10FDB95F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23B50-3A95-5BF9-E9D6-0E33BA74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1EE2D-123D-7AB4-AAE6-82D03762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321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FE7D9-4E09-0104-E684-D2B48583F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D07A6D-34BE-CBF3-F2CA-83F1B724B7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16EB62-A68A-7605-8312-F2AA35674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26DE0-063B-3DF3-60BF-491EBE80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52A5E-6E48-BCE0-36E7-E4BDBA82D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00CA3-8FF7-7B9E-87EC-2CF99D7B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628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C1B5BF-07D1-1C9D-46B7-6056412F9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DB360-E32A-CEA4-A2EE-E16B4CDD5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3E490-0706-0C66-E622-78C26DF453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2A14A4-A7A6-483C-A9F6-304349521BB7}" type="datetimeFigureOut">
              <a:rPr lang="en-NZ" smtClean="0"/>
              <a:t>29/07/2025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A5555-4D40-0D21-D7E2-D57BC71A0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85F68-1223-BEEA-06B1-9D6D988CA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DAE40B-B14E-4A9C-B00B-116155A7D75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1636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E47A6A25-0EC6-E6C1-7D3B-585919AA6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23863"/>
            <a:ext cx="9085263" cy="502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0B252-9158-B1BE-46D1-BB8DE580EA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Plant Life Cycles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0A0B2-7A56-015E-92F8-EB8EF339E0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635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43665F-FD96-B5AA-9B33-6644B5C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022" y="547285"/>
            <a:ext cx="6315956" cy="576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027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7C0388A-FD96-B733-FEFB-ED62BEA51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87598"/>
            <a:ext cx="9324975" cy="677040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20488A4-F8CC-7D80-BEB5-500389D47203}"/>
              </a:ext>
            </a:extLst>
          </p:cNvPr>
          <p:cNvSpPr txBox="1"/>
          <p:nvPr/>
        </p:nvSpPr>
        <p:spPr>
          <a:xfrm>
            <a:off x="1266825" y="6181725"/>
            <a:ext cx="952500" cy="676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3843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6436B-0B66-5D1F-302F-A56392FE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Examples of </a:t>
            </a:r>
            <a:br>
              <a:rPr lang="en-NZ" dirty="0"/>
            </a:br>
            <a:r>
              <a:rPr lang="en-NZ" dirty="0"/>
              <a:t>annual, biennial and perennial crops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81F42B0-0DB8-3B3A-7739-BE19094F1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810982"/>
              </p:ext>
            </p:extLst>
          </p:nvPr>
        </p:nvGraphicFramePr>
        <p:xfrm>
          <a:off x="1821688" y="2157984"/>
          <a:ext cx="8127999" cy="2590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580998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3521212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08771939"/>
                    </a:ext>
                  </a:extLst>
                </a:gridCol>
              </a:tblGrid>
              <a:tr h="343916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Annual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Biennial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Perennial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972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sweetcorn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beetroot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asparagus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908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lettuce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carrots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apples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809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peas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onions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lemons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658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squash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turnips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Feijoa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088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wheat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strawberries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726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watermelon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dirty="0"/>
                        <a:t>blueberries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575540"/>
                  </a:ext>
                </a:extLst>
              </a:tr>
            </a:tbl>
          </a:graphicData>
        </a:graphic>
      </p:graphicFrame>
      <p:pic>
        <p:nvPicPr>
          <p:cNvPr id="1026" name="Picture 2" descr="How to grow beetroot | Gardening advice ...">
            <a:extLst>
              <a:ext uri="{FF2B5EF4-FFF2-40B4-BE49-F238E27FC236}">
                <a16:creationId xmlns:a16="http://schemas.microsoft.com/office/drawing/2014/main" id="{435F832A-9A9C-5F4A-3B34-7049863B0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529" y="438524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quash vine hi-res stock photography ...">
            <a:extLst>
              <a:ext uri="{FF2B5EF4-FFF2-40B4-BE49-F238E27FC236}">
                <a16:creationId xmlns:a16="http://schemas.microsoft.com/office/drawing/2014/main" id="{EDD0BA89-72D7-4C44-2FDD-1A45AB1E0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984" y="4857432"/>
            <a:ext cx="24955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sparagus field - Stock Image - C018 ...">
            <a:extLst>
              <a:ext uri="{FF2B5EF4-FFF2-40B4-BE49-F238E27FC236}">
                <a16:creationId xmlns:a16="http://schemas.microsoft.com/office/drawing/2014/main" id="{7E174727-F7E3-79AE-1FB7-FE93C1DEB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235" y="4843784"/>
            <a:ext cx="2041398" cy="184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57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E47A6A25-0EC6-E6C1-7D3B-585919AA6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23863"/>
            <a:ext cx="9085263" cy="502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31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Plant Life Cycles</vt:lpstr>
      <vt:lpstr>PowerPoint Presentation</vt:lpstr>
      <vt:lpstr>PowerPoint Presentation</vt:lpstr>
      <vt:lpstr>Examples of  annual, biennial and perennial crops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Stokes</dc:creator>
  <cp:lastModifiedBy>Susan Stokes</cp:lastModifiedBy>
  <cp:revision>4</cp:revision>
  <dcterms:created xsi:type="dcterms:W3CDTF">2025-07-28T01:52:47Z</dcterms:created>
  <dcterms:modified xsi:type="dcterms:W3CDTF">2025-07-29T02:45:47Z</dcterms:modified>
</cp:coreProperties>
</file>