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6" r:id="rId3"/>
    <p:sldId id="265" r:id="rId4"/>
    <p:sldId id="257" r:id="rId5"/>
    <p:sldId id="258" r:id="rId6"/>
    <p:sldId id="264" r:id="rId7"/>
    <p:sldId id="262" r:id="rId8"/>
    <p:sldId id="263" r:id="rId9"/>
    <p:sldId id="261" r:id="rId10"/>
    <p:sldId id="260" r:id="rId11"/>
    <p:sldId id="28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D581B-4840-2CD2-E088-18D5AC9AF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169103-C70D-73B5-D214-AB2840427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EA013-D67C-0DEE-3983-4D117DF0D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407E-AEE4-482B-9F8F-4EC1769ED1D3}" type="datetimeFigureOut">
              <a:rPr lang="en-NZ" smtClean="0"/>
              <a:t>31/07/2025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04285-3E7B-A8F0-6F5F-E1B149556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B59BF-9956-9817-1129-0FD81B257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4968-704E-4686-BD85-F368A3A3835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40627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2D920-6988-E2D6-D5AD-D9B3D9CAE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CDD8B1-AE4D-C1CE-A14C-9CE8C09A0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1A059-BEBA-3525-03C1-06E1CF909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407E-AEE4-482B-9F8F-4EC1769ED1D3}" type="datetimeFigureOut">
              <a:rPr lang="en-NZ" smtClean="0"/>
              <a:t>31/07/2025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F7DD3-DDE2-1C48-2DCA-4C0C7D642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98DD8-33D2-77C2-25F3-75C738CD8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4968-704E-4686-BD85-F368A3A3835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48645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2A4302-939F-275E-D64F-5CF42BC6BF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4EE31C-8E07-5799-1D9C-C7AC160AB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56D5A-DC73-AE3F-A47E-1772BE8A5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407E-AEE4-482B-9F8F-4EC1769ED1D3}" type="datetimeFigureOut">
              <a:rPr lang="en-NZ" smtClean="0"/>
              <a:t>31/07/2025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E8150-81FA-7997-D3AC-6EBB4BDAB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197EC-D111-6DC3-70AE-749D72B14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4968-704E-4686-BD85-F368A3A3835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69011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9D50B-A857-9DB9-69E8-E589A55F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01A47-3AB4-C725-4BDB-EE83D8218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FED84-E6CC-8D1C-20C2-015B3958F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407E-AEE4-482B-9F8F-4EC1769ED1D3}" type="datetimeFigureOut">
              <a:rPr lang="en-NZ" smtClean="0"/>
              <a:t>31/07/2025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950BC-DD37-7D60-0B7B-776CC36E2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22504-AD51-53C7-3409-C1D59D683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4968-704E-4686-BD85-F368A3A3835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1939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07682-162F-E408-74A0-0045D39CD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02357-79CC-E3EA-CAF0-4BDCD78A8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B59D8-DD99-E369-1492-2956F1D0B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407E-AEE4-482B-9F8F-4EC1769ED1D3}" type="datetimeFigureOut">
              <a:rPr lang="en-NZ" smtClean="0"/>
              <a:t>31/07/2025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58CC5-2EE3-D711-8E42-ABA7B8D17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B4E11-265E-0889-BB49-1BC64109F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4968-704E-4686-BD85-F368A3A3835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54525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1A1FF-AECD-208D-100A-0D6AD08BE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1632E-B930-AD69-1104-DC4DBE307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29EEA4-A154-DAB9-233C-6EB493162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8322DB-C181-3076-31C6-73383655B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407E-AEE4-482B-9F8F-4EC1769ED1D3}" type="datetimeFigureOut">
              <a:rPr lang="en-NZ" smtClean="0"/>
              <a:t>31/07/2025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AAA3F-720F-98D5-D63A-756518EA7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3559A-35EA-AE36-8F28-F42643427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4968-704E-4686-BD85-F368A3A3835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38619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3FC4-B396-F419-733E-593BFF112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8B71A-8D20-85C0-3C88-A2370CB78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EA97EE-52E4-B6B1-A7F7-1FD136C65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D07994-1A6F-657A-550D-480B235802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845CE7-97BA-5B2E-027C-2BD464E809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B0B653-D772-1259-23B6-AEDC04698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407E-AEE4-482B-9F8F-4EC1769ED1D3}" type="datetimeFigureOut">
              <a:rPr lang="en-NZ" smtClean="0"/>
              <a:t>31/07/2025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1D0B50-CF9F-D82F-59AB-63B39E609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7B7FBF-5205-68B1-484F-4BC470A99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4968-704E-4686-BD85-F368A3A3835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6584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751A7-2919-EC87-54F3-4F31B4567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F01888-5BBD-962E-49C2-6140187E2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407E-AEE4-482B-9F8F-4EC1769ED1D3}" type="datetimeFigureOut">
              <a:rPr lang="en-NZ" smtClean="0"/>
              <a:t>31/07/2025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C4055E-ACCA-B98C-AA4A-A8FD15B80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02F179-0265-0B2A-76E0-F7458A8CD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4968-704E-4686-BD85-F368A3A3835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4350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84AC5E-0F55-506A-EB56-5D39AB6BB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407E-AEE4-482B-9F8F-4EC1769ED1D3}" type="datetimeFigureOut">
              <a:rPr lang="en-NZ" smtClean="0"/>
              <a:t>31/07/2025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05C3C8-2219-2AE5-E285-E2C3DD9E8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8C14F-672C-5DE7-DB01-91E17A072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4968-704E-4686-BD85-F368A3A3835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9936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3F6D2-17D6-314F-A69F-35B0F0F2A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FFDDE-D4A9-DA19-31C5-A4EFA4C07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BACD7-3044-B4FF-8986-E6314FF5B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96D455-BBFE-4F25-3046-0AE584FB7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407E-AEE4-482B-9F8F-4EC1769ED1D3}" type="datetimeFigureOut">
              <a:rPr lang="en-NZ" smtClean="0"/>
              <a:t>31/07/2025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CB55EF-6C02-F48E-A424-84BC760A0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9BBC4-EAFE-D4DF-44CA-F80B8528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4968-704E-4686-BD85-F368A3A3835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29465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9486A-4751-91C1-9B2E-C1A6B6188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AF5549-4FD9-4647-8005-470881B2BC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FC0E4-F6BA-3DFD-664F-789F4DD6D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0C969B-545C-BE67-5E73-EDD4BCC52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407E-AEE4-482B-9F8F-4EC1769ED1D3}" type="datetimeFigureOut">
              <a:rPr lang="en-NZ" smtClean="0"/>
              <a:t>31/07/2025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E6C6D9-66E1-520F-0504-0EA368703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A753A-74A2-5C5A-B6A6-2C1B038C0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4968-704E-4686-BD85-F368A3A3835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5233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6442DE-D0E9-F6EE-4AFA-EC70AFA42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45699-D7E2-B9F9-5092-7ED63B2E1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E16FE-0E41-AAA9-38B3-01B68D855E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BA407E-AEE4-482B-9F8F-4EC1769ED1D3}" type="datetimeFigureOut">
              <a:rPr lang="en-NZ" smtClean="0"/>
              <a:t>31/07/2025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9CFD4-08DA-A476-4919-B69B3EC6CA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991CB-FF8D-3577-190D-70CA06C06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CD4968-704E-4686-BD85-F368A3A3835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4368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241F0414-98EF-89A0-7498-B3C3E89CB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1284287"/>
            <a:ext cx="7759700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406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0F3B8C-A190-F11D-C023-D776195AF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NZ" sz="5400" dirty="0"/>
              <a:t>Discussion activity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9DF4E-1FFA-4700-C85D-28DD138C7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  <a:tabLst>
                <a:tab pos="228600" algn="l"/>
              </a:tabLst>
            </a:pPr>
            <a:r>
              <a:rPr lang="en-US" sz="22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Discuss why a</a:t>
            </a:r>
            <a:r>
              <a:rPr lang="en-US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dairy farmer break feeds turnips to milking cows during the summer.</a:t>
            </a:r>
          </a:p>
          <a:p>
            <a:pPr marL="0" indent="0">
              <a:buNone/>
            </a:pPr>
            <a:endParaRPr lang="en-NZ" sz="2200" dirty="0"/>
          </a:p>
        </p:txBody>
      </p:sp>
      <p:pic>
        <p:nvPicPr>
          <p:cNvPr id="1026" name="Picture 2" descr="Dynamo Turnip // Dairy &gt; Cultivars &gt; Brassica &gt; Summer Turnip">
            <a:extLst>
              <a:ext uri="{FF2B5EF4-FFF2-40B4-BE49-F238E27FC236}">
                <a16:creationId xmlns:a16="http://schemas.microsoft.com/office/drawing/2014/main" id="{892EC0B2-DC1D-4CE1-7FD1-040337888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4" r="32422" b="-1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051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241F0414-98EF-89A0-7498-B3C3E89CB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1284287"/>
            <a:ext cx="7759700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714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67025-80BC-8237-553E-C36CB732B0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Grazing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8E2D60-9C17-CCAC-B988-C65783300F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08743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0F3B8C-A190-F11D-C023-D776195AF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NZ" sz="5400" dirty="0"/>
              <a:t>Grazing Management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9DF4E-1FFA-4700-C85D-28DD138C7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kern="0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Grazing intensity and pasture cover directly impact pasture quality and quantity which in turn affects pasture intake. To achieve the best results, grazing management should focus on </a:t>
            </a:r>
            <a:r>
              <a:rPr lang="en-US" sz="1800" kern="0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maximising</a:t>
            </a:r>
            <a:r>
              <a:rPr lang="en-US" sz="1800" kern="0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future pasture growth and quality while supporting livestock production.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kern="0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Successful pasture management starts with controlling the area grazed.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Farmers use grazing methods that best provide the feed requirements of livestock while at the same time maintaining the pasture quality.</a:t>
            </a:r>
            <a:endParaRPr lang="en-NZ" sz="1800" kern="1400" spc="-50" dirty="0"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NZ" sz="2200" dirty="0"/>
          </a:p>
        </p:txBody>
      </p:sp>
      <p:pic>
        <p:nvPicPr>
          <p:cNvPr id="4" name="Picture 4" descr="A close-up of some grass&#10;&#10;Description automatically generated">
            <a:extLst>
              <a:ext uri="{FF2B5EF4-FFF2-40B4-BE49-F238E27FC236}">
                <a16:creationId xmlns:a16="http://schemas.microsoft.com/office/drawing/2014/main" id="{3BE171BA-AAA2-712F-5252-1C7D55332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4" r="20860" b="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838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0F3B8C-A190-F11D-C023-D776195AF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NZ" sz="5400"/>
              <a:t>Rotational grazing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9DF4E-1FFA-4700-C85D-28DD138C7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NZ" sz="1800" dirty="0"/>
              <a:t>Livestock </a:t>
            </a: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are moved </a:t>
            </a:r>
            <a:r>
              <a:rPr lang="en-NZ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through various paddocks in a systematic rotation</a:t>
            </a: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There are usually several mobs being rotated, as different stock groups have different feed requirements. (e.g. young stock, milking cows).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kern="0" dirty="0">
                <a:latin typeface="Arial" panose="020B0604020202020204" pitchFamily="34" charset="0"/>
                <a:ea typeface="Times New Roman" panose="02020603050405020304" pitchFamily="18" charset="0"/>
              </a:rPr>
              <a:t>Lives</a:t>
            </a: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tock should graze the whole pasture allocation to an even residual to maintain pasture quality.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NZ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Regular rotation helps keep pastures actively growing and reduces shading of clovers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kern="0" dirty="0"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vergrazing can damage the pasture and soil health.</a:t>
            </a:r>
            <a:endParaRPr lang="en-NZ" sz="18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2B10717-4450-4F8E-FD19-F4AE54EAF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8" r="12276" b="2"/>
          <a:stretch/>
        </p:blipFill>
        <p:spPr bwMode="auto">
          <a:xfrm>
            <a:off x="8221035" y="329183"/>
            <a:ext cx="3299825" cy="342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0737DB-96F3-3CDA-5757-A0A8EF53B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840" y="4450760"/>
            <a:ext cx="3995928" cy="143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71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75A5B51-0925-4835-8511-A0DD17EAA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0F3B8C-A190-F11D-C023-D776195AF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5295015" cy="2063808"/>
          </a:xfrm>
        </p:spPr>
        <p:txBody>
          <a:bodyPr anchor="b">
            <a:normAutofit/>
          </a:bodyPr>
          <a:lstStyle/>
          <a:p>
            <a:r>
              <a:rPr lang="en-NZ" sz="5400" dirty="0"/>
              <a:t>Break feeding / Strip grazing</a:t>
            </a: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5CDFD20D-8E4F-4E3A-AF87-93F23E0D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65018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9DF4E-1FFA-4700-C85D-28DD138C7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908005"/>
            <a:ext cx="5483352" cy="326895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NZ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Break or strip feeding is commonly used on dairy farms and involves subdividing paddocks into smaller sections using electric or invisible fencing with cow collars.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When livestock have grazed the pasture to the  required residual they are moved onto the next break.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Break feeding is a very intensive form of rotational grazing.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kern="0" dirty="0"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reak feeding is frequently used for managing forage crops, such as turnips and kale, to ensure optimal 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utilisation</a:t>
            </a: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NZ" sz="1800" dirty="0"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en-N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are must be taken to avoid pugging and overgrazing, which can damage both pasture and soil health.</a:t>
            </a:r>
            <a:endParaRPr lang="en-N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800" kern="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4C6F05F-7558-A74E-F80B-D4CE6709D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84" b="2"/>
          <a:stretch/>
        </p:blipFill>
        <p:spPr bwMode="auto">
          <a:xfrm>
            <a:off x="6019800" y="386839"/>
            <a:ext cx="2603605" cy="270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4CDBF4-7C4D-ACF2-0A11-3C6B0091A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5542" y="683441"/>
            <a:ext cx="3226084" cy="211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B66D8B-4867-6A7A-49B0-C27DA8C7C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339" y="3525900"/>
            <a:ext cx="5543593" cy="250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17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0F3B8C-A190-F11D-C023-D776195AF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NZ" sz="5400"/>
              <a:t>Set stocking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9DF4E-1FFA-4700-C85D-28DD138C7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555668" cy="348386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Set stocking involves maintaining a fixed stocking rate where livestock are spread across the farm and remain in their assigned paddocks without regular movement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It is difficult to balance the number of stock in each paddock with pasture growth, therefor under-grazing or over-grazing can occur.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Lives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tock can also choose what they graze, and tend to eat out more palatable plants, leaving the less palatable plants to become rank uneven growth.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Set stocking is commonly used during specific periods such as lambing.</a:t>
            </a:r>
            <a:endParaRPr lang="en-N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NZ" sz="22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E0AF666-5A64-BA84-0D4C-EAFABEF09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9" r="18705" b="2"/>
          <a:stretch/>
        </p:blipFill>
        <p:spPr>
          <a:xfrm>
            <a:off x="8252095" y="329184"/>
            <a:ext cx="3299825" cy="342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60AF55-1F09-00EA-EC76-ED3D635B8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278" y="4051761"/>
            <a:ext cx="4822490" cy="190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34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8" name="Rectangle 615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0F3B8C-A190-F11D-C023-D776195AF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NZ" sz="5400"/>
              <a:t>Extensive grazing</a:t>
            </a:r>
          </a:p>
        </p:txBody>
      </p:sp>
      <p:sp>
        <p:nvSpPr>
          <p:cNvPr id="616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9DF4E-1FFA-4700-C85D-28DD138C7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194067" cy="4119172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NZ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Extensive grazing is typically used in large, less fertile areas such as the South Island High Country, where stocking rates are very low and livestock graze with minimal management.</a:t>
            </a:r>
            <a:endParaRPr lang="en-NZ" sz="2200" dirty="0"/>
          </a:p>
        </p:txBody>
      </p:sp>
      <p:pic>
        <p:nvPicPr>
          <p:cNvPr id="6148" name="Picture 4" descr="Dunstan Downs High Country Sheep Station, Omarama (updated prices 2024)">
            <a:extLst>
              <a:ext uri="{FF2B5EF4-FFF2-40B4-BE49-F238E27FC236}">
                <a16:creationId xmlns:a16="http://schemas.microsoft.com/office/drawing/2014/main" id="{9D765C9A-352C-2C79-E5A6-2AAD8F4CF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6" r="18510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617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9" name="Rectangle 7178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0F3B8C-A190-F11D-C023-D776195AF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NZ" sz="5400"/>
              <a:t>Zero grazing</a:t>
            </a:r>
          </a:p>
        </p:txBody>
      </p:sp>
      <p:sp>
        <p:nvSpPr>
          <p:cNvPr id="718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9DF4E-1FFA-4700-C85D-28DD138C7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system is common overseas where stock are kept in barns and pasture, pasture supplements are cut and carried too them and fed with other concentrate feeds.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Zero grazing occurs on feedlots and is only carried out in a few areas in New Zealand.</a:t>
            </a:r>
            <a:endParaRPr lang="en-NZ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DC9DEA-554D-E330-6694-29997264D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5" r="12031"/>
          <a:stretch/>
        </p:blipFill>
        <p:spPr bwMode="auto">
          <a:xfrm>
            <a:off x="8221041" y="329183"/>
            <a:ext cx="3299813" cy="342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0" name="Picture 2" descr="Why are cows in barns? - United Dairy ...">
            <a:extLst>
              <a:ext uri="{FF2B5EF4-FFF2-40B4-BE49-F238E27FC236}">
                <a16:creationId xmlns:a16="http://schemas.microsoft.com/office/drawing/2014/main" id="{6132241E-063B-CDFA-2DE8-BF40E58E9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9148" y="4079193"/>
            <a:ext cx="3385312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768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0F3B8C-A190-F11D-C023-D776195AF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NZ" sz="5400" dirty="0"/>
              <a:t>Discussion activity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9DF4E-1FFA-4700-C85D-28DD138C7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7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sheep farmer decides to set stock ewes at lambing until after docking rather than using rotational grazing.</a:t>
            </a:r>
            <a:endParaRPr lang="en-NZ" sz="17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7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Discuss why a farmer would use a set stocking grazing system with ewes at lambing instead using rotational grazing. </a:t>
            </a:r>
          </a:p>
        </p:txBody>
      </p:sp>
      <p:pic>
        <p:nvPicPr>
          <p:cNvPr id="4" name="Picture 4" descr="A herd of sheep grazing in a grassy field&#10;&#10;Description automatically generated">
            <a:extLst>
              <a:ext uri="{FF2B5EF4-FFF2-40B4-BE49-F238E27FC236}">
                <a16:creationId xmlns:a16="http://schemas.microsoft.com/office/drawing/2014/main" id="{F60BEEE6-FAC6-D720-B85C-EC3A2382E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9" r="18705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467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484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Times New Roman</vt:lpstr>
      <vt:lpstr>Office Theme</vt:lpstr>
      <vt:lpstr>PowerPoint Presentation</vt:lpstr>
      <vt:lpstr>Grazing systems</vt:lpstr>
      <vt:lpstr>Grazing Management</vt:lpstr>
      <vt:lpstr>Rotational grazing</vt:lpstr>
      <vt:lpstr>Break feeding / Strip grazing</vt:lpstr>
      <vt:lpstr>Set stocking</vt:lpstr>
      <vt:lpstr>Extensive grazing</vt:lpstr>
      <vt:lpstr>Zero grazing</vt:lpstr>
      <vt:lpstr>Discussion activity</vt:lpstr>
      <vt:lpstr>Discussion activity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Susan Stokes</dc:creator>
  <cp:lastModifiedBy>Susan Stokes</cp:lastModifiedBy>
  <cp:revision>8</cp:revision>
  <dcterms:created xsi:type="dcterms:W3CDTF">2024-09-02T02:42:37Z</dcterms:created>
  <dcterms:modified xsi:type="dcterms:W3CDTF">2025-07-30T19:50:14Z</dcterms:modified>
</cp:coreProperties>
</file>