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3" r:id="rId4"/>
    <p:sldId id="259" r:id="rId5"/>
    <p:sldId id="260" r:id="rId6"/>
    <p:sldId id="261" r:id="rId7"/>
    <p:sldId id="258" r:id="rId8"/>
    <p:sldId id="262" r:id="rId9"/>
    <p:sldId id="264" r:id="rId10"/>
    <p:sldId id="257" r:id="rId11"/>
    <p:sldId id="288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5B08-901C-3634-F6CC-03ADF46A8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27F1D-583C-0982-8816-49D6185C2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53170-2DA6-3A40-97AA-6B65D7BE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E18F9-3AEF-34B6-BACE-3F5F5BC9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FC89-ED25-5D0E-3387-5D949F0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87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1999-1D44-376B-FBF5-F22D7919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0CCE1-760B-2A69-AAD0-894861D6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C8FE-89FF-E1A4-641B-8C77A294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279F7-E448-CDA6-B66C-1E15E2DD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FBEB-CE33-5799-BFCD-F319FC03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71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FCF85-37F9-A4D4-AA59-087190A8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17781-90D7-9ACE-6EB8-77EE49E5A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03B4E-48E3-0DA0-1965-1FCF06D7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DDE2-2A61-D797-B68C-F541122F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B01E-01CE-5894-5DC4-0607C923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36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6B02-6438-A4F5-6311-5BF9C500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4858-575C-FC03-6C96-32CFECF0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E8CD-D3BA-7200-31EE-62DC06B6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9B56B-3FC8-8AF0-EEB7-8DD5A1F9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75D16-5949-FDDD-B788-17F12CE0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2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FF38-D8C3-0250-7186-4C5CB266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2722-696D-4347-01D1-8C06751B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D7819-16D1-B33E-90C4-919288BB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17E1F-DD88-513A-828F-A180B1EA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A2B4-F459-FEDF-93D3-3515338C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17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BFB3-E33C-6340-0646-A9A572AB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AC82-D2E9-4E4E-5EB2-95985C73C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6DF33-A623-2405-2CCD-E7A896615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F6E4-43F1-A5B5-854B-A304685D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4255F-850B-A83A-799F-BA6F5BF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55FD-DF71-18FC-6E61-D99B7DB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130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AAC6-16D4-5E49-14E4-6647202B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CA214-8435-8BB7-71FE-B7CC21CEB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C74CB-98B0-992D-443F-108A71ED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BE00C-40FE-197C-5313-FA1060B0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F893D-D97B-3AF3-7E63-94ADA651C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929E-B652-C7DF-6AE5-2A69A353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71248-C4C9-9BBF-057D-BEC98F24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436BB-7931-44FA-597C-655183C6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85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63B4-F2F8-D9F6-4D53-687515A8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ACAEE-5282-EFF5-6506-3D79581D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618B4-9DDC-B24E-DAED-6E146A8D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3038F-1D12-C11E-2204-74CDCACF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4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07C51-30FA-0EDC-3385-8F596B02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9FEBB-3AC7-7A28-2BEE-881A35A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C41C5-1024-03B3-FBC6-0BC3992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9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C5C5-DE25-1E1C-EDAF-A759AE99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7D27-1D88-0254-8837-B825122A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76FE-D940-09E7-F8AC-0CEE8AD99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14CDB-F938-B8A2-77B4-4D398462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F5EB-EAC7-D9C6-9203-A589B97D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EFBCF-CA43-8C77-25C5-CA3EB8E3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640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62AB-CE47-2E58-52E0-B94915FC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07A1C-4C9B-3508-8133-0BDFECCB5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41CCC-D802-C886-8CF2-E769DDF5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370B-9626-C628-097F-E4456F71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D984B-5D17-C41A-299D-B342B790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4FE1-4679-CA21-BA4B-4EE35C8F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26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78C38-7153-0F5B-5609-0FDEE6C7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5ED44-B6DC-2B72-6D19-067360418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4D9A9-A542-470C-EF86-718D12ABE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06805-B617-4EB6-9FDD-7224925811E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620F5-3B7B-4CBC-15E6-54CBFB488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27ACF-8197-E89A-3692-DAC6DDE88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225A8-8BFA-4C3F-99A6-950AFB9C14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156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0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ss growth in NZ">
            <a:extLst>
              <a:ext uri="{FF2B5EF4-FFF2-40B4-BE49-F238E27FC236}">
                <a16:creationId xmlns:a16="http://schemas.microsoft.com/office/drawing/2014/main" id="{36572B9E-D8FB-5E16-75C7-B920E163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5" y="525972"/>
            <a:ext cx="8264849" cy="58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9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1419-1475-EA72-F63C-36E8B295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NZ" sz="4800"/>
              <a:t>Discussion activity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E9B8-378E-F110-7477-90E3D5DA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000"/>
              <a:t>Why does pasture growth vary throughout the year?</a:t>
            </a:r>
          </a:p>
          <a:p>
            <a:pPr marL="0" indent="0">
              <a:buNone/>
            </a:pPr>
            <a:r>
              <a:rPr lang="en-NZ" sz="2000"/>
              <a:t>Why do animal feed requirement change throughout the year?</a:t>
            </a:r>
          </a:p>
          <a:p>
            <a:pPr marL="0" indent="0">
              <a:buNone/>
            </a:pPr>
            <a:r>
              <a:rPr lang="en-NZ" sz="2000"/>
              <a:t>What do farmers do to help match feed supply with animal feed requirements?</a:t>
            </a:r>
          </a:p>
        </p:txBody>
      </p:sp>
      <p:pic>
        <p:nvPicPr>
          <p:cNvPr id="5" name="Picture 2" descr="Avoid puncturing bale wraps while transporting them.">
            <a:extLst>
              <a:ext uri="{FF2B5EF4-FFF2-40B4-BE49-F238E27FC236}">
                <a16:creationId xmlns:a16="http://schemas.microsoft.com/office/drawing/2014/main" id="{1005824F-1C2E-69AE-288E-BEB6B73F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76" y="2569464"/>
            <a:ext cx="4905248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CDBF4-7C4D-ACF2-0A11-3C6B0091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618125"/>
            <a:ext cx="5468112" cy="35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C210-5F74-1F77-0535-FA9814A2D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Pasture Growth Curves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7D8B9-DCCA-AE8F-9EEB-07B1ED091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3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ABDA6-7BA0-5F13-A44A-E232B313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effectLst/>
              </a:rPr>
              <a:t>Pasture growth varies in quality and quantity throughout the year.</a:t>
            </a:r>
            <a:br>
              <a:rPr lang="en-US" sz="3000">
                <a:effectLst/>
              </a:rPr>
            </a:br>
            <a:endParaRPr lang="en-US" sz="30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CCBD-19D3-1437-B276-CF57B3AC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K</a:t>
            </a:r>
            <a:r>
              <a:rPr lang="en-US" sz="2000" dirty="0">
                <a:effectLst/>
              </a:rPr>
              <a:t>nowledge of pasture growth throughout the year helps farmers match feed supply with livestock requirements. It help farmers make management decisions such as when to-:	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effectLst/>
              </a:rPr>
              <a:t>lamb or calve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effectLst/>
              </a:rPr>
              <a:t>conserve pasture as hay or silage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/>
              <a:t>m</a:t>
            </a:r>
            <a:r>
              <a:rPr lang="en-US" sz="2000" dirty="0">
                <a:effectLst/>
              </a:rPr>
              <a:t>ake grazing decisions- restrict intake – break feeding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/>
              <a:t>s</a:t>
            </a:r>
            <a:r>
              <a:rPr lang="en-US" sz="2000" dirty="0">
                <a:effectLst/>
              </a:rPr>
              <a:t>ow supplementary feed crops such as Maize, turnips, fodder beet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effectLst/>
              </a:rPr>
              <a:t>sell or buy stock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effectLst/>
              </a:rPr>
              <a:t>dry cows off</a:t>
            </a:r>
          </a:p>
          <a:p>
            <a:pPr lvl="1">
              <a:spcBef>
                <a:spcPts val="0"/>
              </a:spcBef>
              <a:tabLst>
                <a:tab pos="228600" algn="l"/>
              </a:tabLst>
            </a:pPr>
            <a:r>
              <a:rPr lang="en-US" sz="2000" dirty="0">
                <a:effectLst/>
              </a:rPr>
              <a:t>put on </a:t>
            </a:r>
            <a:r>
              <a:rPr lang="en-US" sz="2000" dirty="0" err="1">
                <a:effectLst/>
              </a:rPr>
              <a:t>fertilisers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etc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F550B-731F-BD0C-A0B2-0FB974422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10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asture growth curve&#10;&#10;Description automatically generated">
            <a:extLst>
              <a:ext uri="{FF2B5EF4-FFF2-40B4-BE49-F238E27FC236}">
                <a16:creationId xmlns:a16="http://schemas.microsoft.com/office/drawing/2014/main" id="{22A485F0-6FC3-9F84-B2A4-554BB495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801585"/>
            <a:ext cx="8081818" cy="5632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27803-8C84-442C-A37F-8EC77B07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036" y="4834033"/>
            <a:ext cx="1381318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different seasons&#10;&#10;Description automatically generated">
            <a:extLst>
              <a:ext uri="{FF2B5EF4-FFF2-40B4-BE49-F238E27FC236}">
                <a16:creationId xmlns:a16="http://schemas.microsoft.com/office/drawing/2014/main" id="{DAB91A0F-F8E0-AE90-37F6-2360A017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3" y="377011"/>
            <a:ext cx="9753600" cy="58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cattle milking and milking&#10;&#10;Description automatically generated">
            <a:extLst>
              <a:ext uri="{FF2B5EF4-FFF2-40B4-BE49-F238E27FC236}">
                <a16:creationId xmlns:a16="http://schemas.microsoft.com/office/drawing/2014/main" id="{1269C33F-A989-1C95-849D-B5115B1E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462358"/>
            <a:ext cx="9573768" cy="57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 of different types of growth&#10;&#10;Description automatically generated with medium confidence">
            <a:extLst>
              <a:ext uri="{FF2B5EF4-FFF2-40B4-BE49-F238E27FC236}">
                <a16:creationId xmlns:a16="http://schemas.microsoft.com/office/drawing/2014/main" id="{E850E945-BE8F-3826-4E88-B36D966A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454721"/>
            <a:ext cx="9848087" cy="57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1138150-AA83-B271-A06B-48561F81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624917"/>
            <a:ext cx="9957816" cy="54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dock Performance - Owl Farm">
            <a:extLst>
              <a:ext uri="{FF2B5EF4-FFF2-40B4-BE49-F238E27FC236}">
                <a16:creationId xmlns:a16="http://schemas.microsoft.com/office/drawing/2014/main" id="{E47FD774-1994-9C59-DBC5-073CCE3C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2" y="835179"/>
            <a:ext cx="9579817" cy="5474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C33F4-0F25-5D3D-D07D-AB63B39D8D9A}"/>
              </a:ext>
            </a:extLst>
          </p:cNvPr>
          <p:cNvSpPr txBox="1"/>
          <p:nvPr/>
        </p:nvSpPr>
        <p:spPr>
          <a:xfrm>
            <a:off x="909782" y="3388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Owl farm pasture growth rates</a:t>
            </a:r>
            <a:endParaRPr lang="en-N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2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PowerPoint Presentation</vt:lpstr>
      <vt:lpstr>Pasture Growth Curves</vt:lpstr>
      <vt:lpstr>Pasture growth varies in quality and quantity throughout the year.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3</cp:revision>
  <dcterms:created xsi:type="dcterms:W3CDTF">2024-09-03T22:18:14Z</dcterms:created>
  <dcterms:modified xsi:type="dcterms:W3CDTF">2025-07-31T02:23:17Z</dcterms:modified>
</cp:coreProperties>
</file>