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3" r:id="rId4"/>
    <p:sldId id="259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00FD-F93B-0E70-2212-BCDD69EA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60312-6442-0402-A7EC-68E94963B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D309-058C-02F3-AB28-531C3C43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6877-605A-11B4-3F88-D0763C30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7501-4E8E-BACB-9F9E-94573DD8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700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497B-F1A4-3AD9-934B-191A0DC0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856D-17DD-C96B-1FAF-CDAC060ED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450F6-CB01-6E6C-E575-6F7E4DA7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86074-DC91-0058-8CF7-9B4285AE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F2A5C-3BB9-1662-96DB-CFECFE77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67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338ACC-3F5D-CEE6-8AB5-D3B7DCA32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976F3-1250-5760-579C-54FEE8091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7BD6-36D0-D550-FF8A-8751D2CB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47C6C-B370-2752-D443-4966BAC5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9392B-9B81-5ABF-3BC5-0D66CA21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843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5C65-8D4F-827D-C8B2-EF946099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ABA4-7D25-D68F-F7BB-EC2345343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257C1-C5BA-609C-F742-33D8543D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12F46-F167-01D9-0B63-DD145372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249F-AB2B-90C5-D3E1-6808E456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24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2515-8511-C92B-97B6-EF3A9D01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E80DE-3679-09F7-FD82-78ED42A64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BFF8-84C5-2B56-E6AB-4414221E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FC53-AE67-72BA-E781-8B5B8AED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AC82-CEFE-75DE-B4A7-BC390F1D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689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6090-24EE-6FD8-DE13-368E38D9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EF9D-9461-89F8-71E2-1488B1F3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E27EF-CDD2-56D4-D040-B6A2F1898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CDBE3-F065-FB64-ABE4-0093E4D0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4B0D9-1BD4-14AC-AB08-9FC4EAD4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2C3B5-103D-5BA5-89CE-C04BD7B8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24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1694-080C-89FB-ACB5-3A027944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5978C-02A2-CEDD-2111-F4255909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57E12-343E-64FF-898A-09BD69785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B6308-966B-E6E9-2278-1FA35E165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FE492-81EB-F8EC-77FB-62EC12FC9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AE2E1-7282-8982-C1D6-C778DC65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173EE-1718-C399-7D72-E741F1A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88804-E65E-3F7F-D25A-5C40E411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7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E544-D2C2-7A51-FC52-B4DCF13C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FF327-9932-2082-05C0-1FC8C380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18D70-6FB5-E45B-FAF7-D1BC0EB6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E095-E210-1F8C-C8DA-D5F74529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9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72424-1FB2-4CDE-E517-126AFB03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0D18A-A68A-048F-CA60-5ED207AB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A44DC-C18E-D644-DE96-6E4E4E5D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5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F616-A9E8-FFF9-7E89-C8D8DBAF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6BE9-205A-60AE-1681-39CE0BFF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A1B4C-D429-D75C-EA45-D668A5C93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97830-C492-EF67-1599-4F7679EF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029D0-9C41-D3C0-2FBA-A595EAFC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9575-7F14-06E3-14B8-0C0E3EE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781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F915-4815-6E37-4C0A-7C71A541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BFCD2-E4BB-1B23-FBC8-FE213D272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98B1F-AEA6-5A22-9D3A-47F3CEF3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EAFED-2EB3-4424-E945-30C1AE8F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0E54B-14E3-D51B-30FF-A5DC8A0C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AB5C8-C469-66E3-3A62-B0A7E32F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881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8AA8B-4D11-8467-5608-04420918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8A8DD-9698-4734-740B-870CAEDB9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5183-1A39-DB16-3C95-0882E45D7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46501F-8CF6-49CB-8493-A3060CEA9DD4}" type="datetimeFigureOut">
              <a:rPr lang="en-NZ" smtClean="0"/>
              <a:t>7/02/2026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FEC0-E8E7-C83B-7F70-59A11A7F5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B30E-A076-668F-EB2E-B82B34D5E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D5E2F-357F-4AE4-B91E-9899548A8B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82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AF532-E3EF-6121-2F0C-8778EF89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62" r="6071"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67218-C9EB-B8E3-D3ED-F5DE60198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en-NZ" sz="4400"/>
              <a:t>Biosecurity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6BED3-DDC1-E06E-A0EA-31398ED0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en-NZ" dirty="0"/>
              <a:t>Current incursions</a:t>
            </a:r>
            <a:endParaRPr lang="en-NZ"/>
          </a:p>
        </p:txBody>
      </p:sp>
      <p:pic>
        <p:nvPicPr>
          <p:cNvPr id="4" name="Content Placeholder 5" descr="Yellow-Legged Hornet">
            <a:extLst>
              <a:ext uri="{FF2B5EF4-FFF2-40B4-BE49-F238E27FC236}">
                <a16:creationId xmlns:a16="http://schemas.microsoft.com/office/drawing/2014/main" id="{140AD19D-11C3-F179-4E56-01E2019E8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2416" b="-1"/>
          <a:stretch>
            <a:fillRect/>
          </a:stretch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042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150B-7A49-FF3B-23AA-6685EC24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503518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Fall a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rmyworm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0FFF-781C-A3F6-2CB2-84334CBCD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2" y="2533476"/>
            <a:ext cx="4379632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/>
              <a:t>Fall armyworm is an invasive insect pest that was first found in New Zealand in February 2022. It is not native to New Zealand and is a threat to our crops, especially maize and sweetcorn.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DF352-484D-EA82-E116-6C8BF11F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74" r="-5" b="-5"/>
          <a:stretch>
            <a:fillRect/>
          </a:stretch>
        </p:blipFill>
        <p:spPr>
          <a:xfrm>
            <a:off x="6125494" y="904875"/>
            <a:ext cx="2470205" cy="2490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492E1-61DD-5701-C307-F7DA4A6EB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2946"/>
          <a:stretch>
            <a:fillRect/>
          </a:stretch>
        </p:blipFill>
        <p:spPr>
          <a:xfrm>
            <a:off x="8673328" y="904875"/>
            <a:ext cx="2477075" cy="2490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66D09E-4706-0933-0E36-0C218DA7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44" r="10153"/>
          <a:stretch>
            <a:fillRect/>
          </a:stretch>
        </p:blipFill>
        <p:spPr>
          <a:xfrm>
            <a:off x="6118625" y="3470419"/>
            <a:ext cx="2477075" cy="2507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AB21F-3076-4004-D6A9-25D886483F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170" r="3" b="12068"/>
          <a:stretch>
            <a:fillRect/>
          </a:stretch>
        </p:blipFill>
        <p:spPr>
          <a:xfrm>
            <a:off x="8673329" y="3470419"/>
            <a:ext cx="2477075" cy="25070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53E4C9-91CB-B3CB-4315-EE03EF852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994612-18AC-5B16-0902-B2D920E72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330283-6A91-C4CD-BBC4-B4F88944D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7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BF74-93ED-8446-A8A9-F4DFDEA4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41391"/>
            <a:ext cx="521130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Yellow-legged hornet (Vespa velutina)</a:t>
            </a:r>
            <a:endParaRPr lang="en-US" sz="3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ucklanders urged to look out for and report any hornet sightings this  summer - OurAuckland">
            <a:extLst>
              <a:ext uri="{FF2B5EF4-FFF2-40B4-BE49-F238E27FC236}">
                <a16:creationId xmlns:a16="http://schemas.microsoft.com/office/drawing/2014/main" id="{4238BFAF-43C9-B899-B657-718A13D8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r="1" b="1"/>
          <a:stretch>
            <a:fillRect/>
          </a:stretch>
        </p:blipFill>
        <p:spPr bwMode="auto">
          <a:xfrm>
            <a:off x="20" y="-18829"/>
            <a:ext cx="5433960" cy="3455514"/>
          </a:xfrm>
          <a:prstGeom prst="rect">
            <a:avLst/>
          </a:prstGeom>
          <a:noFill/>
        </p:spPr>
      </p:pic>
      <p:pic>
        <p:nvPicPr>
          <p:cNvPr id="6" name="Content Placeholder 5" descr="Yellow-Legged Hornet">
            <a:extLst>
              <a:ext uri="{FF2B5EF4-FFF2-40B4-BE49-F238E27FC236}">
                <a16:creationId xmlns:a16="http://schemas.microsoft.com/office/drawing/2014/main" id="{03F0AAA1-5014-DEB3-83DA-B06A85144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 r="1" b="1"/>
          <a:stretch>
            <a:fillRect/>
          </a:stretch>
        </p:blipFill>
        <p:spPr bwMode="auto">
          <a:xfrm>
            <a:off x="20" y="3421856"/>
            <a:ext cx="5433962" cy="3447832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615DC-F5A3-677C-DB79-DA387F11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B2E658-9767-8805-2BCB-63F4F3AEC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A709A9-EE8C-7D2E-43D2-E8A342BA0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5422-AABD-B82B-CA90-31D905C31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2533476"/>
            <a:ext cx="521130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/>
              <a:t>Multiple </a:t>
            </a:r>
            <a:r>
              <a:rPr lang="en-US" sz="2000" b="1"/>
              <a:t>yellow-legged hornets, </a:t>
            </a:r>
            <a:r>
              <a:rPr lang="en-US" sz="2000"/>
              <a:t>an invasive hornet species have been detected around Auckland. Biosecurity New Zealand is actively searching for and removing queens, nests, and workers to prevent establishment, because they pose a threat to pollinators (like bees), public safety, and the horticultural sector.</a:t>
            </a:r>
          </a:p>
        </p:txBody>
      </p:sp>
    </p:spTree>
    <p:extLst>
      <p:ext uri="{BB962C8B-B14F-4D97-AF65-F5344CB8AC3E}">
        <p14:creationId xmlns:p14="http://schemas.microsoft.com/office/powerpoint/2010/main" val="299319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C41A8-FE72-178C-348B-FFA80CB1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F5CB005-04F8-68CA-D670-02180638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1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102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Biosecurity Risk</vt:lpstr>
      <vt:lpstr>Fall armyworm</vt:lpstr>
      <vt:lpstr>Yellow-legged hornet (Vespa velutina)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3</cp:revision>
  <dcterms:created xsi:type="dcterms:W3CDTF">2026-01-29T19:06:44Z</dcterms:created>
  <dcterms:modified xsi:type="dcterms:W3CDTF">2026-02-07T06:52:54Z</dcterms:modified>
</cp:coreProperties>
</file>