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91" r:id="rId2"/>
    <p:sldId id="256" r:id="rId3"/>
    <p:sldId id="277" r:id="rId4"/>
    <p:sldId id="280" r:id="rId5"/>
    <p:sldId id="274" r:id="rId6"/>
    <p:sldId id="281" r:id="rId7"/>
    <p:sldId id="282" r:id="rId8"/>
    <p:sldId id="284" r:id="rId9"/>
    <p:sldId id="283" r:id="rId10"/>
    <p:sldId id="287" r:id="rId11"/>
    <p:sldId id="270" r:id="rId12"/>
    <p:sldId id="273" r:id="rId13"/>
    <p:sldId id="278" r:id="rId14"/>
    <p:sldId id="285" r:id="rId15"/>
    <p:sldId id="288" r:id="rId16"/>
    <p:sldId id="276" r:id="rId17"/>
    <p:sldId id="292"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985" autoAdjust="0"/>
    <p:restoredTop sz="94660"/>
  </p:normalViewPr>
  <p:slideViewPr>
    <p:cSldViewPr snapToGrid="0">
      <p:cViewPr varScale="1">
        <p:scale>
          <a:sx n="64" d="100"/>
          <a:sy n="64" d="100"/>
        </p:scale>
        <p:origin x="816"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5CDD61-E058-9A46-6E80-9F70488E0AC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NZ"/>
          </a:p>
        </p:txBody>
      </p:sp>
      <p:sp>
        <p:nvSpPr>
          <p:cNvPr id="3" name="Subtitle 2">
            <a:extLst>
              <a:ext uri="{FF2B5EF4-FFF2-40B4-BE49-F238E27FC236}">
                <a16:creationId xmlns:a16="http://schemas.microsoft.com/office/drawing/2014/main" id="{CF123DFE-E92D-D530-5CC0-6C2EB873AEF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NZ"/>
          </a:p>
        </p:txBody>
      </p:sp>
      <p:sp>
        <p:nvSpPr>
          <p:cNvPr id="4" name="Date Placeholder 3">
            <a:extLst>
              <a:ext uri="{FF2B5EF4-FFF2-40B4-BE49-F238E27FC236}">
                <a16:creationId xmlns:a16="http://schemas.microsoft.com/office/drawing/2014/main" id="{70F3ABD3-B914-D2AE-B6EA-C8F16437034D}"/>
              </a:ext>
            </a:extLst>
          </p:cNvPr>
          <p:cNvSpPr>
            <a:spLocks noGrp="1"/>
          </p:cNvSpPr>
          <p:nvPr>
            <p:ph type="dt" sz="half" idx="10"/>
          </p:nvPr>
        </p:nvSpPr>
        <p:spPr/>
        <p:txBody>
          <a:bodyPr/>
          <a:lstStyle/>
          <a:p>
            <a:fld id="{B518B11A-E2F2-421F-B2F8-27A83E1CF369}" type="datetimeFigureOut">
              <a:rPr lang="en-NZ" smtClean="0"/>
              <a:t>21/07/2026</a:t>
            </a:fld>
            <a:endParaRPr lang="en-NZ"/>
          </a:p>
        </p:txBody>
      </p:sp>
      <p:sp>
        <p:nvSpPr>
          <p:cNvPr id="5" name="Footer Placeholder 4">
            <a:extLst>
              <a:ext uri="{FF2B5EF4-FFF2-40B4-BE49-F238E27FC236}">
                <a16:creationId xmlns:a16="http://schemas.microsoft.com/office/drawing/2014/main" id="{ABA26782-AC11-F5A1-29E6-452CE1945140}"/>
              </a:ext>
            </a:extLst>
          </p:cNvPr>
          <p:cNvSpPr>
            <a:spLocks noGrp="1"/>
          </p:cNvSpPr>
          <p:nvPr>
            <p:ph type="ftr" sz="quarter" idx="11"/>
          </p:nvPr>
        </p:nvSpPr>
        <p:spPr/>
        <p:txBody>
          <a:bodyPr/>
          <a:lstStyle/>
          <a:p>
            <a:endParaRPr lang="en-NZ"/>
          </a:p>
        </p:txBody>
      </p:sp>
      <p:sp>
        <p:nvSpPr>
          <p:cNvPr id="6" name="Slide Number Placeholder 5">
            <a:extLst>
              <a:ext uri="{FF2B5EF4-FFF2-40B4-BE49-F238E27FC236}">
                <a16:creationId xmlns:a16="http://schemas.microsoft.com/office/drawing/2014/main" id="{A7610A97-F824-FAFD-D44A-7EF5EEA84417}"/>
              </a:ext>
            </a:extLst>
          </p:cNvPr>
          <p:cNvSpPr>
            <a:spLocks noGrp="1"/>
          </p:cNvSpPr>
          <p:nvPr>
            <p:ph type="sldNum" sz="quarter" idx="12"/>
          </p:nvPr>
        </p:nvSpPr>
        <p:spPr/>
        <p:txBody>
          <a:bodyPr/>
          <a:lstStyle/>
          <a:p>
            <a:fld id="{76399D68-A6F1-439F-BAD4-F50468F6D9EA}" type="slidenum">
              <a:rPr lang="en-NZ" smtClean="0"/>
              <a:t>‹#›</a:t>
            </a:fld>
            <a:endParaRPr lang="en-NZ"/>
          </a:p>
        </p:txBody>
      </p:sp>
    </p:spTree>
    <p:extLst>
      <p:ext uri="{BB962C8B-B14F-4D97-AF65-F5344CB8AC3E}">
        <p14:creationId xmlns:p14="http://schemas.microsoft.com/office/powerpoint/2010/main" val="5368838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7E70C8-CBF6-3B19-5A7B-2D0A3DBAC8F7}"/>
              </a:ext>
            </a:extLst>
          </p:cNvPr>
          <p:cNvSpPr>
            <a:spLocks noGrp="1"/>
          </p:cNvSpPr>
          <p:nvPr>
            <p:ph type="title"/>
          </p:nvPr>
        </p:nvSpPr>
        <p:spPr/>
        <p:txBody>
          <a:bodyPr/>
          <a:lstStyle/>
          <a:p>
            <a:r>
              <a:rPr lang="en-US"/>
              <a:t>Click to edit Master title style</a:t>
            </a:r>
            <a:endParaRPr lang="en-NZ"/>
          </a:p>
        </p:txBody>
      </p:sp>
      <p:sp>
        <p:nvSpPr>
          <p:cNvPr id="3" name="Vertical Text Placeholder 2">
            <a:extLst>
              <a:ext uri="{FF2B5EF4-FFF2-40B4-BE49-F238E27FC236}">
                <a16:creationId xmlns:a16="http://schemas.microsoft.com/office/drawing/2014/main" id="{438340B5-399D-4BE6-26F4-A94C48FB8B4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a:extLst>
              <a:ext uri="{FF2B5EF4-FFF2-40B4-BE49-F238E27FC236}">
                <a16:creationId xmlns:a16="http://schemas.microsoft.com/office/drawing/2014/main" id="{BC8A82A1-6946-0DBC-2392-48337A909115}"/>
              </a:ext>
            </a:extLst>
          </p:cNvPr>
          <p:cNvSpPr>
            <a:spLocks noGrp="1"/>
          </p:cNvSpPr>
          <p:nvPr>
            <p:ph type="dt" sz="half" idx="10"/>
          </p:nvPr>
        </p:nvSpPr>
        <p:spPr/>
        <p:txBody>
          <a:bodyPr/>
          <a:lstStyle/>
          <a:p>
            <a:fld id="{B518B11A-E2F2-421F-B2F8-27A83E1CF369}" type="datetimeFigureOut">
              <a:rPr lang="en-NZ" smtClean="0"/>
              <a:t>21/07/2026</a:t>
            </a:fld>
            <a:endParaRPr lang="en-NZ"/>
          </a:p>
        </p:txBody>
      </p:sp>
      <p:sp>
        <p:nvSpPr>
          <p:cNvPr id="5" name="Footer Placeholder 4">
            <a:extLst>
              <a:ext uri="{FF2B5EF4-FFF2-40B4-BE49-F238E27FC236}">
                <a16:creationId xmlns:a16="http://schemas.microsoft.com/office/drawing/2014/main" id="{1115AA18-2D3F-A321-4C12-D8021E8AFEE9}"/>
              </a:ext>
            </a:extLst>
          </p:cNvPr>
          <p:cNvSpPr>
            <a:spLocks noGrp="1"/>
          </p:cNvSpPr>
          <p:nvPr>
            <p:ph type="ftr" sz="quarter" idx="11"/>
          </p:nvPr>
        </p:nvSpPr>
        <p:spPr/>
        <p:txBody>
          <a:bodyPr/>
          <a:lstStyle/>
          <a:p>
            <a:endParaRPr lang="en-NZ"/>
          </a:p>
        </p:txBody>
      </p:sp>
      <p:sp>
        <p:nvSpPr>
          <p:cNvPr id="6" name="Slide Number Placeholder 5">
            <a:extLst>
              <a:ext uri="{FF2B5EF4-FFF2-40B4-BE49-F238E27FC236}">
                <a16:creationId xmlns:a16="http://schemas.microsoft.com/office/drawing/2014/main" id="{6D8C3127-D652-0328-307E-95A2EFEECADB}"/>
              </a:ext>
            </a:extLst>
          </p:cNvPr>
          <p:cNvSpPr>
            <a:spLocks noGrp="1"/>
          </p:cNvSpPr>
          <p:nvPr>
            <p:ph type="sldNum" sz="quarter" idx="12"/>
          </p:nvPr>
        </p:nvSpPr>
        <p:spPr/>
        <p:txBody>
          <a:bodyPr/>
          <a:lstStyle/>
          <a:p>
            <a:fld id="{76399D68-A6F1-439F-BAD4-F50468F6D9EA}" type="slidenum">
              <a:rPr lang="en-NZ" smtClean="0"/>
              <a:t>‹#›</a:t>
            </a:fld>
            <a:endParaRPr lang="en-NZ"/>
          </a:p>
        </p:txBody>
      </p:sp>
    </p:spTree>
    <p:extLst>
      <p:ext uri="{BB962C8B-B14F-4D97-AF65-F5344CB8AC3E}">
        <p14:creationId xmlns:p14="http://schemas.microsoft.com/office/powerpoint/2010/main" val="6948783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3ABFDC4-EC3D-3EAC-C396-FA5DAB0B63C1}"/>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NZ"/>
          </a:p>
        </p:txBody>
      </p:sp>
      <p:sp>
        <p:nvSpPr>
          <p:cNvPr id="3" name="Vertical Text Placeholder 2">
            <a:extLst>
              <a:ext uri="{FF2B5EF4-FFF2-40B4-BE49-F238E27FC236}">
                <a16:creationId xmlns:a16="http://schemas.microsoft.com/office/drawing/2014/main" id="{A4342394-8EC0-8029-B937-C18EE70C83D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a:extLst>
              <a:ext uri="{FF2B5EF4-FFF2-40B4-BE49-F238E27FC236}">
                <a16:creationId xmlns:a16="http://schemas.microsoft.com/office/drawing/2014/main" id="{2C9F2C40-CE9A-F40B-2D22-E2B9219BD046}"/>
              </a:ext>
            </a:extLst>
          </p:cNvPr>
          <p:cNvSpPr>
            <a:spLocks noGrp="1"/>
          </p:cNvSpPr>
          <p:nvPr>
            <p:ph type="dt" sz="half" idx="10"/>
          </p:nvPr>
        </p:nvSpPr>
        <p:spPr/>
        <p:txBody>
          <a:bodyPr/>
          <a:lstStyle/>
          <a:p>
            <a:fld id="{B518B11A-E2F2-421F-B2F8-27A83E1CF369}" type="datetimeFigureOut">
              <a:rPr lang="en-NZ" smtClean="0"/>
              <a:t>21/07/2026</a:t>
            </a:fld>
            <a:endParaRPr lang="en-NZ"/>
          </a:p>
        </p:txBody>
      </p:sp>
      <p:sp>
        <p:nvSpPr>
          <p:cNvPr id="5" name="Footer Placeholder 4">
            <a:extLst>
              <a:ext uri="{FF2B5EF4-FFF2-40B4-BE49-F238E27FC236}">
                <a16:creationId xmlns:a16="http://schemas.microsoft.com/office/drawing/2014/main" id="{F1CC1A42-A171-006C-4088-C89C70BA75A9}"/>
              </a:ext>
            </a:extLst>
          </p:cNvPr>
          <p:cNvSpPr>
            <a:spLocks noGrp="1"/>
          </p:cNvSpPr>
          <p:nvPr>
            <p:ph type="ftr" sz="quarter" idx="11"/>
          </p:nvPr>
        </p:nvSpPr>
        <p:spPr/>
        <p:txBody>
          <a:bodyPr/>
          <a:lstStyle/>
          <a:p>
            <a:endParaRPr lang="en-NZ"/>
          </a:p>
        </p:txBody>
      </p:sp>
      <p:sp>
        <p:nvSpPr>
          <p:cNvPr id="6" name="Slide Number Placeholder 5">
            <a:extLst>
              <a:ext uri="{FF2B5EF4-FFF2-40B4-BE49-F238E27FC236}">
                <a16:creationId xmlns:a16="http://schemas.microsoft.com/office/drawing/2014/main" id="{FD9B0EA9-93FF-7609-32FB-30CEAB65ABAB}"/>
              </a:ext>
            </a:extLst>
          </p:cNvPr>
          <p:cNvSpPr>
            <a:spLocks noGrp="1"/>
          </p:cNvSpPr>
          <p:nvPr>
            <p:ph type="sldNum" sz="quarter" idx="12"/>
          </p:nvPr>
        </p:nvSpPr>
        <p:spPr/>
        <p:txBody>
          <a:bodyPr/>
          <a:lstStyle/>
          <a:p>
            <a:fld id="{76399D68-A6F1-439F-BAD4-F50468F6D9EA}" type="slidenum">
              <a:rPr lang="en-NZ" smtClean="0"/>
              <a:t>‹#›</a:t>
            </a:fld>
            <a:endParaRPr lang="en-NZ"/>
          </a:p>
        </p:txBody>
      </p:sp>
    </p:spTree>
    <p:extLst>
      <p:ext uri="{BB962C8B-B14F-4D97-AF65-F5344CB8AC3E}">
        <p14:creationId xmlns:p14="http://schemas.microsoft.com/office/powerpoint/2010/main" val="26369800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64650F-6EF5-6D24-4994-D07401D894E8}"/>
              </a:ext>
            </a:extLst>
          </p:cNvPr>
          <p:cNvSpPr>
            <a:spLocks noGrp="1"/>
          </p:cNvSpPr>
          <p:nvPr>
            <p:ph type="title"/>
          </p:nvPr>
        </p:nvSpPr>
        <p:spPr/>
        <p:txBody>
          <a:bodyPr/>
          <a:lstStyle/>
          <a:p>
            <a:r>
              <a:rPr lang="en-US"/>
              <a:t>Click to edit Master title style</a:t>
            </a:r>
            <a:endParaRPr lang="en-NZ"/>
          </a:p>
        </p:txBody>
      </p:sp>
      <p:sp>
        <p:nvSpPr>
          <p:cNvPr id="3" name="Content Placeholder 2">
            <a:extLst>
              <a:ext uri="{FF2B5EF4-FFF2-40B4-BE49-F238E27FC236}">
                <a16:creationId xmlns:a16="http://schemas.microsoft.com/office/drawing/2014/main" id="{0D8C21D4-158F-C287-6DDB-1C40782CFF6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a:extLst>
              <a:ext uri="{FF2B5EF4-FFF2-40B4-BE49-F238E27FC236}">
                <a16:creationId xmlns:a16="http://schemas.microsoft.com/office/drawing/2014/main" id="{6BA79D29-102A-5FA8-4E83-99508B611EF4}"/>
              </a:ext>
            </a:extLst>
          </p:cNvPr>
          <p:cNvSpPr>
            <a:spLocks noGrp="1"/>
          </p:cNvSpPr>
          <p:nvPr>
            <p:ph type="dt" sz="half" idx="10"/>
          </p:nvPr>
        </p:nvSpPr>
        <p:spPr/>
        <p:txBody>
          <a:bodyPr/>
          <a:lstStyle/>
          <a:p>
            <a:fld id="{B518B11A-E2F2-421F-B2F8-27A83E1CF369}" type="datetimeFigureOut">
              <a:rPr lang="en-NZ" smtClean="0"/>
              <a:t>21/07/2026</a:t>
            </a:fld>
            <a:endParaRPr lang="en-NZ"/>
          </a:p>
        </p:txBody>
      </p:sp>
      <p:sp>
        <p:nvSpPr>
          <p:cNvPr id="5" name="Footer Placeholder 4">
            <a:extLst>
              <a:ext uri="{FF2B5EF4-FFF2-40B4-BE49-F238E27FC236}">
                <a16:creationId xmlns:a16="http://schemas.microsoft.com/office/drawing/2014/main" id="{786057A3-23DE-515D-6639-5989E9E7BF59}"/>
              </a:ext>
            </a:extLst>
          </p:cNvPr>
          <p:cNvSpPr>
            <a:spLocks noGrp="1"/>
          </p:cNvSpPr>
          <p:nvPr>
            <p:ph type="ftr" sz="quarter" idx="11"/>
          </p:nvPr>
        </p:nvSpPr>
        <p:spPr/>
        <p:txBody>
          <a:bodyPr/>
          <a:lstStyle/>
          <a:p>
            <a:endParaRPr lang="en-NZ"/>
          </a:p>
        </p:txBody>
      </p:sp>
      <p:sp>
        <p:nvSpPr>
          <p:cNvPr id="6" name="Slide Number Placeholder 5">
            <a:extLst>
              <a:ext uri="{FF2B5EF4-FFF2-40B4-BE49-F238E27FC236}">
                <a16:creationId xmlns:a16="http://schemas.microsoft.com/office/drawing/2014/main" id="{27DD4F46-BF68-B103-C9FD-1B120C126AA3}"/>
              </a:ext>
            </a:extLst>
          </p:cNvPr>
          <p:cNvSpPr>
            <a:spLocks noGrp="1"/>
          </p:cNvSpPr>
          <p:nvPr>
            <p:ph type="sldNum" sz="quarter" idx="12"/>
          </p:nvPr>
        </p:nvSpPr>
        <p:spPr/>
        <p:txBody>
          <a:bodyPr/>
          <a:lstStyle/>
          <a:p>
            <a:fld id="{76399D68-A6F1-439F-BAD4-F50468F6D9EA}" type="slidenum">
              <a:rPr lang="en-NZ" smtClean="0"/>
              <a:t>‹#›</a:t>
            </a:fld>
            <a:endParaRPr lang="en-NZ"/>
          </a:p>
        </p:txBody>
      </p:sp>
    </p:spTree>
    <p:extLst>
      <p:ext uri="{BB962C8B-B14F-4D97-AF65-F5344CB8AC3E}">
        <p14:creationId xmlns:p14="http://schemas.microsoft.com/office/powerpoint/2010/main" val="5254744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24CC10-35C2-718F-B60B-2201BFEFF43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NZ"/>
          </a:p>
        </p:txBody>
      </p:sp>
      <p:sp>
        <p:nvSpPr>
          <p:cNvPr id="3" name="Text Placeholder 2">
            <a:extLst>
              <a:ext uri="{FF2B5EF4-FFF2-40B4-BE49-F238E27FC236}">
                <a16:creationId xmlns:a16="http://schemas.microsoft.com/office/drawing/2014/main" id="{DAAE702E-2270-2CEA-02C4-497CEFC3694F}"/>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382AE93-86AC-6F6A-446E-1276FA403F80}"/>
              </a:ext>
            </a:extLst>
          </p:cNvPr>
          <p:cNvSpPr>
            <a:spLocks noGrp="1"/>
          </p:cNvSpPr>
          <p:nvPr>
            <p:ph type="dt" sz="half" idx="10"/>
          </p:nvPr>
        </p:nvSpPr>
        <p:spPr/>
        <p:txBody>
          <a:bodyPr/>
          <a:lstStyle/>
          <a:p>
            <a:fld id="{B518B11A-E2F2-421F-B2F8-27A83E1CF369}" type="datetimeFigureOut">
              <a:rPr lang="en-NZ" smtClean="0"/>
              <a:t>21/07/2026</a:t>
            </a:fld>
            <a:endParaRPr lang="en-NZ"/>
          </a:p>
        </p:txBody>
      </p:sp>
      <p:sp>
        <p:nvSpPr>
          <p:cNvPr id="5" name="Footer Placeholder 4">
            <a:extLst>
              <a:ext uri="{FF2B5EF4-FFF2-40B4-BE49-F238E27FC236}">
                <a16:creationId xmlns:a16="http://schemas.microsoft.com/office/drawing/2014/main" id="{CAB8E48C-5548-33C9-6F32-62C7F38684DA}"/>
              </a:ext>
            </a:extLst>
          </p:cNvPr>
          <p:cNvSpPr>
            <a:spLocks noGrp="1"/>
          </p:cNvSpPr>
          <p:nvPr>
            <p:ph type="ftr" sz="quarter" idx="11"/>
          </p:nvPr>
        </p:nvSpPr>
        <p:spPr/>
        <p:txBody>
          <a:bodyPr/>
          <a:lstStyle/>
          <a:p>
            <a:endParaRPr lang="en-NZ"/>
          </a:p>
        </p:txBody>
      </p:sp>
      <p:sp>
        <p:nvSpPr>
          <p:cNvPr id="6" name="Slide Number Placeholder 5">
            <a:extLst>
              <a:ext uri="{FF2B5EF4-FFF2-40B4-BE49-F238E27FC236}">
                <a16:creationId xmlns:a16="http://schemas.microsoft.com/office/drawing/2014/main" id="{DC11C893-F3F6-1A59-71AB-1BFE2954E09E}"/>
              </a:ext>
            </a:extLst>
          </p:cNvPr>
          <p:cNvSpPr>
            <a:spLocks noGrp="1"/>
          </p:cNvSpPr>
          <p:nvPr>
            <p:ph type="sldNum" sz="quarter" idx="12"/>
          </p:nvPr>
        </p:nvSpPr>
        <p:spPr/>
        <p:txBody>
          <a:bodyPr/>
          <a:lstStyle/>
          <a:p>
            <a:fld id="{76399D68-A6F1-439F-BAD4-F50468F6D9EA}" type="slidenum">
              <a:rPr lang="en-NZ" smtClean="0"/>
              <a:t>‹#›</a:t>
            </a:fld>
            <a:endParaRPr lang="en-NZ"/>
          </a:p>
        </p:txBody>
      </p:sp>
    </p:spTree>
    <p:extLst>
      <p:ext uri="{BB962C8B-B14F-4D97-AF65-F5344CB8AC3E}">
        <p14:creationId xmlns:p14="http://schemas.microsoft.com/office/powerpoint/2010/main" val="8773407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4BEF18-BE0A-590B-8046-E434CE30A48B}"/>
              </a:ext>
            </a:extLst>
          </p:cNvPr>
          <p:cNvSpPr>
            <a:spLocks noGrp="1"/>
          </p:cNvSpPr>
          <p:nvPr>
            <p:ph type="title"/>
          </p:nvPr>
        </p:nvSpPr>
        <p:spPr/>
        <p:txBody>
          <a:bodyPr/>
          <a:lstStyle/>
          <a:p>
            <a:r>
              <a:rPr lang="en-US"/>
              <a:t>Click to edit Master title style</a:t>
            </a:r>
            <a:endParaRPr lang="en-NZ"/>
          </a:p>
        </p:txBody>
      </p:sp>
      <p:sp>
        <p:nvSpPr>
          <p:cNvPr id="3" name="Content Placeholder 2">
            <a:extLst>
              <a:ext uri="{FF2B5EF4-FFF2-40B4-BE49-F238E27FC236}">
                <a16:creationId xmlns:a16="http://schemas.microsoft.com/office/drawing/2014/main" id="{7DE9F9C9-A7BA-2254-2A53-72BA22804A3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Content Placeholder 3">
            <a:extLst>
              <a:ext uri="{FF2B5EF4-FFF2-40B4-BE49-F238E27FC236}">
                <a16:creationId xmlns:a16="http://schemas.microsoft.com/office/drawing/2014/main" id="{80520E44-954A-8EE8-9CCF-B56621DB98D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5" name="Date Placeholder 4">
            <a:extLst>
              <a:ext uri="{FF2B5EF4-FFF2-40B4-BE49-F238E27FC236}">
                <a16:creationId xmlns:a16="http://schemas.microsoft.com/office/drawing/2014/main" id="{9BE377CA-6CAE-F803-5090-0497CAF40881}"/>
              </a:ext>
            </a:extLst>
          </p:cNvPr>
          <p:cNvSpPr>
            <a:spLocks noGrp="1"/>
          </p:cNvSpPr>
          <p:nvPr>
            <p:ph type="dt" sz="half" idx="10"/>
          </p:nvPr>
        </p:nvSpPr>
        <p:spPr/>
        <p:txBody>
          <a:bodyPr/>
          <a:lstStyle/>
          <a:p>
            <a:fld id="{B518B11A-E2F2-421F-B2F8-27A83E1CF369}" type="datetimeFigureOut">
              <a:rPr lang="en-NZ" smtClean="0"/>
              <a:t>21/07/2026</a:t>
            </a:fld>
            <a:endParaRPr lang="en-NZ"/>
          </a:p>
        </p:txBody>
      </p:sp>
      <p:sp>
        <p:nvSpPr>
          <p:cNvPr id="6" name="Footer Placeholder 5">
            <a:extLst>
              <a:ext uri="{FF2B5EF4-FFF2-40B4-BE49-F238E27FC236}">
                <a16:creationId xmlns:a16="http://schemas.microsoft.com/office/drawing/2014/main" id="{546434EC-17F5-9843-3F1D-6A375B33520B}"/>
              </a:ext>
            </a:extLst>
          </p:cNvPr>
          <p:cNvSpPr>
            <a:spLocks noGrp="1"/>
          </p:cNvSpPr>
          <p:nvPr>
            <p:ph type="ftr" sz="quarter" idx="11"/>
          </p:nvPr>
        </p:nvSpPr>
        <p:spPr/>
        <p:txBody>
          <a:bodyPr/>
          <a:lstStyle/>
          <a:p>
            <a:endParaRPr lang="en-NZ"/>
          </a:p>
        </p:txBody>
      </p:sp>
      <p:sp>
        <p:nvSpPr>
          <p:cNvPr id="7" name="Slide Number Placeholder 6">
            <a:extLst>
              <a:ext uri="{FF2B5EF4-FFF2-40B4-BE49-F238E27FC236}">
                <a16:creationId xmlns:a16="http://schemas.microsoft.com/office/drawing/2014/main" id="{A6883C78-BC77-14D4-0D40-80BD824B056B}"/>
              </a:ext>
            </a:extLst>
          </p:cNvPr>
          <p:cNvSpPr>
            <a:spLocks noGrp="1"/>
          </p:cNvSpPr>
          <p:nvPr>
            <p:ph type="sldNum" sz="quarter" idx="12"/>
          </p:nvPr>
        </p:nvSpPr>
        <p:spPr/>
        <p:txBody>
          <a:bodyPr/>
          <a:lstStyle/>
          <a:p>
            <a:fld id="{76399D68-A6F1-439F-BAD4-F50468F6D9EA}" type="slidenum">
              <a:rPr lang="en-NZ" smtClean="0"/>
              <a:t>‹#›</a:t>
            </a:fld>
            <a:endParaRPr lang="en-NZ"/>
          </a:p>
        </p:txBody>
      </p:sp>
    </p:spTree>
    <p:extLst>
      <p:ext uri="{BB962C8B-B14F-4D97-AF65-F5344CB8AC3E}">
        <p14:creationId xmlns:p14="http://schemas.microsoft.com/office/powerpoint/2010/main" val="18850829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984C2D-68A0-4563-D7BB-DD9FFF3F6C40}"/>
              </a:ext>
            </a:extLst>
          </p:cNvPr>
          <p:cNvSpPr>
            <a:spLocks noGrp="1"/>
          </p:cNvSpPr>
          <p:nvPr>
            <p:ph type="title"/>
          </p:nvPr>
        </p:nvSpPr>
        <p:spPr>
          <a:xfrm>
            <a:off x="839788" y="365125"/>
            <a:ext cx="10515600" cy="1325563"/>
          </a:xfrm>
        </p:spPr>
        <p:txBody>
          <a:bodyPr/>
          <a:lstStyle/>
          <a:p>
            <a:r>
              <a:rPr lang="en-US"/>
              <a:t>Click to edit Master title style</a:t>
            </a:r>
            <a:endParaRPr lang="en-NZ"/>
          </a:p>
        </p:txBody>
      </p:sp>
      <p:sp>
        <p:nvSpPr>
          <p:cNvPr id="3" name="Text Placeholder 2">
            <a:extLst>
              <a:ext uri="{FF2B5EF4-FFF2-40B4-BE49-F238E27FC236}">
                <a16:creationId xmlns:a16="http://schemas.microsoft.com/office/drawing/2014/main" id="{B228F660-1397-3E34-2EFE-8EE459F34DB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DF60BEF-A519-5E92-5295-BAE1D1F4FF4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5" name="Text Placeholder 4">
            <a:extLst>
              <a:ext uri="{FF2B5EF4-FFF2-40B4-BE49-F238E27FC236}">
                <a16:creationId xmlns:a16="http://schemas.microsoft.com/office/drawing/2014/main" id="{7F479A92-2D1D-6734-9ED1-F7CE1CBFC42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FD1B206-0722-3CD8-E17A-06220AA28C2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7" name="Date Placeholder 6">
            <a:extLst>
              <a:ext uri="{FF2B5EF4-FFF2-40B4-BE49-F238E27FC236}">
                <a16:creationId xmlns:a16="http://schemas.microsoft.com/office/drawing/2014/main" id="{22FD91E0-AF25-92A1-5159-35BFDF4B9359}"/>
              </a:ext>
            </a:extLst>
          </p:cNvPr>
          <p:cNvSpPr>
            <a:spLocks noGrp="1"/>
          </p:cNvSpPr>
          <p:nvPr>
            <p:ph type="dt" sz="half" idx="10"/>
          </p:nvPr>
        </p:nvSpPr>
        <p:spPr/>
        <p:txBody>
          <a:bodyPr/>
          <a:lstStyle/>
          <a:p>
            <a:fld id="{B518B11A-E2F2-421F-B2F8-27A83E1CF369}" type="datetimeFigureOut">
              <a:rPr lang="en-NZ" smtClean="0"/>
              <a:t>21/07/2026</a:t>
            </a:fld>
            <a:endParaRPr lang="en-NZ"/>
          </a:p>
        </p:txBody>
      </p:sp>
      <p:sp>
        <p:nvSpPr>
          <p:cNvPr id="8" name="Footer Placeholder 7">
            <a:extLst>
              <a:ext uri="{FF2B5EF4-FFF2-40B4-BE49-F238E27FC236}">
                <a16:creationId xmlns:a16="http://schemas.microsoft.com/office/drawing/2014/main" id="{61063455-7AB0-292F-B7F4-479D33F1F859}"/>
              </a:ext>
            </a:extLst>
          </p:cNvPr>
          <p:cNvSpPr>
            <a:spLocks noGrp="1"/>
          </p:cNvSpPr>
          <p:nvPr>
            <p:ph type="ftr" sz="quarter" idx="11"/>
          </p:nvPr>
        </p:nvSpPr>
        <p:spPr/>
        <p:txBody>
          <a:bodyPr/>
          <a:lstStyle/>
          <a:p>
            <a:endParaRPr lang="en-NZ"/>
          </a:p>
        </p:txBody>
      </p:sp>
      <p:sp>
        <p:nvSpPr>
          <p:cNvPr id="9" name="Slide Number Placeholder 8">
            <a:extLst>
              <a:ext uri="{FF2B5EF4-FFF2-40B4-BE49-F238E27FC236}">
                <a16:creationId xmlns:a16="http://schemas.microsoft.com/office/drawing/2014/main" id="{E13AB9AE-213D-DD28-2000-A09C2D7AAF13}"/>
              </a:ext>
            </a:extLst>
          </p:cNvPr>
          <p:cNvSpPr>
            <a:spLocks noGrp="1"/>
          </p:cNvSpPr>
          <p:nvPr>
            <p:ph type="sldNum" sz="quarter" idx="12"/>
          </p:nvPr>
        </p:nvSpPr>
        <p:spPr/>
        <p:txBody>
          <a:bodyPr/>
          <a:lstStyle/>
          <a:p>
            <a:fld id="{76399D68-A6F1-439F-BAD4-F50468F6D9EA}" type="slidenum">
              <a:rPr lang="en-NZ" smtClean="0"/>
              <a:t>‹#›</a:t>
            </a:fld>
            <a:endParaRPr lang="en-NZ"/>
          </a:p>
        </p:txBody>
      </p:sp>
    </p:spTree>
    <p:extLst>
      <p:ext uri="{BB962C8B-B14F-4D97-AF65-F5344CB8AC3E}">
        <p14:creationId xmlns:p14="http://schemas.microsoft.com/office/powerpoint/2010/main" val="32322162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9922FE-8DD9-3173-5B79-53864B429D15}"/>
              </a:ext>
            </a:extLst>
          </p:cNvPr>
          <p:cNvSpPr>
            <a:spLocks noGrp="1"/>
          </p:cNvSpPr>
          <p:nvPr>
            <p:ph type="title"/>
          </p:nvPr>
        </p:nvSpPr>
        <p:spPr/>
        <p:txBody>
          <a:bodyPr/>
          <a:lstStyle/>
          <a:p>
            <a:r>
              <a:rPr lang="en-US"/>
              <a:t>Click to edit Master title style</a:t>
            </a:r>
            <a:endParaRPr lang="en-NZ"/>
          </a:p>
        </p:txBody>
      </p:sp>
      <p:sp>
        <p:nvSpPr>
          <p:cNvPr id="3" name="Date Placeholder 2">
            <a:extLst>
              <a:ext uri="{FF2B5EF4-FFF2-40B4-BE49-F238E27FC236}">
                <a16:creationId xmlns:a16="http://schemas.microsoft.com/office/drawing/2014/main" id="{87CE9FA5-9BDD-0CE0-3B10-169E038048D0}"/>
              </a:ext>
            </a:extLst>
          </p:cNvPr>
          <p:cNvSpPr>
            <a:spLocks noGrp="1"/>
          </p:cNvSpPr>
          <p:nvPr>
            <p:ph type="dt" sz="half" idx="10"/>
          </p:nvPr>
        </p:nvSpPr>
        <p:spPr/>
        <p:txBody>
          <a:bodyPr/>
          <a:lstStyle/>
          <a:p>
            <a:fld id="{B518B11A-E2F2-421F-B2F8-27A83E1CF369}" type="datetimeFigureOut">
              <a:rPr lang="en-NZ" smtClean="0"/>
              <a:t>21/07/2026</a:t>
            </a:fld>
            <a:endParaRPr lang="en-NZ"/>
          </a:p>
        </p:txBody>
      </p:sp>
      <p:sp>
        <p:nvSpPr>
          <p:cNvPr id="4" name="Footer Placeholder 3">
            <a:extLst>
              <a:ext uri="{FF2B5EF4-FFF2-40B4-BE49-F238E27FC236}">
                <a16:creationId xmlns:a16="http://schemas.microsoft.com/office/drawing/2014/main" id="{19350B5E-3576-BAD6-898A-E1E53D3EFC7D}"/>
              </a:ext>
            </a:extLst>
          </p:cNvPr>
          <p:cNvSpPr>
            <a:spLocks noGrp="1"/>
          </p:cNvSpPr>
          <p:nvPr>
            <p:ph type="ftr" sz="quarter" idx="11"/>
          </p:nvPr>
        </p:nvSpPr>
        <p:spPr/>
        <p:txBody>
          <a:bodyPr/>
          <a:lstStyle/>
          <a:p>
            <a:endParaRPr lang="en-NZ"/>
          </a:p>
        </p:txBody>
      </p:sp>
      <p:sp>
        <p:nvSpPr>
          <p:cNvPr id="5" name="Slide Number Placeholder 4">
            <a:extLst>
              <a:ext uri="{FF2B5EF4-FFF2-40B4-BE49-F238E27FC236}">
                <a16:creationId xmlns:a16="http://schemas.microsoft.com/office/drawing/2014/main" id="{90635189-B641-4105-AC9F-8E5334C802E1}"/>
              </a:ext>
            </a:extLst>
          </p:cNvPr>
          <p:cNvSpPr>
            <a:spLocks noGrp="1"/>
          </p:cNvSpPr>
          <p:nvPr>
            <p:ph type="sldNum" sz="quarter" idx="12"/>
          </p:nvPr>
        </p:nvSpPr>
        <p:spPr/>
        <p:txBody>
          <a:bodyPr/>
          <a:lstStyle/>
          <a:p>
            <a:fld id="{76399D68-A6F1-439F-BAD4-F50468F6D9EA}" type="slidenum">
              <a:rPr lang="en-NZ" smtClean="0"/>
              <a:t>‹#›</a:t>
            </a:fld>
            <a:endParaRPr lang="en-NZ"/>
          </a:p>
        </p:txBody>
      </p:sp>
    </p:spTree>
    <p:extLst>
      <p:ext uri="{BB962C8B-B14F-4D97-AF65-F5344CB8AC3E}">
        <p14:creationId xmlns:p14="http://schemas.microsoft.com/office/powerpoint/2010/main" val="2921317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451E779-B728-B9CA-D6C8-AF7F3809EEB8}"/>
              </a:ext>
            </a:extLst>
          </p:cNvPr>
          <p:cNvSpPr>
            <a:spLocks noGrp="1"/>
          </p:cNvSpPr>
          <p:nvPr>
            <p:ph type="dt" sz="half" idx="10"/>
          </p:nvPr>
        </p:nvSpPr>
        <p:spPr/>
        <p:txBody>
          <a:bodyPr/>
          <a:lstStyle/>
          <a:p>
            <a:fld id="{B518B11A-E2F2-421F-B2F8-27A83E1CF369}" type="datetimeFigureOut">
              <a:rPr lang="en-NZ" smtClean="0"/>
              <a:t>21/07/2026</a:t>
            </a:fld>
            <a:endParaRPr lang="en-NZ"/>
          </a:p>
        </p:txBody>
      </p:sp>
      <p:sp>
        <p:nvSpPr>
          <p:cNvPr id="3" name="Footer Placeholder 2">
            <a:extLst>
              <a:ext uri="{FF2B5EF4-FFF2-40B4-BE49-F238E27FC236}">
                <a16:creationId xmlns:a16="http://schemas.microsoft.com/office/drawing/2014/main" id="{0824F108-BBB7-7807-8286-3606117B3455}"/>
              </a:ext>
            </a:extLst>
          </p:cNvPr>
          <p:cNvSpPr>
            <a:spLocks noGrp="1"/>
          </p:cNvSpPr>
          <p:nvPr>
            <p:ph type="ftr" sz="quarter" idx="11"/>
          </p:nvPr>
        </p:nvSpPr>
        <p:spPr/>
        <p:txBody>
          <a:bodyPr/>
          <a:lstStyle/>
          <a:p>
            <a:endParaRPr lang="en-NZ"/>
          </a:p>
        </p:txBody>
      </p:sp>
      <p:sp>
        <p:nvSpPr>
          <p:cNvPr id="4" name="Slide Number Placeholder 3">
            <a:extLst>
              <a:ext uri="{FF2B5EF4-FFF2-40B4-BE49-F238E27FC236}">
                <a16:creationId xmlns:a16="http://schemas.microsoft.com/office/drawing/2014/main" id="{064C187F-82EF-FAE2-937E-247F12352388}"/>
              </a:ext>
            </a:extLst>
          </p:cNvPr>
          <p:cNvSpPr>
            <a:spLocks noGrp="1"/>
          </p:cNvSpPr>
          <p:nvPr>
            <p:ph type="sldNum" sz="quarter" idx="12"/>
          </p:nvPr>
        </p:nvSpPr>
        <p:spPr/>
        <p:txBody>
          <a:bodyPr/>
          <a:lstStyle/>
          <a:p>
            <a:fld id="{76399D68-A6F1-439F-BAD4-F50468F6D9EA}" type="slidenum">
              <a:rPr lang="en-NZ" smtClean="0"/>
              <a:t>‹#›</a:t>
            </a:fld>
            <a:endParaRPr lang="en-NZ"/>
          </a:p>
        </p:txBody>
      </p:sp>
    </p:spTree>
    <p:extLst>
      <p:ext uri="{BB962C8B-B14F-4D97-AF65-F5344CB8AC3E}">
        <p14:creationId xmlns:p14="http://schemas.microsoft.com/office/powerpoint/2010/main" val="14104194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6AB80B-0BDF-03D5-E535-8575CD4D9B8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NZ"/>
          </a:p>
        </p:txBody>
      </p:sp>
      <p:sp>
        <p:nvSpPr>
          <p:cNvPr id="3" name="Content Placeholder 2">
            <a:extLst>
              <a:ext uri="{FF2B5EF4-FFF2-40B4-BE49-F238E27FC236}">
                <a16:creationId xmlns:a16="http://schemas.microsoft.com/office/drawing/2014/main" id="{1B87BA2F-0DEF-729C-768C-5A7F42A107C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Text Placeholder 3">
            <a:extLst>
              <a:ext uri="{FF2B5EF4-FFF2-40B4-BE49-F238E27FC236}">
                <a16:creationId xmlns:a16="http://schemas.microsoft.com/office/drawing/2014/main" id="{BE82AC6D-9CFA-C960-F73C-53632924966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B940D20-E1F3-42DB-764B-CBCA1F7DF09E}"/>
              </a:ext>
            </a:extLst>
          </p:cNvPr>
          <p:cNvSpPr>
            <a:spLocks noGrp="1"/>
          </p:cNvSpPr>
          <p:nvPr>
            <p:ph type="dt" sz="half" idx="10"/>
          </p:nvPr>
        </p:nvSpPr>
        <p:spPr/>
        <p:txBody>
          <a:bodyPr/>
          <a:lstStyle/>
          <a:p>
            <a:fld id="{B518B11A-E2F2-421F-B2F8-27A83E1CF369}" type="datetimeFigureOut">
              <a:rPr lang="en-NZ" smtClean="0"/>
              <a:t>21/07/2026</a:t>
            </a:fld>
            <a:endParaRPr lang="en-NZ"/>
          </a:p>
        </p:txBody>
      </p:sp>
      <p:sp>
        <p:nvSpPr>
          <p:cNvPr id="6" name="Footer Placeholder 5">
            <a:extLst>
              <a:ext uri="{FF2B5EF4-FFF2-40B4-BE49-F238E27FC236}">
                <a16:creationId xmlns:a16="http://schemas.microsoft.com/office/drawing/2014/main" id="{47319552-5713-5C7F-5CFC-C6892E233069}"/>
              </a:ext>
            </a:extLst>
          </p:cNvPr>
          <p:cNvSpPr>
            <a:spLocks noGrp="1"/>
          </p:cNvSpPr>
          <p:nvPr>
            <p:ph type="ftr" sz="quarter" idx="11"/>
          </p:nvPr>
        </p:nvSpPr>
        <p:spPr/>
        <p:txBody>
          <a:bodyPr/>
          <a:lstStyle/>
          <a:p>
            <a:endParaRPr lang="en-NZ"/>
          </a:p>
        </p:txBody>
      </p:sp>
      <p:sp>
        <p:nvSpPr>
          <p:cNvPr id="7" name="Slide Number Placeholder 6">
            <a:extLst>
              <a:ext uri="{FF2B5EF4-FFF2-40B4-BE49-F238E27FC236}">
                <a16:creationId xmlns:a16="http://schemas.microsoft.com/office/drawing/2014/main" id="{B04B6F7B-B362-9150-B056-76F616856A9C}"/>
              </a:ext>
            </a:extLst>
          </p:cNvPr>
          <p:cNvSpPr>
            <a:spLocks noGrp="1"/>
          </p:cNvSpPr>
          <p:nvPr>
            <p:ph type="sldNum" sz="quarter" idx="12"/>
          </p:nvPr>
        </p:nvSpPr>
        <p:spPr/>
        <p:txBody>
          <a:bodyPr/>
          <a:lstStyle/>
          <a:p>
            <a:fld id="{76399D68-A6F1-439F-BAD4-F50468F6D9EA}" type="slidenum">
              <a:rPr lang="en-NZ" smtClean="0"/>
              <a:t>‹#›</a:t>
            </a:fld>
            <a:endParaRPr lang="en-NZ"/>
          </a:p>
        </p:txBody>
      </p:sp>
    </p:spTree>
    <p:extLst>
      <p:ext uri="{BB962C8B-B14F-4D97-AF65-F5344CB8AC3E}">
        <p14:creationId xmlns:p14="http://schemas.microsoft.com/office/powerpoint/2010/main" val="7099003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F54532-A03D-4216-9EB6-DC20DCB556A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NZ"/>
          </a:p>
        </p:txBody>
      </p:sp>
      <p:sp>
        <p:nvSpPr>
          <p:cNvPr id="3" name="Picture Placeholder 2">
            <a:extLst>
              <a:ext uri="{FF2B5EF4-FFF2-40B4-BE49-F238E27FC236}">
                <a16:creationId xmlns:a16="http://schemas.microsoft.com/office/drawing/2014/main" id="{AE394034-7D7D-9E90-ACE2-9AF3A3186DB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NZ"/>
          </a:p>
        </p:txBody>
      </p:sp>
      <p:sp>
        <p:nvSpPr>
          <p:cNvPr id="4" name="Text Placeholder 3">
            <a:extLst>
              <a:ext uri="{FF2B5EF4-FFF2-40B4-BE49-F238E27FC236}">
                <a16:creationId xmlns:a16="http://schemas.microsoft.com/office/drawing/2014/main" id="{A23C9840-824E-2E4F-37D4-75CF5F631F6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2B495A2-7FBF-C01D-884D-6B07EE31D764}"/>
              </a:ext>
            </a:extLst>
          </p:cNvPr>
          <p:cNvSpPr>
            <a:spLocks noGrp="1"/>
          </p:cNvSpPr>
          <p:nvPr>
            <p:ph type="dt" sz="half" idx="10"/>
          </p:nvPr>
        </p:nvSpPr>
        <p:spPr/>
        <p:txBody>
          <a:bodyPr/>
          <a:lstStyle/>
          <a:p>
            <a:fld id="{B518B11A-E2F2-421F-B2F8-27A83E1CF369}" type="datetimeFigureOut">
              <a:rPr lang="en-NZ" smtClean="0"/>
              <a:t>21/07/2026</a:t>
            </a:fld>
            <a:endParaRPr lang="en-NZ"/>
          </a:p>
        </p:txBody>
      </p:sp>
      <p:sp>
        <p:nvSpPr>
          <p:cNvPr id="6" name="Footer Placeholder 5">
            <a:extLst>
              <a:ext uri="{FF2B5EF4-FFF2-40B4-BE49-F238E27FC236}">
                <a16:creationId xmlns:a16="http://schemas.microsoft.com/office/drawing/2014/main" id="{790C6A40-D504-4667-54EF-4AF98E1BF5CA}"/>
              </a:ext>
            </a:extLst>
          </p:cNvPr>
          <p:cNvSpPr>
            <a:spLocks noGrp="1"/>
          </p:cNvSpPr>
          <p:nvPr>
            <p:ph type="ftr" sz="quarter" idx="11"/>
          </p:nvPr>
        </p:nvSpPr>
        <p:spPr/>
        <p:txBody>
          <a:bodyPr/>
          <a:lstStyle/>
          <a:p>
            <a:endParaRPr lang="en-NZ"/>
          </a:p>
        </p:txBody>
      </p:sp>
      <p:sp>
        <p:nvSpPr>
          <p:cNvPr id="7" name="Slide Number Placeholder 6">
            <a:extLst>
              <a:ext uri="{FF2B5EF4-FFF2-40B4-BE49-F238E27FC236}">
                <a16:creationId xmlns:a16="http://schemas.microsoft.com/office/drawing/2014/main" id="{F86A9FBB-473B-1D9C-4780-3141383BD709}"/>
              </a:ext>
            </a:extLst>
          </p:cNvPr>
          <p:cNvSpPr>
            <a:spLocks noGrp="1"/>
          </p:cNvSpPr>
          <p:nvPr>
            <p:ph type="sldNum" sz="quarter" idx="12"/>
          </p:nvPr>
        </p:nvSpPr>
        <p:spPr/>
        <p:txBody>
          <a:bodyPr/>
          <a:lstStyle/>
          <a:p>
            <a:fld id="{76399D68-A6F1-439F-BAD4-F50468F6D9EA}" type="slidenum">
              <a:rPr lang="en-NZ" smtClean="0"/>
              <a:t>‹#›</a:t>
            </a:fld>
            <a:endParaRPr lang="en-NZ"/>
          </a:p>
        </p:txBody>
      </p:sp>
    </p:spTree>
    <p:extLst>
      <p:ext uri="{BB962C8B-B14F-4D97-AF65-F5344CB8AC3E}">
        <p14:creationId xmlns:p14="http://schemas.microsoft.com/office/powerpoint/2010/main" val="23586328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AB0C7BE-322F-5640-4B7B-FEA9C509F03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NZ"/>
          </a:p>
        </p:txBody>
      </p:sp>
      <p:sp>
        <p:nvSpPr>
          <p:cNvPr id="3" name="Text Placeholder 2">
            <a:extLst>
              <a:ext uri="{FF2B5EF4-FFF2-40B4-BE49-F238E27FC236}">
                <a16:creationId xmlns:a16="http://schemas.microsoft.com/office/drawing/2014/main" id="{9E6D37D8-D4D0-1C4F-29CE-70CB988852B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a:extLst>
              <a:ext uri="{FF2B5EF4-FFF2-40B4-BE49-F238E27FC236}">
                <a16:creationId xmlns:a16="http://schemas.microsoft.com/office/drawing/2014/main" id="{E6813440-5CC8-C54E-21E8-66C365269F6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B518B11A-E2F2-421F-B2F8-27A83E1CF369}" type="datetimeFigureOut">
              <a:rPr lang="en-NZ" smtClean="0"/>
              <a:t>21/07/2026</a:t>
            </a:fld>
            <a:endParaRPr lang="en-NZ"/>
          </a:p>
        </p:txBody>
      </p:sp>
      <p:sp>
        <p:nvSpPr>
          <p:cNvPr id="5" name="Footer Placeholder 4">
            <a:extLst>
              <a:ext uri="{FF2B5EF4-FFF2-40B4-BE49-F238E27FC236}">
                <a16:creationId xmlns:a16="http://schemas.microsoft.com/office/drawing/2014/main" id="{16B5D200-EFDE-3912-3DCF-67A594731C2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NZ"/>
          </a:p>
        </p:txBody>
      </p:sp>
      <p:sp>
        <p:nvSpPr>
          <p:cNvPr id="6" name="Slide Number Placeholder 5">
            <a:extLst>
              <a:ext uri="{FF2B5EF4-FFF2-40B4-BE49-F238E27FC236}">
                <a16:creationId xmlns:a16="http://schemas.microsoft.com/office/drawing/2014/main" id="{386156CA-186A-848A-0FE5-C4F5162F89D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76399D68-A6F1-439F-BAD4-F50468F6D9EA}" type="slidenum">
              <a:rPr lang="en-NZ" smtClean="0"/>
              <a:t>‹#›</a:t>
            </a:fld>
            <a:endParaRPr lang="en-NZ"/>
          </a:p>
        </p:txBody>
      </p:sp>
    </p:spTree>
    <p:extLst>
      <p:ext uri="{BB962C8B-B14F-4D97-AF65-F5344CB8AC3E}">
        <p14:creationId xmlns:p14="http://schemas.microsoft.com/office/powerpoint/2010/main" val="324141413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hyperlink" Target="https://www.vegetables.bayer.com/nz/en-nz/products/onion.html" TargetMode="External"/><Relationship Id="rId2"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hyperlink" Target="https://premierseedsdirect.com/?_gl=1%2Akttyrk%2A_up%2AMQ..%2A_ga%2AMTcwMzY3OTk1Premier" TargetMode="External"/><Relationship Id="rId5" Type="http://schemas.openxmlformats.org/officeDocument/2006/relationships/hyperlink" Target="https://terranovaseeds.co.nz/upcp_product/kiwi-gold/" TargetMode="External"/><Relationship Id="rId4" Type="http://schemas.openxmlformats.org/officeDocument/2006/relationships/hyperlink" Target="https://za.hazera.com/crops/rhinestone/" TargetMode="Externa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descr="A picture containing logo&#10;&#10;Description automatically generated">
            <a:extLst>
              <a:ext uri="{FF2B5EF4-FFF2-40B4-BE49-F238E27FC236}">
                <a16:creationId xmlns:a16="http://schemas.microsoft.com/office/drawing/2014/main" id="{2DFD8EA3-497F-3A08-A52F-F14366009A9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19"/>
          <a:stretch>
            <a:fillRect/>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730470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22587ECF-85E9-4393-9D87-8EB6F3F6C2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64F8F8F-29E7-18ED-9084-16969361F6A0}"/>
              </a:ext>
            </a:extLst>
          </p:cNvPr>
          <p:cNvSpPr>
            <a:spLocks noGrp="1"/>
          </p:cNvSpPr>
          <p:nvPr>
            <p:ph type="title"/>
          </p:nvPr>
        </p:nvSpPr>
        <p:spPr>
          <a:xfrm>
            <a:off x="838199" y="537883"/>
            <a:ext cx="4783697" cy="1942810"/>
          </a:xfrm>
        </p:spPr>
        <p:txBody>
          <a:bodyPr anchor="b">
            <a:normAutofit/>
          </a:bodyPr>
          <a:lstStyle/>
          <a:p>
            <a:r>
              <a:rPr lang="en-NZ" sz="4000" b="1" i="1"/>
              <a:t>SV6326NN</a:t>
            </a:r>
            <a:endParaRPr lang="en-NZ" sz="4000" b="1"/>
          </a:p>
        </p:txBody>
      </p:sp>
      <p:sp>
        <p:nvSpPr>
          <p:cNvPr id="3" name="Content Placeholder 2">
            <a:extLst>
              <a:ext uri="{FF2B5EF4-FFF2-40B4-BE49-F238E27FC236}">
                <a16:creationId xmlns:a16="http://schemas.microsoft.com/office/drawing/2014/main" id="{2A961800-7E3D-A1C3-265D-430DBA153D6B}"/>
              </a:ext>
            </a:extLst>
          </p:cNvPr>
          <p:cNvSpPr>
            <a:spLocks noGrp="1"/>
          </p:cNvSpPr>
          <p:nvPr>
            <p:ph idx="1"/>
          </p:nvPr>
        </p:nvSpPr>
        <p:spPr>
          <a:xfrm>
            <a:off x="838199" y="2686323"/>
            <a:ext cx="4783697" cy="3433583"/>
          </a:xfrm>
        </p:spPr>
        <p:txBody>
          <a:bodyPr>
            <a:normAutofit/>
          </a:bodyPr>
          <a:lstStyle/>
          <a:p>
            <a:pPr marL="0" indent="0">
              <a:buNone/>
            </a:pPr>
            <a:r>
              <a:rPr lang="en-NZ" sz="2000" dirty="0"/>
              <a:t>SV6326NN is an early-maturing sweet onion with a distinctive </a:t>
            </a:r>
            <a:r>
              <a:rPr lang="en-NZ" sz="2000" dirty="0" err="1"/>
              <a:t>Granex</a:t>
            </a:r>
            <a:r>
              <a:rPr lang="en-NZ" sz="2000" dirty="0"/>
              <a:t> shape, developed for the New Zealand domestic market. It produces large, attractive bulbs (80–100 mm) and reaches maturity in time for the Christmas market. The variety has vigorous growth and performs well in cooler growing conditions, making it a reliable option for early production.</a:t>
            </a:r>
          </a:p>
        </p:txBody>
      </p:sp>
      <p:pic>
        <p:nvPicPr>
          <p:cNvPr id="5" name="Picture 4">
            <a:extLst>
              <a:ext uri="{FF2B5EF4-FFF2-40B4-BE49-F238E27FC236}">
                <a16:creationId xmlns:a16="http://schemas.microsoft.com/office/drawing/2014/main" id="{5B838881-AC01-9C22-3311-8BEE48EEF7B7}"/>
              </a:ext>
            </a:extLst>
          </p:cNvPr>
          <p:cNvPicPr>
            <a:picLocks noChangeAspect="1"/>
          </p:cNvPicPr>
          <p:nvPr/>
        </p:nvPicPr>
        <p:blipFill>
          <a:blip r:embed="rId2"/>
          <a:stretch>
            <a:fillRect/>
          </a:stretch>
        </p:blipFill>
        <p:spPr>
          <a:xfrm>
            <a:off x="5988424" y="0"/>
            <a:ext cx="6211794" cy="6858000"/>
          </a:xfrm>
          <a:prstGeom prst="rect">
            <a:avLst/>
          </a:prstGeom>
        </p:spPr>
      </p:pic>
    </p:spTree>
    <p:extLst>
      <p:ext uri="{BB962C8B-B14F-4D97-AF65-F5344CB8AC3E}">
        <p14:creationId xmlns:p14="http://schemas.microsoft.com/office/powerpoint/2010/main" val="20607321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C96C5B8-D35F-3CEC-0741-A8335DB3FF6D}"/>
            </a:ext>
          </a:extLst>
        </p:cNvPr>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D1D34770-47A8-402C-AF23-2B653F2D88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AE92A93-84D1-694C-AB44-F02F1A2C7C83}"/>
              </a:ext>
            </a:extLst>
          </p:cNvPr>
          <p:cNvSpPr>
            <a:spLocks noGrp="1"/>
          </p:cNvSpPr>
          <p:nvPr>
            <p:ph type="title"/>
          </p:nvPr>
        </p:nvSpPr>
        <p:spPr>
          <a:xfrm>
            <a:off x="836679" y="723898"/>
            <a:ext cx="6002110" cy="1495425"/>
          </a:xfrm>
        </p:spPr>
        <p:txBody>
          <a:bodyPr>
            <a:normAutofit/>
          </a:bodyPr>
          <a:lstStyle/>
          <a:p>
            <a:r>
              <a:rPr lang="en-NZ" sz="4000" b="1" i="1"/>
              <a:t>Rhinestone</a:t>
            </a:r>
          </a:p>
        </p:txBody>
      </p:sp>
      <p:sp>
        <p:nvSpPr>
          <p:cNvPr id="3" name="Content Placeholder 2">
            <a:extLst>
              <a:ext uri="{FF2B5EF4-FFF2-40B4-BE49-F238E27FC236}">
                <a16:creationId xmlns:a16="http://schemas.microsoft.com/office/drawing/2014/main" id="{A445B352-B5D0-7878-0638-27B06A74724C}"/>
              </a:ext>
            </a:extLst>
          </p:cNvPr>
          <p:cNvSpPr>
            <a:spLocks noGrp="1"/>
          </p:cNvSpPr>
          <p:nvPr>
            <p:ph idx="1"/>
          </p:nvPr>
        </p:nvSpPr>
        <p:spPr>
          <a:xfrm>
            <a:off x="836680" y="2405067"/>
            <a:ext cx="6002110" cy="3729034"/>
          </a:xfrm>
        </p:spPr>
        <p:txBody>
          <a:bodyPr>
            <a:normAutofit/>
          </a:bodyPr>
          <a:lstStyle/>
          <a:p>
            <a:pPr marL="0" indent="0">
              <a:buNone/>
            </a:pPr>
            <a:r>
              <a:rPr lang="en-NZ" sz="2000" dirty="0"/>
              <a:t>Rhinestone is a mid–intermediate day onion variety suitable for both direct sowing and transplanting. It produces high yields of uniform, medium-sized bulbs with exceptional bulb quality. The variety has excellent skin retention, making it well suited to mechanical harvesting, and offers outstanding storage life of 5–6 months.</a:t>
            </a:r>
          </a:p>
        </p:txBody>
      </p:sp>
      <p:pic>
        <p:nvPicPr>
          <p:cNvPr id="4" name="Picture 3">
            <a:extLst>
              <a:ext uri="{FF2B5EF4-FFF2-40B4-BE49-F238E27FC236}">
                <a16:creationId xmlns:a16="http://schemas.microsoft.com/office/drawing/2014/main" id="{2311F1E8-6BB0-FA79-6194-8234E8BA75D5}"/>
              </a:ext>
            </a:extLst>
          </p:cNvPr>
          <p:cNvPicPr>
            <a:picLocks noChangeAspect="1"/>
          </p:cNvPicPr>
          <p:nvPr/>
        </p:nvPicPr>
        <p:blipFill>
          <a:blip r:embed="rId2"/>
          <a:srcRect l="27794" r="17607"/>
          <a:stretch>
            <a:fillRect/>
          </a:stretch>
        </p:blipFill>
        <p:spPr>
          <a:xfrm>
            <a:off x="7199440" y="10"/>
            <a:ext cx="4992560" cy="6857990"/>
          </a:xfrm>
          <a:prstGeom prst="rect">
            <a:avLst/>
          </a:prstGeom>
          <a:effectLst/>
        </p:spPr>
      </p:pic>
    </p:spTree>
    <p:extLst>
      <p:ext uri="{BB962C8B-B14F-4D97-AF65-F5344CB8AC3E}">
        <p14:creationId xmlns:p14="http://schemas.microsoft.com/office/powerpoint/2010/main" val="11373823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DDC7137-B47C-9B11-CFFC-4C03A8D583D6}"/>
            </a:ext>
          </a:extLst>
        </p:cNvPr>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99192C51-B764-4A9B-9587-5EF8B628B8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BDF2283-4049-CA7A-64DA-E45DCAE02C7A}"/>
              </a:ext>
            </a:extLst>
          </p:cNvPr>
          <p:cNvSpPr>
            <a:spLocks noGrp="1"/>
          </p:cNvSpPr>
          <p:nvPr>
            <p:ph type="title"/>
          </p:nvPr>
        </p:nvSpPr>
        <p:spPr>
          <a:xfrm>
            <a:off x="648929" y="557190"/>
            <a:ext cx="5181510" cy="1671569"/>
          </a:xfrm>
        </p:spPr>
        <p:txBody>
          <a:bodyPr>
            <a:normAutofit/>
          </a:bodyPr>
          <a:lstStyle/>
          <a:p>
            <a:r>
              <a:rPr lang="en-NZ" sz="4000" b="1" i="1"/>
              <a:t>Applause</a:t>
            </a:r>
          </a:p>
        </p:txBody>
      </p:sp>
      <p:sp>
        <p:nvSpPr>
          <p:cNvPr id="3" name="Content Placeholder 2">
            <a:extLst>
              <a:ext uri="{FF2B5EF4-FFF2-40B4-BE49-F238E27FC236}">
                <a16:creationId xmlns:a16="http://schemas.microsoft.com/office/drawing/2014/main" id="{FA618758-354E-3DB0-70B0-3212E08417B2}"/>
              </a:ext>
            </a:extLst>
          </p:cNvPr>
          <p:cNvSpPr>
            <a:spLocks noGrp="1"/>
          </p:cNvSpPr>
          <p:nvPr>
            <p:ph idx="1"/>
          </p:nvPr>
        </p:nvSpPr>
        <p:spPr>
          <a:xfrm>
            <a:off x="648930" y="2406650"/>
            <a:ext cx="5181508" cy="3722438"/>
          </a:xfrm>
        </p:spPr>
        <p:txBody>
          <a:bodyPr>
            <a:normAutofit/>
          </a:bodyPr>
          <a:lstStyle/>
          <a:p>
            <a:pPr marL="0" indent="0">
              <a:buNone/>
            </a:pPr>
            <a:r>
              <a:rPr lang="en-NZ" sz="2000" dirty="0"/>
              <a:t>Applause is a vigorous early long-keeper (ELK) variety with strong plant growth and good resistance to foliar diseases. It produces very uniform, well-shaped bulbs, with most falling in the medium size grade (70–90 mm). The bulbs are firm with excellent skin retention, strong storage potential, and good resistance to bolting.</a:t>
            </a:r>
          </a:p>
        </p:txBody>
      </p:sp>
      <p:pic>
        <p:nvPicPr>
          <p:cNvPr id="4" name="Picture 3" descr="APPLAUSE-image">
            <a:extLst>
              <a:ext uri="{FF2B5EF4-FFF2-40B4-BE49-F238E27FC236}">
                <a16:creationId xmlns:a16="http://schemas.microsoft.com/office/drawing/2014/main" id="{CE22C825-4528-40AC-0187-E0EC10FCAEC7}"/>
              </a:ext>
            </a:extLst>
          </p:cNvPr>
          <p:cNvPicPr>
            <a:picLocks noChangeAspect="1"/>
          </p:cNvPicPr>
          <p:nvPr/>
        </p:nvPicPr>
        <p:blipFill>
          <a:blip r:embed="rId2"/>
          <a:srcRect l="1980" r="10488" b="-1"/>
          <a:stretch>
            <a:fillRect/>
          </a:stretch>
        </p:blipFill>
        <p:spPr>
          <a:xfrm>
            <a:off x="6189155" y="10"/>
            <a:ext cx="6002844" cy="6857990"/>
          </a:xfrm>
          <a:prstGeom prst="rect">
            <a:avLst/>
          </a:prstGeom>
          <a:effectLst/>
        </p:spPr>
      </p:pic>
    </p:spTree>
    <p:extLst>
      <p:ext uri="{BB962C8B-B14F-4D97-AF65-F5344CB8AC3E}">
        <p14:creationId xmlns:p14="http://schemas.microsoft.com/office/powerpoint/2010/main" val="34818893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99192C51-B764-4A9B-9587-5EF8B628B8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8E4C8AB-C1D7-F1B3-5537-AED539D5B5E3}"/>
              </a:ext>
            </a:extLst>
          </p:cNvPr>
          <p:cNvSpPr>
            <a:spLocks noGrp="1"/>
          </p:cNvSpPr>
          <p:nvPr>
            <p:ph type="title"/>
          </p:nvPr>
        </p:nvSpPr>
        <p:spPr>
          <a:xfrm>
            <a:off x="648929" y="557190"/>
            <a:ext cx="5181510" cy="1671569"/>
          </a:xfrm>
        </p:spPr>
        <p:txBody>
          <a:bodyPr>
            <a:normAutofit/>
          </a:bodyPr>
          <a:lstStyle/>
          <a:p>
            <a:r>
              <a:rPr lang="en-NZ" sz="4000" b="1" i="1"/>
              <a:t>Milano</a:t>
            </a:r>
            <a:br>
              <a:rPr lang="en-NZ" sz="4000"/>
            </a:br>
            <a:endParaRPr lang="en-NZ" sz="4000"/>
          </a:p>
        </p:txBody>
      </p:sp>
      <p:sp>
        <p:nvSpPr>
          <p:cNvPr id="3" name="Content Placeholder 2">
            <a:extLst>
              <a:ext uri="{FF2B5EF4-FFF2-40B4-BE49-F238E27FC236}">
                <a16:creationId xmlns:a16="http://schemas.microsoft.com/office/drawing/2014/main" id="{58A42E1F-D139-B804-7BBF-40329CBDA606}"/>
              </a:ext>
            </a:extLst>
          </p:cNvPr>
          <p:cNvSpPr>
            <a:spLocks noGrp="1"/>
          </p:cNvSpPr>
          <p:nvPr>
            <p:ph idx="1"/>
          </p:nvPr>
        </p:nvSpPr>
        <p:spPr>
          <a:xfrm>
            <a:off x="648930" y="2406650"/>
            <a:ext cx="5181508" cy="3722438"/>
          </a:xfrm>
        </p:spPr>
        <p:txBody>
          <a:bodyPr>
            <a:normAutofit/>
          </a:bodyPr>
          <a:lstStyle/>
          <a:p>
            <a:pPr marL="0" indent="0">
              <a:buNone/>
            </a:pPr>
            <a:r>
              <a:rPr lang="en-NZ" sz="2000" dirty="0"/>
              <a:t>Milano is a vigorous, high-yielding PLK-type onion. It has strong leaf wax and produces multiple protective skins. Bulbs are high-globe in shape, very firm, and offer excellent long-term storage. It matures in approximately 180 days from sowing, with an ideal planting window from early August through mid-September.</a:t>
            </a:r>
          </a:p>
          <a:p>
            <a:endParaRPr lang="en-NZ" sz="2000" dirty="0"/>
          </a:p>
        </p:txBody>
      </p:sp>
      <p:pic>
        <p:nvPicPr>
          <p:cNvPr id="4" name="Picture 3">
            <a:extLst>
              <a:ext uri="{FF2B5EF4-FFF2-40B4-BE49-F238E27FC236}">
                <a16:creationId xmlns:a16="http://schemas.microsoft.com/office/drawing/2014/main" id="{375774AF-C2D5-641F-5D6B-B0EBBF429D02}"/>
              </a:ext>
            </a:extLst>
          </p:cNvPr>
          <p:cNvPicPr>
            <a:picLocks noChangeAspect="1"/>
          </p:cNvPicPr>
          <p:nvPr/>
        </p:nvPicPr>
        <p:blipFill>
          <a:blip r:embed="rId2"/>
          <a:srcRect l="25369" r="25396"/>
          <a:stretch>
            <a:fillRect/>
          </a:stretch>
        </p:blipFill>
        <p:spPr>
          <a:xfrm>
            <a:off x="6189155" y="10"/>
            <a:ext cx="6002844" cy="6857990"/>
          </a:xfrm>
          <a:prstGeom prst="rect">
            <a:avLst/>
          </a:prstGeom>
          <a:effectLst/>
        </p:spPr>
      </p:pic>
    </p:spTree>
    <p:extLst>
      <p:ext uri="{BB962C8B-B14F-4D97-AF65-F5344CB8AC3E}">
        <p14:creationId xmlns:p14="http://schemas.microsoft.com/office/powerpoint/2010/main" val="246587172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22587ECF-85E9-4393-9D87-8EB6F3F6C2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6C613D8-0E1C-953D-4D2C-3850E97A9B95}"/>
              </a:ext>
            </a:extLst>
          </p:cNvPr>
          <p:cNvSpPr>
            <a:spLocks noGrp="1"/>
          </p:cNvSpPr>
          <p:nvPr>
            <p:ph type="title"/>
          </p:nvPr>
        </p:nvSpPr>
        <p:spPr>
          <a:xfrm>
            <a:off x="838199" y="537883"/>
            <a:ext cx="4783697" cy="1543165"/>
          </a:xfrm>
        </p:spPr>
        <p:txBody>
          <a:bodyPr anchor="b">
            <a:normAutofit/>
          </a:bodyPr>
          <a:lstStyle/>
          <a:p>
            <a:r>
              <a:rPr lang="en-NZ" sz="4000" b="1" i="1" dirty="0"/>
              <a:t>SV7030NS</a:t>
            </a:r>
            <a:endParaRPr lang="en-NZ" sz="4000" b="1" dirty="0"/>
          </a:p>
        </p:txBody>
      </p:sp>
      <p:sp>
        <p:nvSpPr>
          <p:cNvPr id="3" name="Content Placeholder 2">
            <a:extLst>
              <a:ext uri="{FF2B5EF4-FFF2-40B4-BE49-F238E27FC236}">
                <a16:creationId xmlns:a16="http://schemas.microsoft.com/office/drawing/2014/main" id="{8D43F042-B203-28A9-B55A-750342F2A352}"/>
              </a:ext>
            </a:extLst>
          </p:cNvPr>
          <p:cNvSpPr>
            <a:spLocks noGrp="1"/>
          </p:cNvSpPr>
          <p:nvPr>
            <p:ph idx="1"/>
          </p:nvPr>
        </p:nvSpPr>
        <p:spPr>
          <a:xfrm>
            <a:off x="838198" y="2307950"/>
            <a:ext cx="4783697" cy="3433583"/>
          </a:xfrm>
        </p:spPr>
        <p:txBody>
          <a:bodyPr>
            <a:normAutofit/>
          </a:bodyPr>
          <a:lstStyle/>
          <a:p>
            <a:r>
              <a:rPr lang="en-NZ" sz="2000" dirty="0"/>
              <a:t>SV7030NS is a high-yielding red onion variety with an attractive, shiny red skin and a uniform globe shape. This hybrid produces consistent, high-quality bulbs with strong market appeal. It also has excellent pack-out performance and a high percentage of single-centre bulbs, making it well suited to commercial production.</a:t>
            </a:r>
          </a:p>
          <a:p>
            <a:r>
              <a:rPr lang="en-NZ" sz="2000" dirty="0"/>
              <a:t>Has some disease resistance attributes.</a:t>
            </a:r>
          </a:p>
        </p:txBody>
      </p:sp>
      <p:pic>
        <p:nvPicPr>
          <p:cNvPr id="5" name="Picture 4">
            <a:extLst>
              <a:ext uri="{FF2B5EF4-FFF2-40B4-BE49-F238E27FC236}">
                <a16:creationId xmlns:a16="http://schemas.microsoft.com/office/drawing/2014/main" id="{41291DD9-7C43-FC59-0FE5-605CE00B2CBC}"/>
              </a:ext>
            </a:extLst>
          </p:cNvPr>
          <p:cNvPicPr>
            <a:picLocks noChangeAspect="1"/>
          </p:cNvPicPr>
          <p:nvPr/>
        </p:nvPicPr>
        <p:blipFill>
          <a:blip r:embed="rId2"/>
          <a:stretch>
            <a:fillRect/>
          </a:stretch>
        </p:blipFill>
        <p:spPr>
          <a:xfrm>
            <a:off x="5988424" y="646206"/>
            <a:ext cx="5365375" cy="5365375"/>
          </a:xfrm>
          <a:prstGeom prst="rect">
            <a:avLst/>
          </a:prstGeom>
        </p:spPr>
      </p:pic>
    </p:spTree>
    <p:extLst>
      <p:ext uri="{BB962C8B-B14F-4D97-AF65-F5344CB8AC3E}">
        <p14:creationId xmlns:p14="http://schemas.microsoft.com/office/powerpoint/2010/main" val="2617679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D1D34770-47A8-402C-AF23-2B653F2D88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8F8C718-90E4-178F-91B3-FD13D4048AB4}"/>
              </a:ext>
            </a:extLst>
          </p:cNvPr>
          <p:cNvSpPr>
            <a:spLocks noGrp="1"/>
          </p:cNvSpPr>
          <p:nvPr>
            <p:ph type="title"/>
          </p:nvPr>
        </p:nvSpPr>
        <p:spPr>
          <a:xfrm>
            <a:off x="836679" y="723898"/>
            <a:ext cx="6002110" cy="1495425"/>
          </a:xfrm>
        </p:spPr>
        <p:txBody>
          <a:bodyPr>
            <a:normAutofit/>
          </a:bodyPr>
          <a:lstStyle/>
          <a:p>
            <a:r>
              <a:rPr lang="en-NZ" sz="4000" b="1" i="1"/>
              <a:t>Rubillion</a:t>
            </a:r>
          </a:p>
        </p:txBody>
      </p:sp>
      <p:sp>
        <p:nvSpPr>
          <p:cNvPr id="3" name="Content Placeholder 2">
            <a:extLst>
              <a:ext uri="{FF2B5EF4-FFF2-40B4-BE49-F238E27FC236}">
                <a16:creationId xmlns:a16="http://schemas.microsoft.com/office/drawing/2014/main" id="{41FD4DD1-DC02-646D-F28D-20AAB75BD297}"/>
              </a:ext>
            </a:extLst>
          </p:cNvPr>
          <p:cNvSpPr>
            <a:spLocks noGrp="1"/>
          </p:cNvSpPr>
          <p:nvPr>
            <p:ph idx="1"/>
          </p:nvPr>
        </p:nvSpPr>
        <p:spPr>
          <a:xfrm>
            <a:off x="836680" y="2405067"/>
            <a:ext cx="6002110" cy="3729034"/>
          </a:xfrm>
        </p:spPr>
        <p:txBody>
          <a:bodyPr>
            <a:normAutofit/>
          </a:bodyPr>
          <a:lstStyle/>
          <a:p>
            <a:pPr marL="0" indent="0">
              <a:buNone/>
            </a:pPr>
            <a:r>
              <a:rPr lang="en-NZ" sz="2000" dirty="0" err="1"/>
              <a:t>Rubillion</a:t>
            </a:r>
            <a:r>
              <a:rPr lang="en-NZ" sz="2000" dirty="0"/>
              <a:t> is an early long-day onion variety with a uniform globe shape and dark red skin. It develops strong internal red ring colour during storage. The bulbs are firm, have excellent skin retention, and offer strong long-term storage potential.</a:t>
            </a:r>
          </a:p>
        </p:txBody>
      </p:sp>
      <p:pic>
        <p:nvPicPr>
          <p:cNvPr id="4" name="Picture 3" descr="Rubillion-image">
            <a:extLst>
              <a:ext uri="{FF2B5EF4-FFF2-40B4-BE49-F238E27FC236}">
                <a16:creationId xmlns:a16="http://schemas.microsoft.com/office/drawing/2014/main" id="{22D59206-2D47-96F3-5EFD-8E805D748877}"/>
              </a:ext>
            </a:extLst>
          </p:cNvPr>
          <p:cNvPicPr>
            <a:picLocks noChangeAspect="1"/>
          </p:cNvPicPr>
          <p:nvPr/>
        </p:nvPicPr>
        <p:blipFill>
          <a:blip r:embed="rId2"/>
          <a:srcRect l="16568" r="10633"/>
          <a:stretch>
            <a:fillRect/>
          </a:stretch>
        </p:blipFill>
        <p:spPr>
          <a:xfrm>
            <a:off x="7199440" y="10"/>
            <a:ext cx="4992560" cy="6857990"/>
          </a:xfrm>
          <a:prstGeom prst="rect">
            <a:avLst/>
          </a:prstGeom>
          <a:effectLst/>
        </p:spPr>
      </p:pic>
    </p:spTree>
    <p:extLst>
      <p:ext uri="{BB962C8B-B14F-4D97-AF65-F5344CB8AC3E}">
        <p14:creationId xmlns:p14="http://schemas.microsoft.com/office/powerpoint/2010/main" val="39876990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8305070-9D20-AE05-5FBC-9F633C330DD1}"/>
            </a:ext>
          </a:extLst>
        </p:cNvPr>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80DF40B2-80F7-4E71-B46C-284163F365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6D63E8B-F7B7-80A3-B55E-CA16E7F3D64C}"/>
              </a:ext>
            </a:extLst>
          </p:cNvPr>
          <p:cNvSpPr>
            <a:spLocks noGrp="1"/>
          </p:cNvSpPr>
          <p:nvPr>
            <p:ph type="title"/>
          </p:nvPr>
        </p:nvSpPr>
        <p:spPr>
          <a:xfrm>
            <a:off x="838199" y="548464"/>
            <a:ext cx="3807187" cy="2228074"/>
          </a:xfrm>
        </p:spPr>
        <p:txBody>
          <a:bodyPr>
            <a:normAutofit/>
          </a:bodyPr>
          <a:lstStyle/>
          <a:p>
            <a:r>
              <a:rPr lang="en-US" sz="4000" b="1" i="1" dirty="0"/>
              <a:t>Red Baron</a:t>
            </a:r>
            <a:br>
              <a:rPr lang="en-US" sz="4000" b="1" dirty="0"/>
            </a:br>
            <a:endParaRPr lang="en-NZ" sz="4000" dirty="0"/>
          </a:p>
        </p:txBody>
      </p:sp>
      <p:sp>
        <p:nvSpPr>
          <p:cNvPr id="3" name="Content Placeholder 2">
            <a:extLst>
              <a:ext uri="{FF2B5EF4-FFF2-40B4-BE49-F238E27FC236}">
                <a16:creationId xmlns:a16="http://schemas.microsoft.com/office/drawing/2014/main" id="{2414B042-D5BB-A910-3EA0-F3C5557ADD06}"/>
              </a:ext>
            </a:extLst>
          </p:cNvPr>
          <p:cNvSpPr>
            <a:spLocks noGrp="1"/>
          </p:cNvSpPr>
          <p:nvPr>
            <p:ph idx="1"/>
          </p:nvPr>
        </p:nvSpPr>
        <p:spPr>
          <a:xfrm>
            <a:off x="838201" y="2962279"/>
            <a:ext cx="3799425" cy="3143241"/>
          </a:xfrm>
        </p:spPr>
        <p:txBody>
          <a:bodyPr>
            <a:normAutofit/>
          </a:bodyPr>
          <a:lstStyle/>
          <a:p>
            <a:pPr marL="0" indent="0">
              <a:buNone/>
            </a:pPr>
            <a:r>
              <a:rPr lang="en-NZ" sz="2000" dirty="0"/>
              <a:t>Red Baron is a popular red onion variety that is reliable and mid- to late-maturing. It produces medium-sized, deep red bulbs with excellent flavour. This variety has a moderate storage life and is well suited to fresh market use.</a:t>
            </a:r>
          </a:p>
        </p:txBody>
      </p:sp>
      <p:pic>
        <p:nvPicPr>
          <p:cNvPr id="4" name="Picture 3">
            <a:extLst>
              <a:ext uri="{FF2B5EF4-FFF2-40B4-BE49-F238E27FC236}">
                <a16:creationId xmlns:a16="http://schemas.microsoft.com/office/drawing/2014/main" id="{F7D2E750-C61C-C8DC-EA34-579B495B9E01}"/>
              </a:ext>
            </a:extLst>
          </p:cNvPr>
          <p:cNvPicPr>
            <a:picLocks noChangeAspect="1"/>
          </p:cNvPicPr>
          <p:nvPr/>
        </p:nvPicPr>
        <p:blipFill>
          <a:blip r:embed="rId2"/>
          <a:srcRect t="4506"/>
          <a:stretch>
            <a:fillRect/>
          </a:stretch>
        </p:blipFill>
        <p:spPr>
          <a:xfrm>
            <a:off x="5010386" y="10"/>
            <a:ext cx="7181613" cy="6857990"/>
          </a:xfrm>
          <a:prstGeom prst="rect">
            <a:avLst/>
          </a:prstGeom>
          <a:effectLst/>
        </p:spPr>
      </p:pic>
    </p:spTree>
    <p:extLst>
      <p:ext uri="{BB962C8B-B14F-4D97-AF65-F5344CB8AC3E}">
        <p14:creationId xmlns:p14="http://schemas.microsoft.com/office/powerpoint/2010/main" val="41112803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3D883D2-8895-6E43-B886-85BBF2090CCB}"/>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descr="A picture containing logo&#10;&#10;Description automatically generated">
            <a:extLst>
              <a:ext uri="{FF2B5EF4-FFF2-40B4-BE49-F238E27FC236}">
                <a16:creationId xmlns:a16="http://schemas.microsoft.com/office/drawing/2014/main" id="{E00D1C20-7102-A57B-3E22-AFDA22B68B3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19"/>
          <a:stretch>
            <a:fillRect/>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355730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ECC07320-C2CA-4E29-8481-9D9E143C7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Early, positive start to New Zealand export onion season | Horticulture New Zealand — Ahumāra Kai Aotearoa">
            <a:extLst>
              <a:ext uri="{FF2B5EF4-FFF2-40B4-BE49-F238E27FC236}">
                <a16:creationId xmlns:a16="http://schemas.microsoft.com/office/drawing/2014/main" id="{A90D87D5-203E-881C-03F9-0B7B30AA4D4F}"/>
              </a:ext>
            </a:extLst>
          </p:cNvPr>
          <p:cNvPicPr>
            <a:picLocks noChangeAspect="1"/>
          </p:cNvPicPr>
          <p:nvPr/>
        </p:nvPicPr>
        <p:blipFill>
          <a:blip r:embed="rId2"/>
          <a:srcRect l="13337" r="6999"/>
          <a:stretch>
            <a:fillRect/>
          </a:stretch>
        </p:blipFill>
        <p:spPr>
          <a:xfrm>
            <a:off x="2522358" y="10"/>
            <a:ext cx="9669642" cy="6857990"/>
          </a:xfrm>
          <a:prstGeom prst="rect">
            <a:avLst/>
          </a:prstGeom>
        </p:spPr>
      </p:pic>
      <p:sp>
        <p:nvSpPr>
          <p:cNvPr id="11" name="Rectangle 10">
            <a:extLst>
              <a:ext uri="{FF2B5EF4-FFF2-40B4-BE49-F238E27FC236}">
                <a16:creationId xmlns:a16="http://schemas.microsoft.com/office/drawing/2014/main" id="{178FB36B-5BFE-42CA-BC60-1115E0D95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6DE3815E-8F14-3CBB-7F2D-241A20DABE53}"/>
              </a:ext>
            </a:extLst>
          </p:cNvPr>
          <p:cNvSpPr>
            <a:spLocks noGrp="1"/>
          </p:cNvSpPr>
          <p:nvPr>
            <p:ph type="ctrTitle"/>
          </p:nvPr>
        </p:nvSpPr>
        <p:spPr>
          <a:xfrm>
            <a:off x="715745" y="743446"/>
            <a:ext cx="3973385" cy="3692028"/>
          </a:xfrm>
          <a:noFill/>
        </p:spPr>
        <p:txBody>
          <a:bodyPr>
            <a:normAutofit/>
          </a:bodyPr>
          <a:lstStyle/>
          <a:p>
            <a:pPr algn="l"/>
            <a:r>
              <a:rPr lang="en-NZ" sz="4000" dirty="0"/>
              <a:t>Onion Varieties</a:t>
            </a:r>
            <a:br>
              <a:rPr lang="en-NZ" sz="4000" dirty="0"/>
            </a:br>
            <a:r>
              <a:rPr lang="en-NZ" sz="4000" dirty="0"/>
              <a:t>Information on a few onion varieties and cultivars grown in New Zealand</a:t>
            </a:r>
          </a:p>
        </p:txBody>
      </p:sp>
      <p:sp>
        <p:nvSpPr>
          <p:cNvPr id="3" name="Subtitle 2">
            <a:extLst>
              <a:ext uri="{FF2B5EF4-FFF2-40B4-BE49-F238E27FC236}">
                <a16:creationId xmlns:a16="http://schemas.microsoft.com/office/drawing/2014/main" id="{DB9D6F4E-04A1-7228-5140-C142E38C4639}"/>
              </a:ext>
            </a:extLst>
          </p:cNvPr>
          <p:cNvSpPr>
            <a:spLocks noGrp="1"/>
          </p:cNvSpPr>
          <p:nvPr>
            <p:ph type="subTitle" idx="1"/>
          </p:nvPr>
        </p:nvSpPr>
        <p:spPr>
          <a:xfrm>
            <a:off x="715745" y="4603299"/>
            <a:ext cx="5685055" cy="2086876"/>
          </a:xfrm>
          <a:noFill/>
        </p:spPr>
        <p:txBody>
          <a:bodyPr>
            <a:normAutofit fontScale="92500" lnSpcReduction="20000"/>
          </a:bodyPr>
          <a:lstStyle/>
          <a:p>
            <a:pPr algn="l"/>
            <a:r>
              <a:rPr lang="en-NZ" sz="1600" b="1" dirty="0"/>
              <a:t>Websites</a:t>
            </a:r>
          </a:p>
          <a:p>
            <a:pPr algn="l"/>
            <a:r>
              <a:rPr lang="en-NZ" sz="1600" dirty="0"/>
              <a:t>Seminis: </a:t>
            </a:r>
            <a:r>
              <a:rPr lang="en-NZ" sz="1600" dirty="0">
                <a:hlinkClick r:id="rId3"/>
              </a:rPr>
              <a:t>https://www.vegetables.bayer.com/nz/en-nz/products/onion.html</a:t>
            </a:r>
            <a:endParaRPr lang="en-NZ" sz="1600" dirty="0"/>
          </a:p>
          <a:p>
            <a:pPr algn="l"/>
            <a:r>
              <a:rPr lang="en-NZ" sz="1600" dirty="0"/>
              <a:t>Hazera: </a:t>
            </a:r>
            <a:r>
              <a:rPr lang="en-NZ" sz="1600" dirty="0">
                <a:hlinkClick r:id="rId4"/>
              </a:rPr>
              <a:t>https://za.hazera.com/crops/rhinestone/</a:t>
            </a:r>
            <a:endParaRPr lang="en-NZ" sz="1600" dirty="0"/>
          </a:p>
          <a:p>
            <a:pPr algn="l"/>
            <a:r>
              <a:rPr lang="en-NZ" sz="1600" dirty="0"/>
              <a:t>Terranova Seeds: </a:t>
            </a:r>
            <a:r>
              <a:rPr lang="en-NZ" sz="1600" dirty="0">
                <a:hlinkClick r:id="rId5"/>
              </a:rPr>
              <a:t>https://terranovaseeds.co.nz/upcp_product/kiwi-gold/</a:t>
            </a:r>
            <a:endParaRPr lang="en-NZ" sz="1600" dirty="0"/>
          </a:p>
          <a:p>
            <a:pPr algn="l"/>
            <a:r>
              <a:rPr lang="en-NZ" sz="1600" dirty="0">
                <a:hlinkClick r:id="rId6"/>
              </a:rPr>
              <a:t>Premier</a:t>
            </a:r>
            <a:r>
              <a:rPr lang="en-NZ" sz="1600" dirty="0"/>
              <a:t> Seeds Direct: </a:t>
            </a:r>
            <a:r>
              <a:rPr lang="en-NZ" sz="1600" dirty="0">
                <a:hlinkClick r:id="rId6"/>
              </a:rPr>
              <a:t>https://premierseedsdirect.com/?_</a:t>
            </a:r>
            <a:r>
              <a:rPr lang="en-NZ" sz="1600" dirty="0" err="1">
                <a:hlinkClick r:id="rId6"/>
              </a:rPr>
              <a:t>gl</a:t>
            </a:r>
            <a:r>
              <a:rPr lang="en-NZ" sz="1600" dirty="0">
                <a:hlinkClick r:id="rId6"/>
              </a:rPr>
              <a:t>=1%2Akttyrk%2A_up%2AMQ..%2A_ga%2AMTcwMzY3OTk1</a:t>
            </a:r>
          </a:p>
          <a:p>
            <a:pPr algn="l"/>
            <a:endParaRPr lang="en-NZ" sz="800" dirty="0"/>
          </a:p>
          <a:p>
            <a:pPr algn="l"/>
            <a:endParaRPr lang="en-NZ" sz="800" dirty="0"/>
          </a:p>
        </p:txBody>
      </p:sp>
    </p:spTree>
    <p:extLst>
      <p:ext uri="{BB962C8B-B14F-4D97-AF65-F5344CB8AC3E}">
        <p14:creationId xmlns:p14="http://schemas.microsoft.com/office/powerpoint/2010/main" val="20524170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C82B177-BFDA-5778-2640-82BC3F982ABC}"/>
            </a:ext>
          </a:extLst>
        </p:cNvPr>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5E20FC06-94B2-7169-2C05-6A887BCF48A1}"/>
              </a:ext>
            </a:extLst>
          </p:cNvPr>
          <p:cNvPicPr>
            <a:picLocks noChangeAspect="1"/>
          </p:cNvPicPr>
          <p:nvPr/>
        </p:nvPicPr>
        <p:blipFill>
          <a:blip r:embed="rId2"/>
          <a:srcRect t="7411" b="21665"/>
          <a:stretch>
            <a:fillRect/>
          </a:stretch>
        </p:blipFill>
        <p:spPr>
          <a:xfrm>
            <a:off x="2522356" y="10"/>
            <a:ext cx="9669642" cy="6857990"/>
          </a:xfrm>
          <a:prstGeom prst="rect">
            <a:avLst/>
          </a:prstGeom>
        </p:spPr>
      </p:pic>
      <p:sp>
        <p:nvSpPr>
          <p:cNvPr id="18" name="Rectangle 17">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278DBF3E-337C-FC80-AC9C-46863F008E78}"/>
              </a:ext>
            </a:extLst>
          </p:cNvPr>
          <p:cNvSpPr>
            <a:spLocks noGrp="1"/>
          </p:cNvSpPr>
          <p:nvPr>
            <p:ph type="title"/>
          </p:nvPr>
        </p:nvSpPr>
        <p:spPr>
          <a:xfrm>
            <a:off x="838200" y="365125"/>
            <a:ext cx="3822189" cy="1899912"/>
          </a:xfrm>
        </p:spPr>
        <p:txBody>
          <a:bodyPr>
            <a:normAutofit/>
          </a:bodyPr>
          <a:lstStyle/>
          <a:p>
            <a:r>
              <a:rPr lang="en-US" sz="4000" b="1" i="1" dirty="0"/>
              <a:t>Pukekohe Long Keeper</a:t>
            </a:r>
            <a:br>
              <a:rPr lang="en-US" sz="4000" b="1" dirty="0"/>
            </a:br>
            <a:endParaRPr lang="en-NZ" sz="4000" dirty="0"/>
          </a:p>
        </p:txBody>
      </p:sp>
      <p:sp>
        <p:nvSpPr>
          <p:cNvPr id="3" name="Content Placeholder 2">
            <a:extLst>
              <a:ext uri="{FF2B5EF4-FFF2-40B4-BE49-F238E27FC236}">
                <a16:creationId xmlns:a16="http://schemas.microsoft.com/office/drawing/2014/main" id="{F6D12CB6-BF91-52D9-530E-E24148641D10}"/>
              </a:ext>
            </a:extLst>
          </p:cNvPr>
          <p:cNvSpPr>
            <a:spLocks noGrp="1"/>
          </p:cNvSpPr>
          <p:nvPr>
            <p:ph idx="1"/>
          </p:nvPr>
        </p:nvSpPr>
        <p:spPr>
          <a:xfrm>
            <a:off x="838200" y="2434201"/>
            <a:ext cx="3822189" cy="3742762"/>
          </a:xfrm>
        </p:spPr>
        <p:txBody>
          <a:bodyPr>
            <a:normAutofit/>
          </a:bodyPr>
          <a:lstStyle/>
          <a:p>
            <a:pPr marL="0" indent="0">
              <a:buNone/>
            </a:pPr>
            <a:r>
              <a:rPr lang="en-NZ" sz="2000" dirty="0"/>
              <a:t>Pukekohe Long Keeper is a medium-sized onion with golden-brown globe-shaped bulbs and crisp, pungent white to cream flesh. It is one of the best storage onion varieties, capable of lasting up to 10 months under optimal conditions. It takes approximately 180 days from sowing to harvest and has strong resistance to bolting (premature flowering).</a:t>
            </a:r>
          </a:p>
          <a:p>
            <a:endParaRPr lang="en-NZ" sz="2000" dirty="0"/>
          </a:p>
        </p:txBody>
      </p:sp>
    </p:spTree>
    <p:extLst>
      <p:ext uri="{BB962C8B-B14F-4D97-AF65-F5344CB8AC3E}">
        <p14:creationId xmlns:p14="http://schemas.microsoft.com/office/powerpoint/2010/main" val="37097835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22587ECF-85E9-4393-9D87-8EB6F3F6C2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8C962BA-BB0C-EFBC-C0F4-AFB7283A3239}"/>
              </a:ext>
            </a:extLst>
          </p:cNvPr>
          <p:cNvSpPr>
            <a:spLocks noGrp="1"/>
          </p:cNvSpPr>
          <p:nvPr>
            <p:ph type="title"/>
          </p:nvPr>
        </p:nvSpPr>
        <p:spPr>
          <a:xfrm>
            <a:off x="838199" y="537883"/>
            <a:ext cx="4783697" cy="1942810"/>
          </a:xfrm>
        </p:spPr>
        <p:txBody>
          <a:bodyPr anchor="b">
            <a:normAutofit/>
          </a:bodyPr>
          <a:lstStyle/>
          <a:p>
            <a:r>
              <a:rPr lang="en-NZ" sz="4000" b="1" i="1" dirty="0"/>
              <a:t>WAIKATO</a:t>
            </a:r>
            <a:endParaRPr lang="en-NZ" sz="4000" b="1" dirty="0"/>
          </a:p>
        </p:txBody>
      </p:sp>
      <p:sp>
        <p:nvSpPr>
          <p:cNvPr id="3" name="Content Placeholder 2">
            <a:extLst>
              <a:ext uri="{FF2B5EF4-FFF2-40B4-BE49-F238E27FC236}">
                <a16:creationId xmlns:a16="http://schemas.microsoft.com/office/drawing/2014/main" id="{C856BEE8-5808-319F-7582-590CC048C00B}"/>
              </a:ext>
            </a:extLst>
          </p:cNvPr>
          <p:cNvSpPr>
            <a:spLocks noGrp="1"/>
          </p:cNvSpPr>
          <p:nvPr>
            <p:ph idx="1"/>
          </p:nvPr>
        </p:nvSpPr>
        <p:spPr>
          <a:xfrm>
            <a:off x="838199" y="2686323"/>
            <a:ext cx="4783697" cy="3433583"/>
          </a:xfrm>
        </p:spPr>
        <p:txBody>
          <a:bodyPr>
            <a:normAutofit/>
          </a:bodyPr>
          <a:lstStyle/>
          <a:p>
            <a:r>
              <a:rPr lang="en-NZ" sz="2000" dirty="0"/>
              <a:t>Waikato is a mid-late season hybrid. It has excellent storage with a shorter growing time frame is well-suited for export.</a:t>
            </a:r>
          </a:p>
          <a:p>
            <a:r>
              <a:rPr lang="en-NZ" sz="2000" dirty="0"/>
              <a:t>Has intermediate disease resistance.</a:t>
            </a:r>
          </a:p>
          <a:p>
            <a:endParaRPr lang="en-NZ" sz="2000" dirty="0"/>
          </a:p>
          <a:p>
            <a:endParaRPr lang="en-NZ" sz="2000" dirty="0"/>
          </a:p>
        </p:txBody>
      </p:sp>
      <p:pic>
        <p:nvPicPr>
          <p:cNvPr id="8" name="Picture 7">
            <a:extLst>
              <a:ext uri="{FF2B5EF4-FFF2-40B4-BE49-F238E27FC236}">
                <a16:creationId xmlns:a16="http://schemas.microsoft.com/office/drawing/2014/main" id="{C94F29F3-11F4-D5C2-51A6-4A25506AB941}"/>
              </a:ext>
            </a:extLst>
          </p:cNvPr>
          <p:cNvPicPr>
            <a:picLocks noChangeAspect="1"/>
          </p:cNvPicPr>
          <p:nvPr/>
        </p:nvPicPr>
        <p:blipFill>
          <a:blip r:embed="rId2"/>
          <a:stretch>
            <a:fillRect/>
          </a:stretch>
        </p:blipFill>
        <p:spPr>
          <a:xfrm>
            <a:off x="6096001" y="0"/>
            <a:ext cx="6096000" cy="6858000"/>
          </a:xfrm>
          <a:prstGeom prst="rect">
            <a:avLst/>
          </a:prstGeom>
        </p:spPr>
      </p:pic>
    </p:spTree>
    <p:extLst>
      <p:ext uri="{BB962C8B-B14F-4D97-AF65-F5344CB8AC3E}">
        <p14:creationId xmlns:p14="http://schemas.microsoft.com/office/powerpoint/2010/main" val="19049114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4192F64-A0FB-734B-C913-6AD598A10125}"/>
            </a:ext>
          </a:extLst>
        </p:cNvPr>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99192C51-B764-4A9B-9587-5EF8B628B8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97E976B-B41E-3482-8BB6-BD7DFF42355E}"/>
              </a:ext>
            </a:extLst>
          </p:cNvPr>
          <p:cNvSpPr>
            <a:spLocks noGrp="1"/>
          </p:cNvSpPr>
          <p:nvPr>
            <p:ph type="title"/>
          </p:nvPr>
        </p:nvSpPr>
        <p:spPr>
          <a:xfrm>
            <a:off x="648929" y="557190"/>
            <a:ext cx="5181510" cy="1671569"/>
          </a:xfrm>
        </p:spPr>
        <p:txBody>
          <a:bodyPr>
            <a:normAutofit/>
          </a:bodyPr>
          <a:lstStyle/>
          <a:p>
            <a:r>
              <a:rPr lang="en-NZ" sz="4000" b="1" i="1"/>
              <a:t>Kiwi Gold </a:t>
            </a:r>
          </a:p>
        </p:txBody>
      </p:sp>
      <p:sp>
        <p:nvSpPr>
          <p:cNvPr id="3" name="Content Placeholder 2">
            <a:extLst>
              <a:ext uri="{FF2B5EF4-FFF2-40B4-BE49-F238E27FC236}">
                <a16:creationId xmlns:a16="http://schemas.microsoft.com/office/drawing/2014/main" id="{F48ED573-75CD-A107-4F17-1A9148C99821}"/>
              </a:ext>
            </a:extLst>
          </p:cNvPr>
          <p:cNvSpPr>
            <a:spLocks noGrp="1"/>
          </p:cNvSpPr>
          <p:nvPr>
            <p:ph idx="1"/>
          </p:nvPr>
        </p:nvSpPr>
        <p:spPr>
          <a:xfrm>
            <a:off x="648930" y="2406650"/>
            <a:ext cx="5181508" cy="3722438"/>
          </a:xfrm>
        </p:spPr>
        <p:txBody>
          <a:bodyPr>
            <a:normAutofit/>
          </a:bodyPr>
          <a:lstStyle/>
          <a:p>
            <a:pPr marL="0" indent="0">
              <a:buNone/>
            </a:pPr>
            <a:r>
              <a:rPr lang="en-NZ" sz="2000" dirty="0"/>
              <a:t>Kiwi Gold is an early long-keeper onion variety with strong vigour, high yield potential, and firm globe shaped bulbs. It has excellent skin quality and good size uniformity, making it suitable for export markets. This variety stores well and is particularly well suited to the European market.</a:t>
            </a:r>
          </a:p>
        </p:txBody>
      </p:sp>
      <p:pic>
        <p:nvPicPr>
          <p:cNvPr id="4" name="Picture 3" descr="KIWI GOLD-image">
            <a:extLst>
              <a:ext uri="{FF2B5EF4-FFF2-40B4-BE49-F238E27FC236}">
                <a16:creationId xmlns:a16="http://schemas.microsoft.com/office/drawing/2014/main" id="{5BF9DE1F-82D7-EE59-4F80-E27554448B97}"/>
              </a:ext>
            </a:extLst>
          </p:cNvPr>
          <p:cNvPicPr>
            <a:picLocks noChangeAspect="1"/>
          </p:cNvPicPr>
          <p:nvPr/>
        </p:nvPicPr>
        <p:blipFill>
          <a:blip r:embed="rId2"/>
          <a:srcRect l="9663" r="2805" b="-1"/>
          <a:stretch>
            <a:fillRect/>
          </a:stretch>
        </p:blipFill>
        <p:spPr>
          <a:xfrm>
            <a:off x="6189155" y="10"/>
            <a:ext cx="6002844" cy="6857990"/>
          </a:xfrm>
          <a:prstGeom prst="rect">
            <a:avLst/>
          </a:prstGeom>
          <a:effectLst/>
        </p:spPr>
      </p:pic>
    </p:spTree>
    <p:extLst>
      <p:ext uri="{BB962C8B-B14F-4D97-AF65-F5344CB8AC3E}">
        <p14:creationId xmlns:p14="http://schemas.microsoft.com/office/powerpoint/2010/main" val="13281938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99192C51-B764-4A9B-9587-5EF8B628B8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401B712-959E-28BB-D2ED-45AA20858C09}"/>
              </a:ext>
            </a:extLst>
          </p:cNvPr>
          <p:cNvSpPr>
            <a:spLocks noGrp="1"/>
          </p:cNvSpPr>
          <p:nvPr>
            <p:ph type="title"/>
          </p:nvPr>
        </p:nvSpPr>
        <p:spPr>
          <a:xfrm>
            <a:off x="648929" y="557190"/>
            <a:ext cx="5181510" cy="1671569"/>
          </a:xfrm>
        </p:spPr>
        <p:txBody>
          <a:bodyPr>
            <a:normAutofit/>
          </a:bodyPr>
          <a:lstStyle/>
          <a:p>
            <a:r>
              <a:rPr lang="en-NZ" sz="4000" b="1" i="1"/>
              <a:t>AYOBA</a:t>
            </a:r>
            <a:endParaRPr lang="en-NZ" sz="4000" b="1"/>
          </a:p>
        </p:txBody>
      </p:sp>
      <p:sp>
        <p:nvSpPr>
          <p:cNvPr id="3" name="Content Placeholder 2">
            <a:extLst>
              <a:ext uri="{FF2B5EF4-FFF2-40B4-BE49-F238E27FC236}">
                <a16:creationId xmlns:a16="http://schemas.microsoft.com/office/drawing/2014/main" id="{684AE83C-D34F-BB4D-B1F8-A8B29B56A4FB}"/>
              </a:ext>
            </a:extLst>
          </p:cNvPr>
          <p:cNvSpPr>
            <a:spLocks noGrp="1"/>
          </p:cNvSpPr>
          <p:nvPr>
            <p:ph idx="1"/>
          </p:nvPr>
        </p:nvSpPr>
        <p:spPr>
          <a:xfrm>
            <a:off x="648930" y="2406650"/>
            <a:ext cx="5181508" cy="3722438"/>
          </a:xfrm>
        </p:spPr>
        <p:txBody>
          <a:bodyPr>
            <a:normAutofit/>
          </a:bodyPr>
          <a:lstStyle/>
          <a:p>
            <a:r>
              <a:rPr lang="en-NZ" sz="2000"/>
              <a:t>Ayoba is a hybrid onion with globe shaped bulbs and cream-gold skin. It is suitable for mechanical harvest</a:t>
            </a:r>
          </a:p>
          <a:p>
            <a:r>
              <a:rPr lang="en-NZ" sz="2000"/>
              <a:t>Has high resistance to Basal rot</a:t>
            </a:r>
          </a:p>
          <a:p>
            <a:r>
              <a:rPr lang="en-NZ" sz="2000"/>
              <a:t>Good bolting resistance</a:t>
            </a:r>
          </a:p>
          <a:p>
            <a:pPr marL="0" indent="0">
              <a:buNone/>
            </a:pPr>
            <a:endParaRPr lang="en-NZ" sz="2000"/>
          </a:p>
          <a:p>
            <a:pPr marL="0" indent="0">
              <a:buNone/>
            </a:pPr>
            <a:endParaRPr lang="en-NZ" sz="2000"/>
          </a:p>
        </p:txBody>
      </p:sp>
      <p:pic>
        <p:nvPicPr>
          <p:cNvPr id="5" name="Picture 4">
            <a:extLst>
              <a:ext uri="{FF2B5EF4-FFF2-40B4-BE49-F238E27FC236}">
                <a16:creationId xmlns:a16="http://schemas.microsoft.com/office/drawing/2014/main" id="{286ECAE6-8DA9-35C0-D39E-4D31BB55A547}"/>
              </a:ext>
            </a:extLst>
          </p:cNvPr>
          <p:cNvPicPr>
            <a:picLocks noChangeAspect="1"/>
          </p:cNvPicPr>
          <p:nvPr/>
        </p:nvPicPr>
        <p:blipFill>
          <a:blip r:embed="rId2"/>
          <a:srcRect l="27133" r="14440" b="-1"/>
          <a:stretch>
            <a:fillRect/>
          </a:stretch>
        </p:blipFill>
        <p:spPr>
          <a:xfrm>
            <a:off x="6189155" y="10"/>
            <a:ext cx="6002844" cy="6857990"/>
          </a:xfrm>
          <a:prstGeom prst="rect">
            <a:avLst/>
          </a:prstGeom>
          <a:effectLst/>
        </p:spPr>
      </p:pic>
    </p:spTree>
    <p:extLst>
      <p:ext uri="{BB962C8B-B14F-4D97-AF65-F5344CB8AC3E}">
        <p14:creationId xmlns:p14="http://schemas.microsoft.com/office/powerpoint/2010/main" val="30447964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22587ECF-85E9-4393-9D87-8EB6F3F6C2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5F25A89-4220-BDC9-944A-EBAEDABD0B9A}"/>
              </a:ext>
            </a:extLst>
          </p:cNvPr>
          <p:cNvSpPr>
            <a:spLocks noGrp="1"/>
          </p:cNvSpPr>
          <p:nvPr>
            <p:ph type="title"/>
          </p:nvPr>
        </p:nvSpPr>
        <p:spPr>
          <a:xfrm>
            <a:off x="838199" y="537883"/>
            <a:ext cx="4783697" cy="1942810"/>
          </a:xfrm>
        </p:spPr>
        <p:txBody>
          <a:bodyPr anchor="b">
            <a:normAutofit/>
          </a:bodyPr>
          <a:lstStyle/>
          <a:p>
            <a:r>
              <a:rPr lang="en-NZ" sz="4000" b="1" i="1"/>
              <a:t>CASSOWARIE</a:t>
            </a:r>
            <a:endParaRPr lang="en-NZ" sz="4000" b="1"/>
          </a:p>
        </p:txBody>
      </p:sp>
      <p:sp>
        <p:nvSpPr>
          <p:cNvPr id="3" name="Content Placeholder 2">
            <a:extLst>
              <a:ext uri="{FF2B5EF4-FFF2-40B4-BE49-F238E27FC236}">
                <a16:creationId xmlns:a16="http://schemas.microsoft.com/office/drawing/2014/main" id="{735F8DCF-23BE-2219-B5D8-A9456B7968D1}"/>
              </a:ext>
            </a:extLst>
          </p:cNvPr>
          <p:cNvSpPr>
            <a:spLocks noGrp="1"/>
          </p:cNvSpPr>
          <p:nvPr>
            <p:ph idx="1"/>
          </p:nvPr>
        </p:nvSpPr>
        <p:spPr>
          <a:xfrm>
            <a:off x="838199" y="2686323"/>
            <a:ext cx="4783697" cy="3433583"/>
          </a:xfrm>
        </p:spPr>
        <p:txBody>
          <a:bodyPr>
            <a:normAutofit/>
          </a:bodyPr>
          <a:lstStyle/>
          <a:p>
            <a:r>
              <a:rPr lang="en-NZ" sz="2000" dirty="0" err="1"/>
              <a:t>Cassowarie</a:t>
            </a:r>
            <a:r>
              <a:rPr lang="en-NZ" sz="2000" dirty="0"/>
              <a:t> is a high-yielding onion variety with a consistent globe shape and attractive golden-brown skin. It is a versatile variety with a wide planting window, excellent storage life, and strong suitability for both domestic and export markets.</a:t>
            </a:r>
          </a:p>
          <a:p>
            <a:r>
              <a:rPr lang="en-NZ" sz="2000" dirty="0"/>
              <a:t>Has intermediate disease resistance.</a:t>
            </a:r>
          </a:p>
          <a:p>
            <a:endParaRPr lang="en-NZ" sz="2000" dirty="0"/>
          </a:p>
        </p:txBody>
      </p:sp>
      <p:pic>
        <p:nvPicPr>
          <p:cNvPr id="5" name="Picture 4">
            <a:extLst>
              <a:ext uri="{FF2B5EF4-FFF2-40B4-BE49-F238E27FC236}">
                <a16:creationId xmlns:a16="http://schemas.microsoft.com/office/drawing/2014/main" id="{B4CDD3C0-E01E-CAFA-EF89-31473C579143}"/>
              </a:ext>
            </a:extLst>
          </p:cNvPr>
          <p:cNvPicPr>
            <a:picLocks noChangeAspect="1"/>
          </p:cNvPicPr>
          <p:nvPr/>
        </p:nvPicPr>
        <p:blipFill>
          <a:blip r:embed="rId2"/>
          <a:stretch>
            <a:fillRect/>
          </a:stretch>
        </p:blipFill>
        <p:spPr>
          <a:xfrm>
            <a:off x="6227378" y="0"/>
            <a:ext cx="5972839" cy="6858000"/>
          </a:xfrm>
          <a:prstGeom prst="rect">
            <a:avLst/>
          </a:prstGeom>
        </p:spPr>
      </p:pic>
    </p:spTree>
    <p:extLst>
      <p:ext uri="{BB962C8B-B14F-4D97-AF65-F5344CB8AC3E}">
        <p14:creationId xmlns:p14="http://schemas.microsoft.com/office/powerpoint/2010/main" val="8385512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3111C04-7EE5-91D1-B771-A5C7B1F548CF}"/>
            </a:ext>
          </a:extLst>
        </p:cNvPr>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22587ECF-85E9-4393-9D87-8EB6F3F6C2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D1BD5C3-E7E4-F60D-33D1-54EF20B888F7}"/>
              </a:ext>
            </a:extLst>
          </p:cNvPr>
          <p:cNvSpPr>
            <a:spLocks noGrp="1"/>
          </p:cNvSpPr>
          <p:nvPr>
            <p:ph type="title"/>
          </p:nvPr>
        </p:nvSpPr>
        <p:spPr>
          <a:xfrm>
            <a:off x="838199" y="537883"/>
            <a:ext cx="4783697" cy="1942810"/>
          </a:xfrm>
        </p:spPr>
        <p:txBody>
          <a:bodyPr anchor="b">
            <a:normAutofit/>
          </a:bodyPr>
          <a:lstStyle/>
          <a:p>
            <a:r>
              <a:rPr lang="en-NZ" sz="4000" b="1" i="1"/>
              <a:t>DEVONPORT</a:t>
            </a:r>
            <a:endParaRPr lang="en-NZ" sz="4000" b="1"/>
          </a:p>
        </p:txBody>
      </p:sp>
      <p:sp>
        <p:nvSpPr>
          <p:cNvPr id="3" name="Content Placeholder 2">
            <a:extLst>
              <a:ext uri="{FF2B5EF4-FFF2-40B4-BE49-F238E27FC236}">
                <a16:creationId xmlns:a16="http://schemas.microsoft.com/office/drawing/2014/main" id="{17D86D15-A9B2-B1D4-B335-AEDC47E8C09E}"/>
              </a:ext>
            </a:extLst>
          </p:cNvPr>
          <p:cNvSpPr>
            <a:spLocks noGrp="1"/>
          </p:cNvSpPr>
          <p:nvPr>
            <p:ph idx="1"/>
          </p:nvPr>
        </p:nvSpPr>
        <p:spPr>
          <a:xfrm>
            <a:off x="838199" y="2686323"/>
            <a:ext cx="4783697" cy="3433583"/>
          </a:xfrm>
        </p:spPr>
        <p:txBody>
          <a:bodyPr>
            <a:normAutofit/>
          </a:bodyPr>
          <a:lstStyle/>
          <a:p>
            <a:pPr marL="0" indent="0">
              <a:buNone/>
            </a:pPr>
            <a:r>
              <a:rPr lang="en-NZ" sz="2000" dirty="0"/>
              <a:t>Devonport is an early season ELK type onion, which is well suited to the Canterbury region. Devonport produces uniform bulbs with excellent storage. </a:t>
            </a:r>
          </a:p>
        </p:txBody>
      </p:sp>
      <p:pic>
        <p:nvPicPr>
          <p:cNvPr id="5" name="Picture 4">
            <a:extLst>
              <a:ext uri="{FF2B5EF4-FFF2-40B4-BE49-F238E27FC236}">
                <a16:creationId xmlns:a16="http://schemas.microsoft.com/office/drawing/2014/main" id="{AB45597C-1F0A-617C-EBD5-748047AFFB18}"/>
              </a:ext>
            </a:extLst>
          </p:cNvPr>
          <p:cNvPicPr>
            <a:picLocks noChangeAspect="1"/>
          </p:cNvPicPr>
          <p:nvPr/>
        </p:nvPicPr>
        <p:blipFill>
          <a:blip r:embed="rId2"/>
          <a:stretch>
            <a:fillRect/>
          </a:stretch>
        </p:blipFill>
        <p:spPr>
          <a:xfrm>
            <a:off x="5988424" y="0"/>
            <a:ext cx="6211794" cy="6858000"/>
          </a:xfrm>
          <a:prstGeom prst="rect">
            <a:avLst/>
          </a:prstGeom>
        </p:spPr>
      </p:pic>
    </p:spTree>
    <p:extLst>
      <p:ext uri="{BB962C8B-B14F-4D97-AF65-F5344CB8AC3E}">
        <p14:creationId xmlns:p14="http://schemas.microsoft.com/office/powerpoint/2010/main" val="41799154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57C5F5D-B2FD-9477-90D8-28E6540311B5}"/>
            </a:ext>
          </a:extLst>
        </p:cNvPr>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D1D34770-47A8-402C-AF23-2B653F2D88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8E638DF-3995-7206-6F31-39EE332E6CB7}"/>
              </a:ext>
            </a:extLst>
          </p:cNvPr>
          <p:cNvSpPr>
            <a:spLocks noGrp="1"/>
          </p:cNvSpPr>
          <p:nvPr>
            <p:ph type="title"/>
          </p:nvPr>
        </p:nvSpPr>
        <p:spPr>
          <a:xfrm>
            <a:off x="836679" y="723898"/>
            <a:ext cx="6002110" cy="1495425"/>
          </a:xfrm>
        </p:spPr>
        <p:txBody>
          <a:bodyPr>
            <a:normAutofit/>
          </a:bodyPr>
          <a:lstStyle/>
          <a:p>
            <a:r>
              <a:rPr lang="en-NZ" sz="4000" b="1" i="1"/>
              <a:t>Perez</a:t>
            </a:r>
            <a:br>
              <a:rPr lang="en-NZ" sz="4000"/>
            </a:br>
            <a:endParaRPr lang="en-NZ" sz="4000"/>
          </a:p>
        </p:txBody>
      </p:sp>
      <p:sp>
        <p:nvSpPr>
          <p:cNvPr id="3" name="Content Placeholder 2">
            <a:extLst>
              <a:ext uri="{FF2B5EF4-FFF2-40B4-BE49-F238E27FC236}">
                <a16:creationId xmlns:a16="http://schemas.microsoft.com/office/drawing/2014/main" id="{5592F8BC-EA51-7B3C-0E56-5B859BCE58C8}"/>
              </a:ext>
            </a:extLst>
          </p:cNvPr>
          <p:cNvSpPr>
            <a:spLocks noGrp="1"/>
          </p:cNvSpPr>
          <p:nvPr>
            <p:ph idx="1"/>
          </p:nvPr>
        </p:nvSpPr>
        <p:spPr>
          <a:xfrm>
            <a:off x="836680" y="2405067"/>
            <a:ext cx="6002110" cy="3729034"/>
          </a:xfrm>
        </p:spPr>
        <p:txBody>
          <a:bodyPr>
            <a:normAutofit/>
          </a:bodyPr>
          <a:lstStyle/>
          <a:p>
            <a:pPr marL="0" indent="0">
              <a:buNone/>
            </a:pPr>
            <a:r>
              <a:rPr lang="en-NZ" sz="2000" dirty="0"/>
              <a:t>Perez is an early season, golden brown, vigorous export onion. It has large round bulbs with excellent uniformity and storage potential.</a:t>
            </a:r>
          </a:p>
          <a:p>
            <a:endParaRPr lang="en-NZ" sz="2000" dirty="0"/>
          </a:p>
        </p:txBody>
      </p:sp>
      <p:pic>
        <p:nvPicPr>
          <p:cNvPr id="4" name="Picture 3">
            <a:extLst>
              <a:ext uri="{FF2B5EF4-FFF2-40B4-BE49-F238E27FC236}">
                <a16:creationId xmlns:a16="http://schemas.microsoft.com/office/drawing/2014/main" id="{3F17B416-0835-1888-4E2A-B801DCF06015}"/>
              </a:ext>
            </a:extLst>
          </p:cNvPr>
          <p:cNvPicPr>
            <a:picLocks noChangeAspect="1"/>
          </p:cNvPicPr>
          <p:nvPr/>
        </p:nvPicPr>
        <p:blipFill>
          <a:blip r:embed="rId2" cstate="print">
            <a:extLst>
              <a:ext uri="{28A0092B-C50C-407E-A947-70E740481C1C}">
                <a14:useLocalDpi xmlns:a14="http://schemas.microsoft.com/office/drawing/2010/main" val="0"/>
              </a:ext>
            </a:extLst>
          </a:blip>
          <a:srcRect l="28732" r="22674" b="-1"/>
          <a:stretch>
            <a:fillRect/>
          </a:stretch>
        </p:blipFill>
        <p:spPr bwMode="auto">
          <a:xfrm>
            <a:off x="7199440" y="10"/>
            <a:ext cx="4992560" cy="6857990"/>
          </a:xfrm>
          <a:prstGeom prst="rect">
            <a:avLst/>
          </a:prstGeom>
          <a:noFill/>
          <a:effectLst/>
        </p:spPr>
      </p:pic>
    </p:spTree>
    <p:extLst>
      <p:ext uri="{BB962C8B-B14F-4D97-AF65-F5344CB8AC3E}">
        <p14:creationId xmlns:p14="http://schemas.microsoft.com/office/powerpoint/2010/main" val="51339465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248</TotalTime>
  <Words>759</Words>
  <Application>Microsoft Office PowerPoint</Application>
  <PresentationFormat>Widescreen</PresentationFormat>
  <Paragraphs>39</Paragraphs>
  <Slides>17</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17</vt:i4>
      </vt:variant>
    </vt:vector>
  </HeadingPairs>
  <TitlesOfParts>
    <vt:vector size="21" baseType="lpstr">
      <vt:lpstr>Aptos</vt:lpstr>
      <vt:lpstr>Aptos Display</vt:lpstr>
      <vt:lpstr>Arial</vt:lpstr>
      <vt:lpstr>Office Theme</vt:lpstr>
      <vt:lpstr>PowerPoint Presentation</vt:lpstr>
      <vt:lpstr>Onion Varieties Information on a few onion varieties and cultivars grown in New Zealand</vt:lpstr>
      <vt:lpstr>Pukekohe Long Keeper </vt:lpstr>
      <vt:lpstr>WAIKATO</vt:lpstr>
      <vt:lpstr>Kiwi Gold </vt:lpstr>
      <vt:lpstr>AYOBA</vt:lpstr>
      <vt:lpstr>CASSOWARIE</vt:lpstr>
      <vt:lpstr>DEVONPORT</vt:lpstr>
      <vt:lpstr>Perez </vt:lpstr>
      <vt:lpstr>SV6326NN</vt:lpstr>
      <vt:lpstr>Rhinestone</vt:lpstr>
      <vt:lpstr>Applause</vt:lpstr>
      <vt:lpstr>Milano </vt:lpstr>
      <vt:lpstr>SV7030NS</vt:lpstr>
      <vt:lpstr>Rubillion</vt:lpstr>
      <vt:lpstr>Red Baron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Susan Stokes</dc:creator>
  <cp:lastModifiedBy>Kerry Allen</cp:lastModifiedBy>
  <cp:revision>12</cp:revision>
  <dcterms:created xsi:type="dcterms:W3CDTF">2026-03-31T21:35:41Z</dcterms:created>
  <dcterms:modified xsi:type="dcterms:W3CDTF">2026-07-21T02:25:48Z</dcterms:modified>
</cp:coreProperties>
</file>