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0" r:id="rId4"/>
    <p:sldId id="259" r:id="rId5"/>
    <p:sldId id="261" r:id="rId6"/>
    <p:sldId id="263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2E58-F5CA-8CB6-9090-110D72695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940FA-04CF-8015-BBD0-8439380EA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5B56-68E8-5CCB-2FE2-3AD384CD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F87D-E213-FE5E-0493-EA14CF46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D81C7-3165-2463-5283-56BC4E2B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76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54A7-5B3A-33DF-FDD8-A577D962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1A6C2-A565-F348-42C6-D0DFC418A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E2F5-E439-EBFC-5839-5042069F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15F13-F4AE-7676-672E-19EDA295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FBEA-53FC-E4F2-D939-F2E980D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3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C1D4C-00EC-E2FE-E387-F0ACAEA04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6124B-BF29-DF0B-A70F-E862377F3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DA52-CBA0-E280-C9E3-955C6BAC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3CE7-768C-E3CA-56C1-30F8AEB6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BBA3-7F3B-4F20-6DE4-8585D31F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5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CCD8-481D-F3E2-BA07-47D89F36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D279-199B-D1A2-E56B-C77E0B640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EBCAE-0E31-956B-5F93-CFD5CDB3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D96A-A8E9-52EC-55AE-3FA6087A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B2083-4554-5709-5AAF-C56274A6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17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1451-98D1-DFC8-18A7-96FD3858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1305C-4C13-0190-3CB3-1483CC5A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D9713-C7FF-56E6-EF54-73C3AA17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3CD3-3E56-A558-1720-442633DD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A4F3-AF1F-636D-E615-A91F0BFD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05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C2A4-1277-778F-4959-F11E557A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A9D4-E54B-14CA-299F-77EAF391C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F6DD6-AEB4-9CFF-D084-5EE1F9428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C4001-A712-D652-1C9D-7A5C1042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4A015-1DED-14FC-7FC1-BFDA7BB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08B90-7464-BB29-34E9-F5753D01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15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CBCF-78A1-3B11-9F1C-D346BA14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0EF4-8A67-4E0E-2A31-323D4CE25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4FFE5-B407-FF40-6008-B8C66A99C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9FCE3-8C5C-DF70-7397-37A0A4BEF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B09E7-4F33-C33C-B11E-F388A1B21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D45E7-AD98-B80B-2498-B2F0FF67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CE483-CD69-E327-404D-DA3F5BD4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86826-2FBD-855B-4450-B6FAAEDD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9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B0B4-ABBC-6D5E-9C57-9F09DB56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AAC26-F009-271D-2218-5D95DBFD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D953F-0CFB-EC6E-85E5-F1C54867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252F2-B4AE-B4E5-9628-294FD644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18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2E982-58AD-479D-42C9-85C09E6F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31EBB-4363-FD03-83F3-9234AA3D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4552-4C97-64B0-7DDB-1D5070C8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81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529D-258D-9CA3-74A9-8CA7EBFB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C4C2-7450-EC7B-B38B-88B1FAFE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39316-7D7A-291E-8D75-4704BBC4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E15D2-11CC-5009-02A9-BC465C3C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B757D-3E8F-DA9C-0359-DA2334A1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0572C-C520-4E88-3CBF-7861BBE4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63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AC17-3195-FB3C-342F-A99BE6E9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12828-34B3-2309-1B26-7C16A60AD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E3E8C-6C1F-F7AE-488E-D80861211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314C4-5358-7ADB-DB09-E00632D3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E6CE7-1C39-5BA6-9EB5-F2988800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41D94-14E9-59B6-440C-24AC5AEE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725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7C7EE-1D50-8BF0-F8A6-FEC84E72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7FC1-F37F-7D2D-97D8-52D9ACC63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5CA47-048A-10A5-5D9C-D6F6B6E6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15A5D-1045-4290-8CD2-4FFD39BCCD0A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D7BA-26F9-648D-76DA-83BADA6E3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868B-CBF1-0BB6-3C1C-51769375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B25F7D-2C60-42A6-9AE8-AF2647635F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817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8F6511D-0418-0A60-42A8-5238E2C9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2" y="1043430"/>
            <a:ext cx="8629009" cy="477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9220-3767-6FB2-293B-458E7F425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NZ" dirty="0"/>
              <a:t>Topic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1A5A8-F370-DFCA-D3C8-2B76DCA01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669" y="376693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NZ" b="1" dirty="0"/>
              <a:t>Location of Commercial </a:t>
            </a:r>
          </a:p>
          <a:p>
            <a:pPr algn="l"/>
            <a:r>
              <a:rPr lang="en-NZ" b="1" dirty="0"/>
              <a:t>Vegetable Production in New Zealand</a:t>
            </a:r>
          </a:p>
          <a:p>
            <a:pPr algn="l"/>
            <a:r>
              <a:rPr lang="en-NZ" b="1" dirty="0"/>
              <a:t>Activities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5F02D-8614-BA94-8370-5E1049E9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30" y="283268"/>
            <a:ext cx="6086570" cy="59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4BA67-AB2B-1989-9666-9242C8E3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0"/>
            <a:ext cx="559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D8B0-F53D-ACE6-6A2B-2AE88CDE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Activity 1</a:t>
            </a:r>
            <a:r>
              <a:rPr lang="en-NZ" sz="4000" dirty="0"/>
              <a:t>: Vegetable growing regions.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22D5-9A18-2099-0317-628004CA5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4314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dirty="0"/>
              <a:t>Name the main vegetable crops grown in;</a:t>
            </a:r>
          </a:p>
          <a:p>
            <a:pPr lvl="0"/>
            <a:r>
              <a:rPr lang="en-US" dirty="0"/>
              <a:t>Northland </a:t>
            </a:r>
          </a:p>
          <a:p>
            <a:pPr lvl="0"/>
            <a:r>
              <a:rPr lang="en-US" dirty="0"/>
              <a:t>Pukekohe </a:t>
            </a:r>
          </a:p>
          <a:p>
            <a:pPr lvl="0"/>
            <a:r>
              <a:rPr lang="en-US" dirty="0"/>
              <a:t>Gisborne</a:t>
            </a:r>
            <a:endParaRPr lang="en-NZ" dirty="0"/>
          </a:p>
          <a:p>
            <a:pPr lvl="0"/>
            <a:r>
              <a:rPr lang="en-US" dirty="0"/>
              <a:t>Horowhenua district</a:t>
            </a:r>
            <a:endParaRPr lang="en-NZ" dirty="0"/>
          </a:p>
          <a:p>
            <a:pPr lvl="0"/>
            <a:r>
              <a:rPr lang="en-US" dirty="0"/>
              <a:t>Canterbury</a:t>
            </a:r>
            <a:endParaRPr lang="en-NZ" dirty="0"/>
          </a:p>
          <a:p>
            <a:pPr lvl="0"/>
            <a:r>
              <a:rPr lang="en-US" dirty="0"/>
              <a:t>Southland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5909A-CC4E-F39F-03A8-FE37B90EE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376" y="1849882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b="1" dirty="0"/>
              <a:t>Discussion questions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Why do some vegetables grow better in specific regions?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What vegetables are grown commercially in our region?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Why are these vegetables grown here?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How do the vegetable crops grown in our region differ from another region.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Why do growers choose different crops to grow?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Discuss the advantages and risks of having vegetable production concentrated in certain areas.</a:t>
            </a:r>
            <a:endParaRPr lang="en-NZ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Suggest ways to reduce risk if a region experiences a severe weather event or pest outbreak.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972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14F2-F3BE-E1FF-CA48-A5D7D68D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18644" cy="1325563"/>
          </a:xfrm>
        </p:spPr>
        <p:txBody>
          <a:bodyPr/>
          <a:lstStyle/>
          <a:p>
            <a:r>
              <a:rPr lang="en-NZ" dirty="0"/>
              <a:t>For your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A6418-16AB-86AA-FFBB-95EA1BDCD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20768" cy="4351338"/>
          </a:xfrm>
        </p:spPr>
        <p:txBody>
          <a:bodyPr/>
          <a:lstStyle/>
          <a:p>
            <a:pPr lvl="0"/>
            <a:r>
              <a:rPr lang="en-US" sz="1800" dirty="0"/>
              <a:t>Write a list of vegetables grown commercially in your region.</a:t>
            </a:r>
            <a:endParaRPr lang="en-NZ" sz="1800" dirty="0"/>
          </a:p>
          <a:p>
            <a:pPr lvl="0"/>
            <a:r>
              <a:rPr lang="en-US" sz="1800" dirty="0"/>
              <a:t>Draw a star diagram of why these vegetables grow well in your region?</a:t>
            </a:r>
            <a:br>
              <a:rPr lang="en-US" dirty="0"/>
            </a:b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E04F3-4D0D-3372-D23F-5542EAC2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965" y="695143"/>
            <a:ext cx="3447680" cy="6013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03CF8-5B1A-9562-1B28-AF13DA58BE05}"/>
              </a:ext>
            </a:extLst>
          </p:cNvPr>
          <p:cNvSpPr txBox="1"/>
          <p:nvPr/>
        </p:nvSpPr>
        <p:spPr>
          <a:xfrm>
            <a:off x="7465769" y="190874"/>
            <a:ext cx="292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Wilcox</a:t>
            </a:r>
          </a:p>
        </p:txBody>
      </p:sp>
    </p:spTree>
    <p:extLst>
      <p:ext uri="{BB962C8B-B14F-4D97-AF65-F5344CB8AC3E}">
        <p14:creationId xmlns:p14="http://schemas.microsoft.com/office/powerpoint/2010/main" val="354951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8C51-CAF9-053D-336F-0934B019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 2: </a:t>
            </a:r>
            <a:br>
              <a:rPr lang="en-US" b="1" dirty="0"/>
            </a:br>
            <a:r>
              <a:rPr lang="en-US" sz="3600" dirty="0"/>
              <a:t>Supply chain and year-round production analysis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649F-0D6D-00EA-B678-37431727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Using the map to identify which regions produce specific vegetables during different months of the year.</a:t>
            </a:r>
            <a:endParaRPr lang="en-NZ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Create a timeline or table that shows which regions produce specific vegetables during different months of the year.</a:t>
            </a:r>
            <a:endParaRPr lang="en-NZ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Identify which vegetables rely heavily on glasshouse production and which rely on outdoor growing.</a:t>
            </a:r>
            <a:endParaRPr lang="en-NZ" sz="18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Discuss the following questions as a class or in small groups</a:t>
            </a:r>
            <a:endParaRPr lang="en-NZ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How modern transport, refrigeration, and processing allow vegetables to reach domestic markets year-round.</a:t>
            </a:r>
            <a:endParaRPr lang="en-NZ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The potential risks to supply if one key region is affected by extreme weather, pests, or disease.</a:t>
            </a:r>
            <a:endParaRPr lang="en-NZ" sz="18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In groups</a:t>
            </a:r>
            <a:endParaRPr lang="en-NZ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Develop a strategy to improve food</a:t>
            </a:r>
            <a:r>
              <a:rPr lang="en-US" sz="1800" b="1" dirty="0"/>
              <a:t> </a:t>
            </a:r>
            <a:r>
              <a:rPr lang="en-US" sz="1800" dirty="0"/>
              <a:t>security for vegetables in New Zealand using the regional map as a reference.</a:t>
            </a:r>
            <a:endParaRPr lang="en-NZ" sz="1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890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EE8EB-CB38-29F2-33AE-22F76CD2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821414B-C374-1853-ED20-6723ADF3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01" y="923691"/>
            <a:ext cx="7980934" cy="44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9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Topic 2</vt:lpstr>
      <vt:lpstr>PowerPoint Presentation</vt:lpstr>
      <vt:lpstr>Activity 1: Vegetable growing regions.</vt:lpstr>
      <vt:lpstr>For your region</vt:lpstr>
      <vt:lpstr>Activity 2:  Supply chain and year-round production analysis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12</cp:revision>
  <dcterms:created xsi:type="dcterms:W3CDTF">2026-03-29T20:32:03Z</dcterms:created>
  <dcterms:modified xsi:type="dcterms:W3CDTF">2026-07-15T00:17:38Z</dcterms:modified>
</cp:coreProperties>
</file>