
<file path=[Content_Types].xml><?xml version="1.0" encoding="utf-8"?>
<Types xmlns="http://schemas.openxmlformats.org/package/2006/content-types">
  <Default Extension="png" ContentType="image/png"/>
  <Default Extension="tmp" ContentType="image/pn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1"/>
    <p:sldMasterId id="2147483669" r:id="rId12"/>
    <p:sldMasterId id="2147483681" r:id="rId13"/>
    <p:sldMasterId id="2147483693" r:id="rId14"/>
    <p:sldMasterId id="2147483705" r:id="rId15"/>
    <p:sldMasterId id="2147483717" r:id="rId16"/>
  </p:sldMasterIdLst>
  <p:notesMasterIdLst>
    <p:notesMasterId r:id="rId26"/>
  </p:notesMasterIdLst>
  <p:sldIdLst>
    <p:sldId id="376" r:id="rId17"/>
    <p:sldId id="368" r:id="rId18"/>
    <p:sldId id="372" r:id="rId19"/>
    <p:sldId id="371" r:id="rId20"/>
    <p:sldId id="369" r:id="rId21"/>
    <p:sldId id="370" r:id="rId22"/>
    <p:sldId id="375" r:id="rId23"/>
    <p:sldId id="373" r:id="rId24"/>
    <p:sldId id="374" r:id="rId25"/>
  </p:sldIdLst>
  <p:sldSz cx="13003213" cy="9756775"/>
  <p:notesSz cx="6858000" cy="9144000"/>
  <p:defaultTextStyle>
    <a:defPPr>
      <a:defRPr lang="en-US"/>
    </a:defPPr>
    <a:lvl1pPr marL="0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26273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52545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878818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05090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131363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757635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383908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010180" algn="l" defTabSz="1252545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8B4CD3B5-D52B-4334-911F-447F7EF5E3AA}">
          <p14:sldIdLst>
            <p14:sldId id="376"/>
            <p14:sldId id="368"/>
            <p14:sldId id="372"/>
            <p14:sldId id="371"/>
            <p14:sldId id="369"/>
            <p14:sldId id="370"/>
            <p14:sldId id="375"/>
            <p14:sldId id="373"/>
            <p14:sldId id="374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529">
          <p15:clr>
            <a:srgbClr val="A4A3A4"/>
          </p15:clr>
        </p15:guide>
        <p15:guide id="2" orient="horz" pos="2545">
          <p15:clr>
            <a:srgbClr val="A4A3A4"/>
          </p15:clr>
        </p15:guide>
        <p15:guide id="3" orient="horz" pos="5953">
          <p15:clr>
            <a:srgbClr val="A4A3A4"/>
          </p15:clr>
        </p15:guide>
        <p15:guide id="4" orient="horz" pos="660">
          <p15:clr>
            <a:srgbClr val="A4A3A4"/>
          </p15:clr>
        </p15:guide>
        <p15:guide id="5" orient="horz" pos="5377">
          <p15:clr>
            <a:srgbClr val="A4A3A4"/>
          </p15:clr>
        </p15:guide>
        <p15:guide id="6" orient="horz" pos="5089">
          <p15:clr>
            <a:srgbClr val="A4A3A4"/>
          </p15:clr>
        </p15:guide>
        <p15:guide id="7" orient="horz" pos="4417">
          <p15:clr>
            <a:srgbClr val="A4A3A4"/>
          </p15:clr>
        </p15:guide>
        <p15:guide id="8" orient="horz" pos="3937">
          <p15:clr>
            <a:srgbClr val="A4A3A4"/>
          </p15:clr>
        </p15:guide>
        <p15:guide id="9" pos="4095">
          <p15:clr>
            <a:srgbClr val="A4A3A4"/>
          </p15:clr>
        </p15:guide>
        <p15:guide id="10" pos="7407">
          <p15:clr>
            <a:srgbClr val="A4A3A4"/>
          </p15:clr>
        </p15:guide>
        <p15:guide id="11" pos="15">
          <p15:clr>
            <a:srgbClr val="A4A3A4"/>
          </p15:clr>
        </p15:guide>
        <p15:guide id="12" pos="6344">
          <p15:clr>
            <a:srgbClr val="A4A3A4"/>
          </p15:clr>
        </p15:guide>
        <p15:guide id="13" pos="7119">
          <p15:clr>
            <a:srgbClr val="A4A3A4"/>
          </p15:clr>
        </p15:guide>
        <p15:guide id="14" pos="783">
          <p15:clr>
            <a:srgbClr val="A4A3A4"/>
          </p15:clr>
        </p15:guide>
        <p15:guide id="15" pos="7839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llie Tucker" initials="ST" lastIdx="14" clrIdx="0"/>
  <p:cmAuthor id="1" name="shelliet" initials="ST" lastIdx="1" clrIdx="1"/>
  <p:cmAuthor id="2" name="Contoso Pharmaceuticals" initials="LL" lastIdx="6" clrIdx="2"/>
  <p:cmAuthor id="3" name="gonzaloa" initials="ga" lastIdx="8" clrIdx="3"/>
  <p:cmAuthor id="4" name="Lindsay Latimore" initials="LFL" lastIdx="2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Rg st="2" end="9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6C6C"/>
    <a:srgbClr val="808080"/>
    <a:srgbClr val="949494"/>
    <a:srgbClr val="909090"/>
    <a:srgbClr val="C00000"/>
    <a:srgbClr val="FFFFFF"/>
    <a:srgbClr val="FF9900"/>
    <a:srgbClr val="D24726"/>
    <a:srgbClr val="FAC738"/>
    <a:srgbClr val="0B0B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610" autoAdjust="0"/>
    <p:restoredTop sz="99900" autoAdjust="0"/>
  </p:normalViewPr>
  <p:slideViewPr>
    <p:cSldViewPr>
      <p:cViewPr>
        <p:scale>
          <a:sx n="80" d="100"/>
          <a:sy n="80" d="100"/>
        </p:scale>
        <p:origin x="-114" y="-18"/>
      </p:cViewPr>
      <p:guideLst>
        <p:guide orient="horz" pos="6145"/>
        <p:guide pos="819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>
        <p:scale>
          <a:sx n="80" d="100"/>
          <a:sy n="80" d="100"/>
        </p:scale>
        <p:origin x="-3978" y="-6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Master" Target="slideMasters/slideMaster3.xml"/><Relationship Id="rId18" Type="http://schemas.openxmlformats.org/officeDocument/2006/relationships/slide" Target="slides/slide2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5.xml"/><Relationship Id="rId7" Type="http://schemas.openxmlformats.org/officeDocument/2006/relationships/customXml" Target="../customXml/item7.xml"/><Relationship Id="rId12" Type="http://schemas.openxmlformats.org/officeDocument/2006/relationships/slideMaster" Target="slideMasters/slideMaster2.xml"/><Relationship Id="rId17" Type="http://schemas.openxmlformats.org/officeDocument/2006/relationships/slide" Target="slides/slide1.xml"/><Relationship Id="rId25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6.xml"/><Relationship Id="rId20" Type="http://schemas.openxmlformats.org/officeDocument/2006/relationships/slide" Target="slides/slide4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Master" Target="slideMasters/slideMaster1.xml"/><Relationship Id="rId24" Type="http://schemas.openxmlformats.org/officeDocument/2006/relationships/slide" Target="slides/slide8.xml"/><Relationship Id="rId5" Type="http://schemas.openxmlformats.org/officeDocument/2006/relationships/customXml" Target="../customXml/item5.xml"/><Relationship Id="rId15" Type="http://schemas.openxmlformats.org/officeDocument/2006/relationships/slideMaster" Target="slideMasters/slideMaster5.xml"/><Relationship Id="rId23" Type="http://schemas.openxmlformats.org/officeDocument/2006/relationships/slide" Target="slides/slide7.xml"/><Relationship Id="rId28" Type="http://schemas.openxmlformats.org/officeDocument/2006/relationships/presProps" Target="presProps.xml"/><Relationship Id="rId10" Type="http://schemas.openxmlformats.org/officeDocument/2006/relationships/customXml" Target="../customXml/item10.xml"/><Relationship Id="rId19" Type="http://schemas.openxmlformats.org/officeDocument/2006/relationships/slide" Target="slides/slide3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Master" Target="slideMasters/slideMaster4.xml"/><Relationship Id="rId22" Type="http://schemas.openxmlformats.org/officeDocument/2006/relationships/slide" Target="slides/slide6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A2E03A-AC74-4DCC-84AB-3B93BD24C0C7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4588" y="685800"/>
            <a:ext cx="4568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495259-C478-458E-8F66-D0CFA83DA9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7465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52545" rtl="0" eaLnBrk="1" latinLnBrk="0" hangingPunct="1">
      <a:defRPr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1pPr>
    <a:lvl2pPr marL="626273" algn="l" defTabSz="1252545" rtl="0" eaLnBrk="1" latinLnBrk="0" hangingPunct="1">
      <a:defRPr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2pPr>
    <a:lvl3pPr marL="1252545" algn="l" defTabSz="1252545" rtl="0" eaLnBrk="1" latinLnBrk="0" hangingPunct="1">
      <a:defRPr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3pPr>
    <a:lvl4pPr marL="1878818" algn="l" defTabSz="1252545" rtl="0" eaLnBrk="1" latinLnBrk="0" hangingPunct="1">
      <a:defRPr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4pPr>
    <a:lvl5pPr marL="2505090" algn="l" defTabSz="1252545" rtl="0" eaLnBrk="1" latinLnBrk="0" hangingPunct="1">
      <a:defRPr sz="1600" kern="1200">
        <a:solidFill>
          <a:schemeClr val="tx1"/>
        </a:solidFill>
        <a:latin typeface="Segoe UI" pitchFamily="34" charset="0"/>
        <a:ea typeface="Segoe UI" pitchFamily="34" charset="0"/>
        <a:cs typeface="Segoe UI" pitchFamily="34" charset="0"/>
      </a:defRPr>
    </a:lvl5pPr>
    <a:lvl6pPr marL="3131363" algn="l" defTabSz="12525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757635" algn="l" defTabSz="12525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383908" algn="l" defTabSz="12525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5010180" algn="l" defTabSz="125254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68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495259-C478-458E-8F66-D0CFA83DA988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27960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../slides/slide7.xml"/><Relationship Id="rId1" Type="http://schemas.openxmlformats.org/officeDocument/2006/relationships/slideMaster" Target="../slideMasters/slideMaster1.xml"/><Relationship Id="rId5" Type="http://schemas.openxmlformats.org/officeDocument/2006/relationships/slide" Target="../slides/slide9.xml"/><Relationship Id="rId4" Type="http://schemas.openxmlformats.org/officeDocument/2006/relationships/image" Target="../media/image3.tmp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8688388"/>
            <a:ext cx="13003213" cy="1068386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53043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urse contents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08444"/>
            <a:ext cx="11702892" cy="6439021"/>
          </a:xfrm>
        </p:spPr>
        <p:txBody>
          <a:bodyPr vert="horz" lIns="125255" tIns="62627" rIns="125255" bIns="62627" rtlCol="0">
            <a:normAutofit/>
          </a:bodyPr>
          <a:lstStyle>
            <a:lvl1pPr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defRPr lang="en-US" sz="3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348522" indent="-469704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 typeface="Arial" pitchFamily="34" charset="0"/>
              <a:buChar char="•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818227" indent="-313136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 typeface="Arial" pitchFamily="34" charset="0"/>
              <a:buChar char="•"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  <a:p>
            <a:pPr marL="378373" lvl="1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Second level</a:t>
            </a:r>
          </a:p>
          <a:p>
            <a:pPr marL="378373" lvl="2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Third level</a:t>
            </a:r>
          </a:p>
          <a:p>
            <a:pPr marL="378373" lvl="3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Fourth level</a:t>
            </a:r>
          </a:p>
          <a:p>
            <a:pPr marL="378373" lvl="4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0B08-D52D-4387-A88A-6183E824577A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90871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icture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9F20-D52D-4D20-B9C4-813536D6A0C2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480921" y="2493398"/>
            <a:ext cx="1950482" cy="195135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406" y="2346728"/>
            <a:ext cx="7910287" cy="6179291"/>
          </a:xfrm>
        </p:spPr>
        <p:txBody>
          <a:bodyPr>
            <a:normAutofit/>
          </a:bodyPr>
          <a:lstStyle>
            <a:lvl1pPr marL="0" indent="0">
              <a:spcBef>
                <a:spcPts val="685"/>
              </a:spcBef>
              <a:spcAft>
                <a:spcPts val="2740"/>
              </a:spcAft>
              <a:buNone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ts val="685"/>
              </a:spcBef>
              <a:spcAft>
                <a:spcPts val="2740"/>
              </a:spcAft>
              <a:buNone/>
              <a:defRPr/>
            </a:lvl2pPr>
            <a:lvl3pPr indent="0">
              <a:spcBef>
                <a:spcPts val="685"/>
              </a:spcBef>
              <a:spcAft>
                <a:spcPts val="2740"/>
              </a:spcAft>
              <a:buNone/>
              <a:defRPr/>
            </a:lvl3pPr>
            <a:lvl4pPr indent="0">
              <a:spcBef>
                <a:spcPts val="685"/>
              </a:spcBef>
              <a:spcAft>
                <a:spcPts val="2740"/>
              </a:spcAft>
              <a:buNone/>
              <a:defRPr/>
            </a:lvl4pPr>
            <a:lvl5pPr indent="0">
              <a:spcBef>
                <a:spcPts val="685"/>
              </a:spcBef>
              <a:spcAft>
                <a:spcPts val="274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2685927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B0C61-100F-4665-AFEE-EBA1F51F8668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09646" y="5962474"/>
            <a:ext cx="6930712" cy="2380653"/>
          </a:xfrm>
        </p:spPr>
        <p:txBody>
          <a:bodyPr/>
          <a:lstStyle>
            <a:lvl1pPr marL="0" indent="0">
              <a:buNone/>
              <a:defRPr sz="55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25081" y="4553162"/>
            <a:ext cx="4876205" cy="832578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Segoe UI Semibold" pitchFamily="34" charset="0"/>
              </a:defRPr>
            </a:lvl1pPr>
            <a:lvl2pPr marL="626273" indent="0">
              <a:buNone/>
              <a:defRPr/>
            </a:lvl2pPr>
            <a:lvl3pPr marL="1252545" indent="0">
              <a:buNone/>
              <a:defRPr/>
            </a:lvl3pPr>
            <a:lvl4pPr marL="1878818" indent="0">
              <a:buNone/>
              <a:defRPr/>
            </a:lvl4pPr>
            <a:lvl5pPr marL="250509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8697621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 userDrawn="1"/>
        </p:nvSpPr>
        <p:spPr>
          <a:xfrm>
            <a:off x="0" y="7696199"/>
            <a:ext cx="13003213" cy="2060575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Media Placeholder 9"/>
          <p:cNvSpPr>
            <a:spLocks noGrp="1"/>
          </p:cNvSpPr>
          <p:nvPr>
            <p:ph type="media" sz="quarter" idx="10"/>
          </p:nvPr>
        </p:nvSpPr>
        <p:spPr>
          <a:xfrm>
            <a:off x="1207844" y="8494776"/>
            <a:ext cx="1115568" cy="6309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1" name="Media Placeholder 9"/>
          <p:cNvSpPr>
            <a:spLocks noGrp="1"/>
          </p:cNvSpPr>
          <p:nvPr>
            <p:ph type="media" sz="quarter" idx="11"/>
          </p:nvPr>
        </p:nvSpPr>
        <p:spPr>
          <a:xfrm>
            <a:off x="2564423" y="8494776"/>
            <a:ext cx="1115568" cy="6309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2" name="Media Placeholder 9"/>
          <p:cNvSpPr>
            <a:spLocks noGrp="1"/>
          </p:cNvSpPr>
          <p:nvPr>
            <p:ph type="media" sz="quarter" idx="12"/>
          </p:nvPr>
        </p:nvSpPr>
        <p:spPr>
          <a:xfrm>
            <a:off x="3911823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3" name="Media Placeholder 9"/>
          <p:cNvSpPr>
            <a:spLocks noGrp="1"/>
          </p:cNvSpPr>
          <p:nvPr>
            <p:ph type="media" sz="quarter" idx="13"/>
          </p:nvPr>
        </p:nvSpPr>
        <p:spPr>
          <a:xfrm>
            <a:off x="5260880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4" name="Media Placeholder 9"/>
          <p:cNvSpPr>
            <a:spLocks noGrp="1"/>
          </p:cNvSpPr>
          <p:nvPr>
            <p:ph type="media" sz="quarter" idx="14"/>
          </p:nvPr>
        </p:nvSpPr>
        <p:spPr>
          <a:xfrm>
            <a:off x="6614461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5" name="Media Placeholder 9"/>
          <p:cNvSpPr>
            <a:spLocks noGrp="1"/>
          </p:cNvSpPr>
          <p:nvPr>
            <p:ph type="media" sz="quarter" idx="15"/>
          </p:nvPr>
        </p:nvSpPr>
        <p:spPr>
          <a:xfrm>
            <a:off x="7966017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6" name="Media Placeholder 9"/>
          <p:cNvSpPr>
            <a:spLocks noGrp="1"/>
          </p:cNvSpPr>
          <p:nvPr>
            <p:ph type="media" sz="quarter" idx="16"/>
          </p:nvPr>
        </p:nvSpPr>
        <p:spPr>
          <a:xfrm>
            <a:off x="9319719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6625699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 smtClean="0">
                <a:solidFill>
                  <a:srgbClr val="858585"/>
                </a:solidFill>
                <a:latin typeface="Segoe Light" pitchFamily="34" charset="0"/>
              </a:rPr>
              <a:t>5</a:t>
            </a:r>
            <a:endParaRPr lang="en-US" sz="1900" dirty="0">
              <a:solidFill>
                <a:srgbClr val="858585"/>
              </a:solidFill>
              <a:latin typeface="Segoe Light" pitchFamily="34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9325850" y="8068154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7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970720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6</a:t>
            </a:r>
          </a:p>
        </p:txBody>
      </p:sp>
      <p:sp>
        <p:nvSpPr>
          <p:cNvPr id="32" name="TextBox 31"/>
          <p:cNvSpPr txBox="1"/>
          <p:nvPr userDrawn="1"/>
        </p:nvSpPr>
        <p:spPr>
          <a:xfrm>
            <a:off x="1199356" y="8059761"/>
            <a:ext cx="290434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1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570758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3915792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5274391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0" name="TextBox 39">
            <a:hlinkClick r:id="rId2" action="ppaction://hlinksldjump"/>
          </p:cNvPr>
          <p:cNvSpPr txBox="1"/>
          <p:nvPr userDrawn="1"/>
        </p:nvSpPr>
        <p:spPr>
          <a:xfrm>
            <a:off x="10197838" y="618148"/>
            <a:ext cx="1434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  <a:latin typeface="Segoe UI Light" pitchFamily="34" charset="0"/>
                <a:hlinkClick r:id="rId2" action="ppaction://hlinksldjump"/>
              </a:rPr>
              <a:t>Course</a:t>
            </a:r>
            <a:r>
              <a:rPr lang="en-US" sz="1200" baseline="0" dirty="0" smtClean="0">
                <a:solidFill>
                  <a:schemeClr val="bg1"/>
                </a:solidFill>
                <a:latin typeface="Segoe UI Light" pitchFamily="34" charset="0"/>
                <a:hlinkClick r:id="rId2" action="ppaction://hlinksldjump"/>
              </a:rPr>
              <a:t> summary</a:t>
            </a:r>
            <a:endParaRPr lang="en-US" sz="1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11451487" y="646724"/>
            <a:ext cx="208497" cy="233769"/>
            <a:chOff x="9889420" y="664799"/>
            <a:chExt cx="208497" cy="23376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420" y="664799"/>
              <a:ext cx="208497" cy="233769"/>
            </a:xfrm>
            <a:prstGeom prst="rect">
              <a:avLst/>
            </a:prstGeom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9942315" y="722598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9942315" y="781683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2" name="Media Placeholder 9"/>
          <p:cNvSpPr>
            <a:spLocks noGrp="1"/>
          </p:cNvSpPr>
          <p:nvPr>
            <p:ph type="media" sz="quarter" idx="17"/>
          </p:nvPr>
        </p:nvSpPr>
        <p:spPr>
          <a:xfrm>
            <a:off x="10663577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0677130" y="8078787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8</a:t>
            </a:r>
          </a:p>
        </p:txBody>
      </p:sp>
      <p:pic>
        <p:nvPicPr>
          <p:cNvPr id="27" name="Picture 26" descr="Screen Clipping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25" y="611187"/>
            <a:ext cx="295316" cy="304843"/>
          </a:xfrm>
          <a:prstGeom prst="rect">
            <a:avLst/>
          </a:prstGeom>
        </p:spPr>
      </p:pic>
      <p:sp>
        <p:nvSpPr>
          <p:cNvPr id="28" name="Rectangle 27"/>
          <p:cNvSpPr/>
          <p:nvPr userDrawn="1"/>
        </p:nvSpPr>
        <p:spPr>
          <a:xfrm>
            <a:off x="11765076" y="618148"/>
            <a:ext cx="571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Segoe UI Light" pitchFamily="34" charset="0"/>
                <a:hlinkClick r:id="rId5" action="ppaction://hlinksldjump"/>
              </a:rPr>
              <a:t>Help</a:t>
            </a:r>
            <a:endParaRPr lang="en-US" sz="1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440" y="1042416"/>
            <a:ext cx="10515600" cy="5916168"/>
          </a:xfrm>
        </p:spPr>
        <p:txBody>
          <a:bodyPr/>
          <a:lstStyle>
            <a:lvl1pPr marL="469704" indent="-469704">
              <a:buFont typeface="Wingdings" pitchFamily="2" charset="2"/>
              <a:buChar char="§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2pPr>
            <a:lvl3pPr marL="1565681" indent="-313136">
              <a:buFont typeface="Wingdings" pitchFamily="2" charset="2"/>
              <a:buChar char="§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081539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6F6EB-EDE0-4853-B9ED-EF555EDDF86F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7371786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186480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02D9-3D1B-4ECE-B10F-51297C10DD53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2059764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885529" y="3766325"/>
            <a:ext cx="3792604" cy="5014773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3350281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29E71-ECB8-4806-B1CF-C027CFEDC963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1300903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885529" y="2927033"/>
            <a:ext cx="3792604" cy="5854065"/>
          </a:xfrm>
        </p:spPr>
        <p:txBody>
          <a:bodyPr>
            <a:normAutofit/>
          </a:bodyPr>
          <a:lstStyle>
            <a:lvl1pPr marL="313136" indent="0">
              <a:spcAft>
                <a:spcPts val="411"/>
              </a:spcAft>
              <a:buClr>
                <a:schemeClr val="accent6"/>
              </a:buClr>
              <a:buFont typeface="Arial" pitchFamily="34" charset="0"/>
              <a:buNone/>
              <a:defRPr sz="22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Clr>
                <a:schemeClr val="accent6"/>
              </a:buClr>
              <a:buFont typeface="Arial" pitchFamily="34" charset="0"/>
              <a:buNone/>
              <a:defRPr sz="2200"/>
            </a:lvl2pPr>
            <a:lvl3pPr marL="1252545" indent="0">
              <a:buClr>
                <a:schemeClr val="accent6"/>
              </a:buClr>
              <a:buFont typeface="Arial" pitchFamily="34" charset="0"/>
              <a:buNone/>
              <a:defRPr sz="2200"/>
            </a:lvl3pPr>
            <a:lvl4pPr marL="1878818" indent="0">
              <a:buClr>
                <a:schemeClr val="accent6"/>
              </a:buClr>
              <a:buFont typeface="Arial" pitchFamily="34" charset="0"/>
              <a:buNone/>
              <a:defRPr sz="2200"/>
            </a:lvl4pPr>
            <a:lvl5pPr marL="2505090" indent="0">
              <a:buClr>
                <a:schemeClr val="accent6"/>
              </a:buClr>
              <a:buFont typeface="Arial" pitchFamily="34" charset="0"/>
              <a:buNone/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6147605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DBF2-E27A-4B13-96CA-F1FCA16AA7E0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8521" y="1409312"/>
            <a:ext cx="11594532" cy="7154968"/>
          </a:xfrm>
        </p:spPr>
        <p:txBody>
          <a:bodyPr>
            <a:normAutofit/>
          </a:bodyPr>
          <a:lstStyle>
            <a:lvl1pPr marL="469704" indent="-469704">
              <a:buClr>
                <a:schemeClr val="accent6"/>
              </a:buClr>
              <a:buFont typeface="Arial" pitchFamily="34" charset="0"/>
              <a:buChar char="•"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1017693" indent="-391420">
              <a:buClr>
                <a:schemeClr val="accent6"/>
              </a:buClr>
              <a:buFont typeface="Arial" pitchFamily="34" charset="0"/>
              <a:buChar char="•"/>
              <a:defRPr sz="27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565681" indent="-313136">
              <a:spcBef>
                <a:spcPts val="822"/>
              </a:spcBef>
              <a:buClr>
                <a:schemeClr val="accent6"/>
              </a:buClr>
              <a:buFont typeface="Arial" pitchFamily="34" charset="0"/>
              <a:buChar char="•"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0223015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ggestions for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5521161"/>
          </a:xfrm>
        </p:spPr>
        <p:txBody>
          <a:bodyPr vert="horz" lIns="125255" tIns="62627" rIns="125255" bIns="62627" rtlCol="0">
            <a:normAutofit/>
          </a:bodyPr>
          <a:lstStyle>
            <a:lvl1pPr marL="626273" indent="-626273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AutoNum type="arabicPeriod"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1174261" indent="-626273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 typeface="+mj-lt"/>
              <a:buAutoNum type="arabicPeriod"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722250" indent="-469704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 typeface="+mj-lt"/>
              <a:buAutoNum type="arabicPeriod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348522" indent="-469704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 typeface="+mj-lt"/>
              <a:buAutoNum type="arabicPeriod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974795" indent="-469704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 typeface="+mj-lt"/>
              <a:buAutoNum type="arabicPeriod"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  <a:p>
            <a:pPr marL="378373" lvl="1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Second level</a:t>
            </a:r>
          </a:p>
          <a:p>
            <a:pPr marL="378373" lvl="2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Third level</a:t>
            </a:r>
          </a:p>
          <a:p>
            <a:pPr marL="378373" lvl="3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Fourth level</a:t>
            </a:r>
          </a:p>
          <a:p>
            <a:pPr marL="378373" lvl="4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1A10-A591-43B9-A509-26A67752FF10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58521" y="7697011"/>
            <a:ext cx="11594532" cy="1084086"/>
          </a:xfrm>
        </p:spPr>
        <p:txBody>
          <a:bodyPr/>
          <a:lstStyle>
            <a:lvl1pPr marL="0" indent="0">
              <a:buNone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2282877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question, optional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6DB4-9CE9-4540-9921-68ABBB6E5689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36849" y="3577484"/>
            <a:ext cx="11702892" cy="5095205"/>
          </a:xfrm>
        </p:spPr>
        <p:txBody>
          <a:bodyPr vert="horz" lIns="125255" tIns="62627" rIns="125255" bIns="62627" rtlCol="0">
            <a:normAutofit/>
          </a:bodyPr>
          <a:lstStyle>
            <a:lvl1pPr marL="626273" indent="-626273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AutoNum type="arabicPeriod"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6876284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answer,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96F42-A0DE-4C12-AA21-F4391873529D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22401" y="3577484"/>
            <a:ext cx="11702892" cy="5095205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863876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Media Placeholder 1"/>
          <p:cNvSpPr>
            <a:spLocks noGrp="1"/>
          </p:cNvSpPr>
          <p:nvPr>
            <p:ph type="media" sz="quarter" idx="10"/>
          </p:nvPr>
        </p:nvSpPr>
        <p:spPr>
          <a:xfrm>
            <a:off x="1968468" y="8494776"/>
            <a:ext cx="1115568" cy="630936"/>
          </a:xfrm>
        </p:spPr>
      </p:sp>
    </p:spTree>
    <p:extLst>
      <p:ext uri="{BB962C8B-B14F-4D97-AF65-F5344CB8AC3E}">
        <p14:creationId xmlns:p14="http://schemas.microsoft.com/office/powerpoint/2010/main" val="2009659827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90723"/>
            <a:ext cx="11702892" cy="16261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161" y="2276583"/>
            <a:ext cx="5743085" cy="6439021"/>
          </a:xfrm>
        </p:spPr>
        <p:txBody>
          <a:bodyPr/>
          <a:lstStyle>
            <a:lvl1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7" y="2276583"/>
            <a:ext cx="5743085" cy="6439021"/>
          </a:xfrm>
        </p:spPr>
        <p:txBody>
          <a:bodyPr/>
          <a:lstStyle>
            <a:lvl1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66B5-9510-435A-9402-DF3CCC811C65}" type="datetime1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5197499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88464"/>
            <a:ext cx="4277968" cy="1653231"/>
          </a:xfrm>
          <a:prstGeom prst="rect">
            <a:avLst/>
          </a:prstGeom>
        </p:spPr>
        <p:txBody>
          <a:bodyPr anchor="b"/>
          <a:lstStyle>
            <a:lvl1pPr algn="l">
              <a:defRPr sz="2700" b="1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95" y="388466"/>
            <a:ext cx="7269157" cy="8327137"/>
          </a:xfrm>
        </p:spPr>
        <p:txBody>
          <a:bodyPr/>
          <a:lstStyle>
            <a:lvl1pPr>
              <a:defRPr sz="4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161" y="2041698"/>
            <a:ext cx="4277968" cy="667390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1600"/>
            </a:lvl2pPr>
            <a:lvl3pPr marL="1252545" indent="0">
              <a:buNone/>
              <a:defRPr sz="1400"/>
            </a:lvl3pPr>
            <a:lvl4pPr marL="1878818" indent="0">
              <a:buNone/>
              <a:defRPr sz="1200"/>
            </a:lvl4pPr>
            <a:lvl5pPr marL="2505090" indent="0">
              <a:buNone/>
              <a:defRPr sz="1200"/>
            </a:lvl5pPr>
            <a:lvl6pPr marL="3131363" indent="0">
              <a:buNone/>
              <a:defRPr sz="1200"/>
            </a:lvl6pPr>
            <a:lvl7pPr marL="3757635" indent="0">
              <a:buNone/>
              <a:defRPr sz="1200"/>
            </a:lvl7pPr>
            <a:lvl8pPr marL="4383908" indent="0">
              <a:buNone/>
              <a:defRPr sz="1200"/>
            </a:lvl8pPr>
            <a:lvl9pPr marL="501018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CA3AA-4C40-483B-AA7A-81CDC9C32DD9}" type="datetime1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67561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21" y="6829742"/>
            <a:ext cx="7801928" cy="806290"/>
          </a:xfrm>
          <a:prstGeom prst="rect">
            <a:avLst/>
          </a:prstGeom>
        </p:spPr>
        <p:txBody>
          <a:bodyPr anchor="b"/>
          <a:lstStyle>
            <a:lvl1pPr algn="l">
              <a:defRPr sz="2700" b="1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8721" y="871786"/>
            <a:ext cx="7801928" cy="5854065"/>
          </a:xfrm>
        </p:spPr>
        <p:txBody>
          <a:bodyPr/>
          <a:lstStyle>
            <a:lvl1pPr marL="0" indent="0">
              <a:buNone/>
              <a:defRPr sz="4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3800"/>
            </a:lvl2pPr>
            <a:lvl3pPr marL="1252545" indent="0">
              <a:buNone/>
              <a:defRPr sz="3300"/>
            </a:lvl3pPr>
            <a:lvl4pPr marL="1878818" indent="0">
              <a:buNone/>
              <a:defRPr sz="2700"/>
            </a:lvl4pPr>
            <a:lvl5pPr marL="2505090" indent="0">
              <a:buNone/>
              <a:defRPr sz="2700"/>
            </a:lvl5pPr>
            <a:lvl6pPr marL="3131363" indent="0">
              <a:buNone/>
              <a:defRPr sz="2700"/>
            </a:lvl6pPr>
            <a:lvl7pPr marL="3757635" indent="0">
              <a:buNone/>
              <a:defRPr sz="2700"/>
            </a:lvl7pPr>
            <a:lvl8pPr marL="4383908" indent="0">
              <a:buNone/>
              <a:defRPr sz="2700"/>
            </a:lvl8pPr>
            <a:lvl9pPr marL="5010180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8721" y="7636032"/>
            <a:ext cx="7801928" cy="1145065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1600"/>
            </a:lvl2pPr>
            <a:lvl3pPr marL="1252545" indent="0">
              <a:buNone/>
              <a:defRPr sz="1400"/>
            </a:lvl3pPr>
            <a:lvl4pPr marL="1878818" indent="0">
              <a:buNone/>
              <a:defRPr sz="1200"/>
            </a:lvl4pPr>
            <a:lvl5pPr marL="2505090" indent="0">
              <a:buNone/>
              <a:defRPr sz="1200"/>
            </a:lvl5pPr>
            <a:lvl6pPr marL="3131363" indent="0">
              <a:buNone/>
              <a:defRPr sz="1200"/>
            </a:lvl6pPr>
            <a:lvl7pPr marL="3757635" indent="0">
              <a:buNone/>
              <a:defRPr sz="1200"/>
            </a:lvl7pPr>
            <a:lvl8pPr marL="4383908" indent="0">
              <a:buNone/>
              <a:defRPr sz="1200"/>
            </a:lvl8pPr>
            <a:lvl9pPr marL="501018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C0C7-3AB7-489B-BFFA-B8BBCA6D94D2}" type="datetime1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33832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06095"/>
            <a:ext cx="11702892" cy="16261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3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A22DD-D5D8-4365-A63D-444B15A34CF5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05426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4725" y="3030538"/>
            <a:ext cx="11053763" cy="20923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1038" y="5529263"/>
            <a:ext cx="9101137" cy="24923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6774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3336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13" y="6269038"/>
            <a:ext cx="11052175" cy="1938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4135438"/>
            <a:ext cx="11052175" cy="213360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036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875" y="2276475"/>
            <a:ext cx="5773738" cy="6438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77013" y="2276475"/>
            <a:ext cx="5775325" cy="6438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8375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184400"/>
            <a:ext cx="5745163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875" y="3094038"/>
            <a:ext cx="5745163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588" y="2184400"/>
            <a:ext cx="5746750" cy="9096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588" y="3094038"/>
            <a:ext cx="5746750" cy="562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8318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644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8060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875" y="388938"/>
            <a:ext cx="4276725" cy="165258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175" y="388938"/>
            <a:ext cx="7269163" cy="8326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875" y="2041525"/>
            <a:ext cx="4276725" cy="66738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49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7938" y="6829425"/>
            <a:ext cx="7802562" cy="806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7938" y="871538"/>
            <a:ext cx="7802562" cy="5854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7938" y="7635875"/>
            <a:ext cx="7802562" cy="11445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9158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581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8163" y="390525"/>
            <a:ext cx="2924175" cy="83248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875" y="390525"/>
            <a:ext cx="8624888" cy="83248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6179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696199"/>
            <a:ext cx="13003213" cy="2060575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3591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64" y="6269632"/>
            <a:ext cx="11052731" cy="1937804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64" y="4135338"/>
            <a:ext cx="11052731" cy="213429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27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55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82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110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13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65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92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220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7216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161" y="2276581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6" y="2276581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72965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183982"/>
            <a:ext cx="5745344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76" indent="0">
              <a:buNone/>
              <a:defRPr sz="2800" b="1"/>
            </a:lvl2pPr>
            <a:lvl3pPr marL="1300551" indent="0">
              <a:buNone/>
              <a:defRPr sz="2600" b="1"/>
            </a:lvl3pPr>
            <a:lvl4pPr marL="1950827" indent="0">
              <a:buNone/>
              <a:defRPr sz="2300" b="1"/>
            </a:lvl4pPr>
            <a:lvl5pPr marL="2601102" indent="0">
              <a:buNone/>
              <a:defRPr sz="2300" b="1"/>
            </a:lvl5pPr>
            <a:lvl6pPr marL="3251378" indent="0">
              <a:buNone/>
              <a:defRPr sz="2300" b="1"/>
            </a:lvl6pPr>
            <a:lvl7pPr marL="3901653" indent="0">
              <a:buNone/>
              <a:defRPr sz="2300" b="1"/>
            </a:lvl7pPr>
            <a:lvl8pPr marL="4551929" indent="0">
              <a:buNone/>
              <a:defRPr sz="2300" b="1"/>
            </a:lvl8pPr>
            <a:lvl9pPr marL="5202204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161" y="3094162"/>
            <a:ext cx="5745344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452" y="2183982"/>
            <a:ext cx="5747601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276" indent="0">
              <a:buNone/>
              <a:defRPr sz="2800" b="1"/>
            </a:lvl2pPr>
            <a:lvl3pPr marL="1300551" indent="0">
              <a:buNone/>
              <a:defRPr sz="2600" b="1"/>
            </a:lvl3pPr>
            <a:lvl4pPr marL="1950827" indent="0">
              <a:buNone/>
              <a:defRPr sz="2300" b="1"/>
            </a:lvl4pPr>
            <a:lvl5pPr marL="2601102" indent="0">
              <a:buNone/>
              <a:defRPr sz="2300" b="1"/>
            </a:lvl5pPr>
            <a:lvl6pPr marL="3251378" indent="0">
              <a:buNone/>
              <a:defRPr sz="2300" b="1"/>
            </a:lvl6pPr>
            <a:lvl7pPr marL="3901653" indent="0">
              <a:buNone/>
              <a:defRPr sz="2300" b="1"/>
            </a:lvl7pPr>
            <a:lvl8pPr marL="4551929" indent="0">
              <a:buNone/>
              <a:defRPr sz="2300" b="1"/>
            </a:lvl8pPr>
            <a:lvl9pPr marL="5202204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452" y="3094162"/>
            <a:ext cx="5747601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4170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1202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4221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2" y="388464"/>
            <a:ext cx="4277967" cy="165323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95" y="388465"/>
            <a:ext cx="7269157" cy="832713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162" y="2041696"/>
            <a:ext cx="4277967" cy="6673906"/>
          </a:xfrm>
        </p:spPr>
        <p:txBody>
          <a:bodyPr/>
          <a:lstStyle>
            <a:lvl1pPr marL="0" indent="0">
              <a:buNone/>
              <a:defRPr sz="2000"/>
            </a:lvl1pPr>
            <a:lvl2pPr marL="650276" indent="0">
              <a:buNone/>
              <a:defRPr sz="1700"/>
            </a:lvl2pPr>
            <a:lvl3pPr marL="1300551" indent="0">
              <a:buNone/>
              <a:defRPr sz="1400"/>
            </a:lvl3pPr>
            <a:lvl4pPr marL="1950827" indent="0">
              <a:buNone/>
              <a:defRPr sz="1300"/>
            </a:lvl4pPr>
            <a:lvl5pPr marL="2601102" indent="0">
              <a:buNone/>
              <a:defRPr sz="1300"/>
            </a:lvl5pPr>
            <a:lvl6pPr marL="3251378" indent="0">
              <a:buNone/>
              <a:defRPr sz="1300"/>
            </a:lvl6pPr>
            <a:lvl7pPr marL="3901653" indent="0">
              <a:buNone/>
              <a:defRPr sz="1300"/>
            </a:lvl7pPr>
            <a:lvl8pPr marL="4551929" indent="0">
              <a:buNone/>
              <a:defRPr sz="1300"/>
            </a:lvl8pPr>
            <a:lvl9pPr marL="520220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30491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21" y="6829742"/>
            <a:ext cx="7801928" cy="80629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8721" y="871786"/>
            <a:ext cx="7801928" cy="5854065"/>
          </a:xfrm>
        </p:spPr>
        <p:txBody>
          <a:bodyPr/>
          <a:lstStyle>
            <a:lvl1pPr marL="0" indent="0">
              <a:buNone/>
              <a:defRPr sz="4600"/>
            </a:lvl1pPr>
            <a:lvl2pPr marL="650276" indent="0">
              <a:buNone/>
              <a:defRPr sz="4000"/>
            </a:lvl2pPr>
            <a:lvl3pPr marL="1300551" indent="0">
              <a:buNone/>
              <a:defRPr sz="3400"/>
            </a:lvl3pPr>
            <a:lvl4pPr marL="1950827" indent="0">
              <a:buNone/>
              <a:defRPr sz="2800"/>
            </a:lvl4pPr>
            <a:lvl5pPr marL="2601102" indent="0">
              <a:buNone/>
              <a:defRPr sz="2800"/>
            </a:lvl5pPr>
            <a:lvl6pPr marL="3251378" indent="0">
              <a:buNone/>
              <a:defRPr sz="2800"/>
            </a:lvl6pPr>
            <a:lvl7pPr marL="3901653" indent="0">
              <a:buNone/>
              <a:defRPr sz="2800"/>
            </a:lvl7pPr>
            <a:lvl8pPr marL="4551929" indent="0">
              <a:buNone/>
              <a:defRPr sz="2800"/>
            </a:lvl8pPr>
            <a:lvl9pPr marL="5202204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8721" y="7636032"/>
            <a:ext cx="7801928" cy="1145065"/>
          </a:xfrm>
        </p:spPr>
        <p:txBody>
          <a:bodyPr/>
          <a:lstStyle>
            <a:lvl1pPr marL="0" indent="0">
              <a:buNone/>
              <a:defRPr sz="2000"/>
            </a:lvl1pPr>
            <a:lvl2pPr marL="650276" indent="0">
              <a:buNone/>
              <a:defRPr sz="1700"/>
            </a:lvl2pPr>
            <a:lvl3pPr marL="1300551" indent="0">
              <a:buNone/>
              <a:defRPr sz="1400"/>
            </a:lvl3pPr>
            <a:lvl4pPr marL="1950827" indent="0">
              <a:buNone/>
              <a:defRPr sz="1300"/>
            </a:lvl4pPr>
            <a:lvl5pPr marL="2601102" indent="0">
              <a:buNone/>
              <a:defRPr sz="1300"/>
            </a:lvl5pPr>
            <a:lvl6pPr marL="3251378" indent="0">
              <a:buNone/>
              <a:defRPr sz="1300"/>
            </a:lvl6pPr>
            <a:lvl7pPr marL="3901653" indent="0">
              <a:buNone/>
              <a:defRPr sz="1300"/>
            </a:lvl7pPr>
            <a:lvl8pPr marL="4551929" indent="0">
              <a:buNone/>
              <a:defRPr sz="1300"/>
            </a:lvl8pPr>
            <a:lvl9pPr marL="5202204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1621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90223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7329" y="390724"/>
            <a:ext cx="2925723" cy="83248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160" y="390724"/>
            <a:ext cx="8560449" cy="83248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15522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7696199"/>
            <a:ext cx="13003213" cy="2060575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50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02098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64" y="6269632"/>
            <a:ext cx="11052731" cy="1937804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64" y="4135338"/>
            <a:ext cx="11052731" cy="213429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1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23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3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46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5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069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080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09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0664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161" y="2276584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6" y="2276584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3194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183982"/>
            <a:ext cx="5745344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16" indent="0">
              <a:buNone/>
              <a:defRPr sz="2800" b="1"/>
            </a:lvl2pPr>
            <a:lvl3pPr marL="1300230" indent="0">
              <a:buNone/>
              <a:defRPr sz="2600" b="1"/>
            </a:lvl3pPr>
            <a:lvl4pPr marL="1950346" indent="0">
              <a:buNone/>
              <a:defRPr sz="2300" b="1"/>
            </a:lvl4pPr>
            <a:lvl5pPr marL="2600462" indent="0">
              <a:buNone/>
              <a:defRPr sz="2300" b="1"/>
            </a:lvl5pPr>
            <a:lvl6pPr marL="3250578" indent="0">
              <a:buNone/>
              <a:defRPr sz="2300" b="1"/>
            </a:lvl6pPr>
            <a:lvl7pPr marL="3900693" indent="0">
              <a:buNone/>
              <a:defRPr sz="2300" b="1"/>
            </a:lvl7pPr>
            <a:lvl8pPr marL="4550808" indent="0">
              <a:buNone/>
              <a:defRPr sz="2300" b="1"/>
            </a:lvl8pPr>
            <a:lvl9pPr marL="520092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161" y="3094162"/>
            <a:ext cx="5745344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455" y="2183982"/>
            <a:ext cx="5747601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16" indent="0">
              <a:buNone/>
              <a:defRPr sz="2800" b="1"/>
            </a:lvl2pPr>
            <a:lvl3pPr marL="1300230" indent="0">
              <a:buNone/>
              <a:defRPr sz="2600" b="1"/>
            </a:lvl3pPr>
            <a:lvl4pPr marL="1950346" indent="0">
              <a:buNone/>
              <a:defRPr sz="2300" b="1"/>
            </a:lvl4pPr>
            <a:lvl5pPr marL="2600462" indent="0">
              <a:buNone/>
              <a:defRPr sz="2300" b="1"/>
            </a:lvl5pPr>
            <a:lvl6pPr marL="3250578" indent="0">
              <a:buNone/>
              <a:defRPr sz="2300" b="1"/>
            </a:lvl6pPr>
            <a:lvl7pPr marL="3900693" indent="0">
              <a:buNone/>
              <a:defRPr sz="2300" b="1"/>
            </a:lvl7pPr>
            <a:lvl8pPr marL="4550808" indent="0">
              <a:buNone/>
              <a:defRPr sz="2300" b="1"/>
            </a:lvl8pPr>
            <a:lvl9pPr marL="520092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455" y="3094162"/>
            <a:ext cx="5747601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41437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57867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0547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4" y="388464"/>
            <a:ext cx="4277967" cy="165323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95" y="388468"/>
            <a:ext cx="7269157" cy="832713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164" y="2041696"/>
            <a:ext cx="4277967" cy="6673906"/>
          </a:xfrm>
        </p:spPr>
        <p:txBody>
          <a:bodyPr/>
          <a:lstStyle>
            <a:lvl1pPr marL="0" indent="0">
              <a:buNone/>
              <a:defRPr sz="2000"/>
            </a:lvl1pPr>
            <a:lvl2pPr marL="650116" indent="0">
              <a:buNone/>
              <a:defRPr sz="1700"/>
            </a:lvl2pPr>
            <a:lvl3pPr marL="1300230" indent="0">
              <a:buNone/>
              <a:defRPr sz="1400"/>
            </a:lvl3pPr>
            <a:lvl4pPr marL="1950346" indent="0">
              <a:buNone/>
              <a:defRPr sz="1300"/>
            </a:lvl4pPr>
            <a:lvl5pPr marL="2600462" indent="0">
              <a:buNone/>
              <a:defRPr sz="1300"/>
            </a:lvl5pPr>
            <a:lvl6pPr marL="3250578" indent="0">
              <a:buNone/>
              <a:defRPr sz="1300"/>
            </a:lvl6pPr>
            <a:lvl7pPr marL="3900693" indent="0">
              <a:buNone/>
              <a:defRPr sz="1300"/>
            </a:lvl7pPr>
            <a:lvl8pPr marL="4550808" indent="0">
              <a:buNone/>
              <a:defRPr sz="1300"/>
            </a:lvl8pPr>
            <a:lvl9pPr marL="520092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67084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21" y="6829742"/>
            <a:ext cx="7801928" cy="80629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8721" y="871786"/>
            <a:ext cx="7801928" cy="5854065"/>
          </a:xfrm>
        </p:spPr>
        <p:txBody>
          <a:bodyPr/>
          <a:lstStyle>
            <a:lvl1pPr marL="0" indent="0">
              <a:buNone/>
              <a:defRPr sz="4600"/>
            </a:lvl1pPr>
            <a:lvl2pPr marL="650116" indent="0">
              <a:buNone/>
              <a:defRPr sz="4000"/>
            </a:lvl2pPr>
            <a:lvl3pPr marL="1300230" indent="0">
              <a:buNone/>
              <a:defRPr sz="3400"/>
            </a:lvl3pPr>
            <a:lvl4pPr marL="1950346" indent="0">
              <a:buNone/>
              <a:defRPr sz="2800"/>
            </a:lvl4pPr>
            <a:lvl5pPr marL="2600462" indent="0">
              <a:buNone/>
              <a:defRPr sz="2800"/>
            </a:lvl5pPr>
            <a:lvl6pPr marL="3250578" indent="0">
              <a:buNone/>
              <a:defRPr sz="2800"/>
            </a:lvl6pPr>
            <a:lvl7pPr marL="3900693" indent="0">
              <a:buNone/>
              <a:defRPr sz="2800"/>
            </a:lvl7pPr>
            <a:lvl8pPr marL="4550808" indent="0">
              <a:buNone/>
              <a:defRPr sz="2800"/>
            </a:lvl8pPr>
            <a:lvl9pPr marL="5200923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8721" y="7636032"/>
            <a:ext cx="7801928" cy="1145065"/>
          </a:xfrm>
        </p:spPr>
        <p:txBody>
          <a:bodyPr/>
          <a:lstStyle>
            <a:lvl1pPr marL="0" indent="0">
              <a:buNone/>
              <a:defRPr sz="2000"/>
            </a:lvl1pPr>
            <a:lvl2pPr marL="650116" indent="0">
              <a:buNone/>
              <a:defRPr sz="1700"/>
            </a:lvl2pPr>
            <a:lvl3pPr marL="1300230" indent="0">
              <a:buNone/>
              <a:defRPr sz="1400"/>
            </a:lvl3pPr>
            <a:lvl4pPr marL="1950346" indent="0">
              <a:buNone/>
              <a:defRPr sz="1300"/>
            </a:lvl4pPr>
            <a:lvl5pPr marL="2600462" indent="0">
              <a:buNone/>
              <a:defRPr sz="1300"/>
            </a:lvl5pPr>
            <a:lvl6pPr marL="3250578" indent="0">
              <a:buNone/>
              <a:defRPr sz="1300"/>
            </a:lvl6pPr>
            <a:lvl7pPr marL="3900693" indent="0">
              <a:buNone/>
              <a:defRPr sz="1300"/>
            </a:lvl7pPr>
            <a:lvl8pPr marL="4550808" indent="0">
              <a:buNone/>
              <a:defRPr sz="1300"/>
            </a:lvl8pPr>
            <a:lvl9pPr marL="520092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1328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3407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7329" y="390724"/>
            <a:ext cx="2925723" cy="83248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160" y="390724"/>
            <a:ext cx="8560449" cy="83248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355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/>
          <p:cNvSpPr txBox="1">
            <a:spLocks/>
          </p:cNvSpPr>
          <p:nvPr userDrawn="1"/>
        </p:nvSpPr>
        <p:spPr>
          <a:xfrm>
            <a:off x="6744775" y="1246748"/>
            <a:ext cx="4347570" cy="5003239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469704" indent="-469704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7693" indent="-391420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5681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91954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8227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 marL="0" indent="0">
              <a:buFont typeface="Wingdings" pitchFamily="2" charset="2"/>
              <a:buNone/>
            </a:pPr>
            <a:endParaRPr lang="en-US" sz="1400" b="1" dirty="0">
              <a:solidFill>
                <a:prstClr val="black">
                  <a:lumMod val="75000"/>
                  <a:lumOff val="25000"/>
                </a:prstClr>
              </a:solidFill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0" y="7696199"/>
            <a:ext cx="13003213" cy="2060575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91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3373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7164" y="6269632"/>
            <a:ext cx="11052731" cy="1937804"/>
          </a:xfrm>
        </p:spPr>
        <p:txBody>
          <a:bodyPr anchor="t"/>
          <a:lstStyle>
            <a:lvl1pPr algn="l">
              <a:defRPr sz="57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64" y="4135338"/>
            <a:ext cx="11052731" cy="2134294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50196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2pPr>
            <a:lvl3pPr marL="130039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3pPr>
            <a:lvl4pPr marL="195058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60078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509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90117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55136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2015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369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161" y="2276583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6" y="2276583"/>
            <a:ext cx="5743086" cy="6439021"/>
          </a:xfrm>
        </p:spPr>
        <p:txBody>
          <a:bodyPr/>
          <a:lstStyle>
            <a:lvl1pPr>
              <a:defRPr sz="4000"/>
            </a:lvl1pPr>
            <a:lvl2pPr>
              <a:defRPr sz="3400"/>
            </a:lvl2pPr>
            <a:lvl3pPr>
              <a:defRPr sz="28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6548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183982"/>
            <a:ext cx="5745344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6" indent="0">
              <a:buNone/>
              <a:defRPr sz="2800" b="1"/>
            </a:lvl2pPr>
            <a:lvl3pPr marL="1300390" indent="0">
              <a:buNone/>
              <a:defRPr sz="2600" b="1"/>
            </a:lvl3pPr>
            <a:lvl4pPr marL="1950586" indent="0">
              <a:buNone/>
              <a:defRPr sz="2300" b="1"/>
            </a:lvl4pPr>
            <a:lvl5pPr marL="2600782" indent="0">
              <a:buNone/>
              <a:defRPr sz="2300" b="1"/>
            </a:lvl5pPr>
            <a:lvl6pPr marL="3250978" indent="0">
              <a:buNone/>
              <a:defRPr sz="2300" b="1"/>
            </a:lvl6pPr>
            <a:lvl7pPr marL="3901173" indent="0">
              <a:buNone/>
              <a:defRPr sz="2300" b="1"/>
            </a:lvl7pPr>
            <a:lvl8pPr marL="4551369" indent="0">
              <a:buNone/>
              <a:defRPr sz="2300" b="1"/>
            </a:lvl8pPr>
            <a:lvl9pPr marL="520156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0161" y="3094162"/>
            <a:ext cx="5745344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05454" y="2183982"/>
            <a:ext cx="5747601" cy="910180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50196" indent="0">
              <a:buNone/>
              <a:defRPr sz="2800" b="1"/>
            </a:lvl2pPr>
            <a:lvl3pPr marL="1300390" indent="0">
              <a:buNone/>
              <a:defRPr sz="2600" b="1"/>
            </a:lvl3pPr>
            <a:lvl4pPr marL="1950586" indent="0">
              <a:buNone/>
              <a:defRPr sz="2300" b="1"/>
            </a:lvl4pPr>
            <a:lvl5pPr marL="2600782" indent="0">
              <a:buNone/>
              <a:defRPr sz="2300" b="1"/>
            </a:lvl5pPr>
            <a:lvl6pPr marL="3250978" indent="0">
              <a:buNone/>
              <a:defRPr sz="2300" b="1"/>
            </a:lvl6pPr>
            <a:lvl7pPr marL="3901173" indent="0">
              <a:buNone/>
              <a:defRPr sz="2300" b="1"/>
            </a:lvl7pPr>
            <a:lvl8pPr marL="4551369" indent="0">
              <a:buNone/>
              <a:defRPr sz="2300" b="1"/>
            </a:lvl8pPr>
            <a:lvl9pPr marL="5201563" indent="0">
              <a:buNone/>
              <a:defRPr sz="23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5454" y="3094162"/>
            <a:ext cx="5747601" cy="5621439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974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07960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371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3" y="388464"/>
            <a:ext cx="4277967" cy="165323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95" y="388466"/>
            <a:ext cx="7269157" cy="8327137"/>
          </a:xfrm>
        </p:spPr>
        <p:txBody>
          <a:bodyPr/>
          <a:lstStyle>
            <a:lvl1pPr>
              <a:defRPr sz="4600"/>
            </a:lvl1pPr>
            <a:lvl2pPr>
              <a:defRPr sz="40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163" y="2041696"/>
            <a:ext cx="4277967" cy="6673906"/>
          </a:xfrm>
        </p:spPr>
        <p:txBody>
          <a:bodyPr/>
          <a:lstStyle>
            <a:lvl1pPr marL="0" indent="0">
              <a:buNone/>
              <a:defRPr sz="2000"/>
            </a:lvl1pPr>
            <a:lvl2pPr marL="650196" indent="0">
              <a:buNone/>
              <a:defRPr sz="1700"/>
            </a:lvl2pPr>
            <a:lvl3pPr marL="1300390" indent="0">
              <a:buNone/>
              <a:defRPr sz="1400"/>
            </a:lvl3pPr>
            <a:lvl4pPr marL="1950586" indent="0">
              <a:buNone/>
              <a:defRPr sz="1300"/>
            </a:lvl4pPr>
            <a:lvl5pPr marL="2600782" indent="0">
              <a:buNone/>
              <a:defRPr sz="1300"/>
            </a:lvl5pPr>
            <a:lvl6pPr marL="3250978" indent="0">
              <a:buNone/>
              <a:defRPr sz="1300"/>
            </a:lvl6pPr>
            <a:lvl7pPr marL="3901173" indent="0">
              <a:buNone/>
              <a:defRPr sz="1300"/>
            </a:lvl7pPr>
            <a:lvl8pPr marL="4551369" indent="0">
              <a:buNone/>
              <a:defRPr sz="1300"/>
            </a:lvl8pPr>
            <a:lvl9pPr marL="520156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336982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21" y="6829742"/>
            <a:ext cx="7801928" cy="80629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8721" y="871786"/>
            <a:ext cx="7801928" cy="5854065"/>
          </a:xfrm>
        </p:spPr>
        <p:txBody>
          <a:bodyPr/>
          <a:lstStyle>
            <a:lvl1pPr marL="0" indent="0">
              <a:buNone/>
              <a:defRPr sz="4600"/>
            </a:lvl1pPr>
            <a:lvl2pPr marL="650196" indent="0">
              <a:buNone/>
              <a:defRPr sz="4000"/>
            </a:lvl2pPr>
            <a:lvl3pPr marL="1300390" indent="0">
              <a:buNone/>
              <a:defRPr sz="3400"/>
            </a:lvl3pPr>
            <a:lvl4pPr marL="1950586" indent="0">
              <a:buNone/>
              <a:defRPr sz="2800"/>
            </a:lvl4pPr>
            <a:lvl5pPr marL="2600782" indent="0">
              <a:buNone/>
              <a:defRPr sz="2800"/>
            </a:lvl5pPr>
            <a:lvl6pPr marL="3250978" indent="0">
              <a:buNone/>
              <a:defRPr sz="2800"/>
            </a:lvl6pPr>
            <a:lvl7pPr marL="3901173" indent="0">
              <a:buNone/>
              <a:defRPr sz="2800"/>
            </a:lvl7pPr>
            <a:lvl8pPr marL="4551369" indent="0">
              <a:buNone/>
              <a:defRPr sz="2800"/>
            </a:lvl8pPr>
            <a:lvl9pPr marL="5201563" indent="0">
              <a:buNone/>
              <a:defRPr sz="2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8721" y="7636032"/>
            <a:ext cx="7801928" cy="1145065"/>
          </a:xfrm>
        </p:spPr>
        <p:txBody>
          <a:bodyPr/>
          <a:lstStyle>
            <a:lvl1pPr marL="0" indent="0">
              <a:buNone/>
              <a:defRPr sz="2000"/>
            </a:lvl1pPr>
            <a:lvl2pPr marL="650196" indent="0">
              <a:buNone/>
              <a:defRPr sz="1700"/>
            </a:lvl2pPr>
            <a:lvl3pPr marL="1300390" indent="0">
              <a:buNone/>
              <a:defRPr sz="1400"/>
            </a:lvl3pPr>
            <a:lvl4pPr marL="1950586" indent="0">
              <a:buNone/>
              <a:defRPr sz="1300"/>
            </a:lvl4pPr>
            <a:lvl5pPr marL="2600782" indent="0">
              <a:buNone/>
              <a:defRPr sz="1300"/>
            </a:lvl5pPr>
            <a:lvl6pPr marL="3250978" indent="0">
              <a:buNone/>
              <a:defRPr sz="1300"/>
            </a:lvl6pPr>
            <a:lvl7pPr marL="3901173" indent="0">
              <a:buNone/>
              <a:defRPr sz="1300"/>
            </a:lvl7pPr>
            <a:lvl8pPr marL="4551369" indent="0">
              <a:buNone/>
              <a:defRPr sz="1300"/>
            </a:lvl8pPr>
            <a:lvl9pPr marL="5201563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573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20828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27329" y="390724"/>
            <a:ext cx="2925723" cy="832487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0160" y="390724"/>
            <a:ext cx="8560449" cy="832487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5742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8688388"/>
            <a:ext cx="13003213" cy="1068386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67289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urse contents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08444"/>
            <a:ext cx="11702892" cy="6439021"/>
          </a:xfrm>
        </p:spPr>
        <p:txBody>
          <a:bodyPr vert="horz" lIns="125255" tIns="62627" rIns="125255" bIns="62627" rtlCol="0">
            <a:normAutofit/>
          </a:bodyPr>
          <a:lstStyle>
            <a:lvl1pPr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defRPr lang="en-US" sz="3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348522" indent="-469704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 typeface="Arial" pitchFamily="34" charset="0"/>
              <a:buChar char="•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818227" indent="-313136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 typeface="Arial" pitchFamily="34" charset="0"/>
              <a:buChar char="•"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  <a:p>
            <a:pPr marL="378373" lvl="1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Second level</a:t>
            </a:r>
          </a:p>
          <a:p>
            <a:pPr marL="378373" lvl="2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Third level</a:t>
            </a:r>
          </a:p>
          <a:p>
            <a:pPr marL="378373" lvl="3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Fourth level</a:t>
            </a:r>
          </a:p>
          <a:p>
            <a:pPr marL="378373" lvl="4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5D0B08-D52D-4387-A88A-6183E824577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62466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icture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B9F20-D52D-4D20-B9C4-813536D6A0C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480921" y="2493398"/>
            <a:ext cx="1950482" cy="195135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334406" y="2346728"/>
            <a:ext cx="7910287" cy="6179291"/>
          </a:xfrm>
        </p:spPr>
        <p:txBody>
          <a:bodyPr>
            <a:normAutofit/>
          </a:bodyPr>
          <a:lstStyle>
            <a:lvl1pPr marL="0" indent="0">
              <a:spcBef>
                <a:spcPts val="685"/>
              </a:spcBef>
              <a:spcAft>
                <a:spcPts val="2740"/>
              </a:spcAft>
              <a:buNone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ts val="685"/>
              </a:spcBef>
              <a:spcAft>
                <a:spcPts val="2740"/>
              </a:spcAft>
              <a:buNone/>
              <a:defRPr/>
            </a:lvl2pPr>
            <a:lvl3pPr indent="0">
              <a:spcBef>
                <a:spcPts val="685"/>
              </a:spcBef>
              <a:spcAft>
                <a:spcPts val="2740"/>
              </a:spcAft>
              <a:buNone/>
              <a:defRPr/>
            </a:lvl3pPr>
            <a:lvl4pPr indent="0">
              <a:spcBef>
                <a:spcPts val="685"/>
              </a:spcBef>
              <a:spcAft>
                <a:spcPts val="2740"/>
              </a:spcAft>
              <a:buNone/>
              <a:defRPr/>
            </a:lvl4pPr>
            <a:lvl5pPr indent="0">
              <a:spcBef>
                <a:spcPts val="685"/>
              </a:spcBef>
              <a:spcAft>
                <a:spcPts val="2740"/>
              </a:spcAft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5268124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B0C61-100F-4665-AFEE-EBA1F51F86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5309646" y="5962474"/>
            <a:ext cx="6930712" cy="2380653"/>
          </a:xfrm>
        </p:spPr>
        <p:txBody>
          <a:bodyPr/>
          <a:lstStyle>
            <a:lvl1pPr marL="0" indent="0">
              <a:buNone/>
              <a:defRPr sz="550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Semibold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325081" y="4553162"/>
            <a:ext cx="4876205" cy="832578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  <a:latin typeface="Segoe UI Semibold" pitchFamily="34" charset="0"/>
              </a:defRPr>
            </a:lvl1pPr>
            <a:lvl2pPr marL="626273" indent="0">
              <a:buNone/>
              <a:defRPr/>
            </a:lvl2pPr>
            <a:lvl3pPr marL="1252545" indent="0">
              <a:buNone/>
              <a:defRPr/>
            </a:lvl3pPr>
            <a:lvl4pPr marL="1878818" indent="0">
              <a:buNone/>
              <a:defRPr/>
            </a:lvl4pPr>
            <a:lvl5pPr marL="2505090" indent="0"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97900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Media Placeholder 9"/>
          <p:cNvSpPr>
            <a:spLocks noGrp="1"/>
          </p:cNvSpPr>
          <p:nvPr>
            <p:ph type="media" sz="quarter" idx="10"/>
          </p:nvPr>
        </p:nvSpPr>
        <p:spPr>
          <a:xfrm>
            <a:off x="1207844" y="8494776"/>
            <a:ext cx="1115568" cy="6309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media</a:t>
            </a:r>
            <a:endParaRPr lang="en-US" dirty="0"/>
          </a:p>
        </p:txBody>
      </p:sp>
      <p:sp useBgFill="1">
        <p:nvSpPr>
          <p:cNvPr id="11" name="Media Placeholder 9"/>
          <p:cNvSpPr>
            <a:spLocks noGrp="1"/>
          </p:cNvSpPr>
          <p:nvPr>
            <p:ph type="media" sz="quarter" idx="11"/>
          </p:nvPr>
        </p:nvSpPr>
        <p:spPr>
          <a:xfrm>
            <a:off x="2564423" y="8494776"/>
            <a:ext cx="1115568" cy="6309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 smtClean="0"/>
              <a:t>Click icon to add media</a:t>
            </a:r>
            <a:endParaRPr lang="en-US" dirty="0"/>
          </a:p>
        </p:txBody>
      </p:sp>
      <p:sp useBgFill="1">
        <p:nvSpPr>
          <p:cNvPr id="12" name="Media Placeholder 9"/>
          <p:cNvSpPr>
            <a:spLocks noGrp="1"/>
          </p:cNvSpPr>
          <p:nvPr>
            <p:ph type="media" sz="quarter" idx="12"/>
          </p:nvPr>
        </p:nvSpPr>
        <p:spPr>
          <a:xfrm>
            <a:off x="3911823" y="8494776"/>
            <a:ext cx="1115568" cy="630936"/>
          </a:xfrm>
        </p:spPr>
        <p:txBody>
          <a:bodyPr/>
          <a:lstStyle/>
          <a:p>
            <a:r>
              <a:rPr lang="en-US" dirty="0" smtClean="0"/>
              <a:t>Click icon to add media</a:t>
            </a:r>
            <a:endParaRPr lang="en-US" dirty="0"/>
          </a:p>
        </p:txBody>
      </p:sp>
      <p:sp useBgFill="1">
        <p:nvSpPr>
          <p:cNvPr id="13" name="Media Placeholder 9"/>
          <p:cNvSpPr>
            <a:spLocks noGrp="1"/>
          </p:cNvSpPr>
          <p:nvPr>
            <p:ph type="media" sz="quarter" idx="13"/>
          </p:nvPr>
        </p:nvSpPr>
        <p:spPr>
          <a:xfrm>
            <a:off x="5260880" y="8494776"/>
            <a:ext cx="1115568" cy="630936"/>
          </a:xfrm>
        </p:spPr>
        <p:txBody>
          <a:bodyPr/>
          <a:lstStyle/>
          <a:p>
            <a:r>
              <a:rPr lang="en-US" dirty="0" smtClean="0"/>
              <a:t>Click icon to add media</a:t>
            </a:r>
            <a:endParaRPr lang="en-US" dirty="0"/>
          </a:p>
        </p:txBody>
      </p:sp>
      <p:sp useBgFill="1">
        <p:nvSpPr>
          <p:cNvPr id="14" name="Media Placeholder 9"/>
          <p:cNvSpPr>
            <a:spLocks noGrp="1"/>
          </p:cNvSpPr>
          <p:nvPr>
            <p:ph type="media" sz="quarter" idx="14"/>
          </p:nvPr>
        </p:nvSpPr>
        <p:spPr>
          <a:xfrm>
            <a:off x="6614461" y="8494776"/>
            <a:ext cx="1115568" cy="630936"/>
          </a:xfrm>
        </p:spPr>
        <p:txBody>
          <a:bodyPr/>
          <a:lstStyle/>
          <a:p>
            <a:r>
              <a:rPr lang="en-US" dirty="0" smtClean="0"/>
              <a:t>Click icon to add media</a:t>
            </a:r>
            <a:endParaRPr lang="en-US" dirty="0"/>
          </a:p>
        </p:txBody>
      </p:sp>
      <p:sp useBgFill="1">
        <p:nvSpPr>
          <p:cNvPr id="15" name="Media Placeholder 9"/>
          <p:cNvSpPr>
            <a:spLocks noGrp="1"/>
          </p:cNvSpPr>
          <p:nvPr>
            <p:ph type="media" sz="quarter" idx="15"/>
          </p:nvPr>
        </p:nvSpPr>
        <p:spPr>
          <a:xfrm>
            <a:off x="7966017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 useBgFill="1">
        <p:nvSpPr>
          <p:cNvPr id="16" name="Media Placeholder 9"/>
          <p:cNvSpPr>
            <a:spLocks noGrp="1"/>
          </p:cNvSpPr>
          <p:nvPr>
            <p:ph type="media" sz="quarter" idx="16"/>
          </p:nvPr>
        </p:nvSpPr>
        <p:spPr>
          <a:xfrm>
            <a:off x="9319719" y="8494776"/>
            <a:ext cx="1115568" cy="630936"/>
          </a:xfrm>
        </p:spPr>
        <p:txBody>
          <a:bodyPr/>
          <a:lstStyle/>
          <a:p>
            <a:r>
              <a:rPr lang="en-US" smtClean="0"/>
              <a:t>Click icon to add media</a:t>
            </a:r>
            <a:endParaRPr 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6625699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 smtClean="0">
                <a:solidFill>
                  <a:srgbClr val="858585"/>
                </a:solidFill>
                <a:latin typeface="Segoe Light" pitchFamily="34" charset="0"/>
              </a:rPr>
              <a:t>5</a:t>
            </a:r>
            <a:endParaRPr lang="en-US" sz="1900" dirty="0">
              <a:solidFill>
                <a:srgbClr val="858585"/>
              </a:solidFill>
              <a:latin typeface="Segoe Light" pitchFamily="34" charset="0"/>
            </a:endParaRPr>
          </a:p>
        </p:txBody>
      </p:sp>
      <p:sp>
        <p:nvSpPr>
          <p:cNvPr id="29" name="TextBox 28"/>
          <p:cNvSpPr txBox="1"/>
          <p:nvPr userDrawn="1"/>
        </p:nvSpPr>
        <p:spPr>
          <a:xfrm>
            <a:off x="9325850" y="8068154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7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970720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6</a:t>
            </a:r>
          </a:p>
        </p:txBody>
      </p:sp>
      <p:sp>
        <p:nvSpPr>
          <p:cNvPr id="32" name="TextBox 31"/>
          <p:cNvSpPr txBox="1"/>
          <p:nvPr userDrawn="1"/>
        </p:nvSpPr>
        <p:spPr>
          <a:xfrm>
            <a:off x="1199356" y="8059761"/>
            <a:ext cx="290434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1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570758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r>
              <a:rPr lang="en-US" dirty="0"/>
              <a:t>2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3915792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r>
              <a:rPr lang="en-US" dirty="0"/>
              <a:t>3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5274391" y="8059761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0" name="TextBox 39">
            <a:hlinkClick r:id="" action="ppaction://noaction"/>
          </p:cNvPr>
          <p:cNvSpPr txBox="1"/>
          <p:nvPr userDrawn="1"/>
        </p:nvSpPr>
        <p:spPr>
          <a:xfrm>
            <a:off x="10197838" y="618148"/>
            <a:ext cx="1434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prstClr val="white"/>
                </a:solidFill>
                <a:latin typeface="Segoe UI Light" pitchFamily="34" charset="0"/>
                <a:hlinkClick r:id="" action="ppaction://noaction"/>
              </a:rPr>
              <a:t>Course summary</a:t>
            </a:r>
            <a:endParaRPr lang="en-US" sz="12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grpSp>
        <p:nvGrpSpPr>
          <p:cNvPr id="41" name="Group 40"/>
          <p:cNvGrpSpPr/>
          <p:nvPr userDrawn="1"/>
        </p:nvGrpSpPr>
        <p:grpSpPr>
          <a:xfrm>
            <a:off x="11451487" y="646724"/>
            <a:ext cx="208497" cy="233769"/>
            <a:chOff x="9889420" y="664799"/>
            <a:chExt cx="208497" cy="233769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420" y="664799"/>
              <a:ext cx="208497" cy="233769"/>
            </a:xfrm>
            <a:prstGeom prst="rect">
              <a:avLst/>
            </a:prstGeom>
          </p:spPr>
        </p:pic>
        <p:cxnSp>
          <p:nvCxnSpPr>
            <p:cNvPr id="43" name="Straight Connector 42"/>
            <p:cNvCxnSpPr/>
            <p:nvPr/>
          </p:nvCxnSpPr>
          <p:spPr>
            <a:xfrm>
              <a:off x="9942315" y="722598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9942315" y="781683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2" name="Media Placeholder 9"/>
          <p:cNvSpPr>
            <a:spLocks noGrp="1"/>
          </p:cNvSpPr>
          <p:nvPr>
            <p:ph type="media" sz="quarter" idx="17"/>
          </p:nvPr>
        </p:nvSpPr>
        <p:spPr>
          <a:xfrm>
            <a:off x="10663577" y="8494776"/>
            <a:ext cx="1115568" cy="630936"/>
          </a:xfrm>
        </p:spPr>
        <p:txBody>
          <a:bodyPr/>
          <a:lstStyle/>
          <a:p>
            <a:r>
              <a:rPr lang="en-US" dirty="0" smtClean="0"/>
              <a:t>Click icon to add media</a:t>
            </a:r>
            <a:endParaRPr 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10677130" y="8078787"/>
            <a:ext cx="379261" cy="357021"/>
          </a:xfrm>
          <a:prstGeom prst="rect">
            <a:avLst/>
          </a:prstGeom>
          <a:noFill/>
        </p:spPr>
        <p:txBody>
          <a:bodyPr wrap="square" lIns="0" tIns="64008" rIns="0" bIns="0" rtlCol="0">
            <a:spAutoFit/>
          </a:bodyPr>
          <a:lstStyle/>
          <a:p>
            <a:r>
              <a:rPr lang="en-US" sz="1900" dirty="0">
                <a:solidFill>
                  <a:srgbClr val="858585"/>
                </a:solidFill>
                <a:latin typeface="Segoe Light" pitchFamily="34" charset="0"/>
              </a:rPr>
              <a:t>8</a:t>
            </a:r>
          </a:p>
        </p:txBody>
      </p:sp>
      <p:pic>
        <p:nvPicPr>
          <p:cNvPr id="27" name="Picture 26" descr="Screen Clipping">
            <a:hlinkClick r:id="" action="ppaction://noaction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525" y="611187"/>
            <a:ext cx="295316" cy="304843"/>
          </a:xfrm>
          <a:prstGeom prst="rect">
            <a:avLst/>
          </a:prstGeom>
        </p:spPr>
      </p:pic>
      <p:sp>
        <p:nvSpPr>
          <p:cNvPr id="28" name="Rectangle 27"/>
          <p:cNvSpPr/>
          <p:nvPr userDrawn="1"/>
        </p:nvSpPr>
        <p:spPr>
          <a:xfrm>
            <a:off x="11765076" y="618148"/>
            <a:ext cx="57110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prstClr val="white"/>
                </a:solidFill>
                <a:latin typeface="Segoe UI Light" pitchFamily="34" charset="0"/>
                <a:hlinkClick r:id="" action="ppaction://noaction"/>
              </a:rPr>
              <a:t>Help</a:t>
            </a:r>
            <a:endParaRPr lang="en-US" sz="12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4440" y="1042416"/>
            <a:ext cx="10515600" cy="6867144"/>
          </a:xfrm>
        </p:spPr>
        <p:txBody>
          <a:bodyPr/>
          <a:lstStyle>
            <a:lvl1pPr marL="469704" indent="-469704">
              <a:buFont typeface="Wingdings" pitchFamily="2" charset="2"/>
              <a:buChar char="§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2pPr>
            <a:lvl3pPr marL="1565681" indent="-313136">
              <a:buFont typeface="Wingdings" pitchFamily="2" charset="2"/>
              <a:buChar char="§"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427053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6F6EB-EDE0-4853-B9ED-EF555EDDF86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7371786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6044765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102D9-3D1B-4ECE-B10F-51297C10DD5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2059764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8885529" y="3766325"/>
            <a:ext cx="3792604" cy="5014773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04368992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t and text,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441" y="1409312"/>
            <a:ext cx="8114005" cy="6088228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29E71-ECB8-4806-B1CF-C027CFEDC96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33440" y="8022237"/>
            <a:ext cx="8127008" cy="758860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accent6">
                    <a:lumMod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2500"/>
            </a:lvl2pPr>
            <a:lvl3pPr marL="1252545" indent="0">
              <a:buNone/>
              <a:defRPr sz="2500"/>
            </a:lvl3pPr>
            <a:lvl4pPr marL="1878818" indent="0">
              <a:buNone/>
              <a:defRPr sz="2500"/>
            </a:lvl4pPr>
            <a:lvl5pPr marL="2505090" indent="0">
              <a:buNone/>
              <a:defRPr sz="25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885529" y="1409312"/>
            <a:ext cx="3792604" cy="1300903"/>
          </a:xfrm>
        </p:spPr>
        <p:txBody>
          <a:bodyPr>
            <a:normAutofit/>
          </a:bodyPr>
          <a:lstStyle>
            <a:lvl1pPr marL="0" indent="0">
              <a:buClr>
                <a:schemeClr val="accent6"/>
              </a:buClr>
              <a:buFont typeface="Arial" pitchFamily="34" charset="0"/>
              <a:buNone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8885529" y="2927033"/>
            <a:ext cx="3792604" cy="5854065"/>
          </a:xfrm>
        </p:spPr>
        <p:txBody>
          <a:bodyPr>
            <a:normAutofit/>
          </a:bodyPr>
          <a:lstStyle>
            <a:lvl1pPr marL="313136" indent="0">
              <a:spcAft>
                <a:spcPts val="411"/>
              </a:spcAft>
              <a:buClr>
                <a:schemeClr val="accent6"/>
              </a:buClr>
              <a:buFont typeface="Arial" pitchFamily="34" charset="0"/>
              <a:buNone/>
              <a:defRPr sz="22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Clr>
                <a:schemeClr val="accent6"/>
              </a:buClr>
              <a:buFont typeface="Arial" pitchFamily="34" charset="0"/>
              <a:buNone/>
              <a:defRPr sz="2200"/>
            </a:lvl2pPr>
            <a:lvl3pPr marL="1252545" indent="0">
              <a:buClr>
                <a:schemeClr val="accent6"/>
              </a:buClr>
              <a:buFont typeface="Arial" pitchFamily="34" charset="0"/>
              <a:buNone/>
              <a:defRPr sz="2200"/>
            </a:lvl3pPr>
            <a:lvl4pPr marL="1878818" indent="0">
              <a:buClr>
                <a:schemeClr val="accent6"/>
              </a:buClr>
              <a:buFont typeface="Arial" pitchFamily="34" charset="0"/>
              <a:buNone/>
              <a:defRPr sz="2200"/>
            </a:lvl4pPr>
            <a:lvl5pPr marL="2505090" indent="0">
              <a:buClr>
                <a:schemeClr val="accent6"/>
              </a:buClr>
              <a:buFont typeface="Arial" pitchFamily="34" charset="0"/>
              <a:buNone/>
              <a:defRPr sz="22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4876119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21" y="216817"/>
            <a:ext cx="11486172" cy="86726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DBF2-E27A-4B13-96CA-F1FCA16AA7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758521" y="1409312"/>
            <a:ext cx="11594532" cy="7154968"/>
          </a:xfrm>
        </p:spPr>
        <p:txBody>
          <a:bodyPr>
            <a:normAutofit/>
          </a:bodyPr>
          <a:lstStyle>
            <a:lvl1pPr marL="469704" indent="-469704">
              <a:buClr>
                <a:schemeClr val="accent6"/>
              </a:buClr>
              <a:buFont typeface="Arial" pitchFamily="34" charset="0"/>
              <a:buChar char="•"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1017693" indent="-391420">
              <a:buClr>
                <a:schemeClr val="accent6"/>
              </a:buClr>
              <a:buFont typeface="Arial" pitchFamily="34" charset="0"/>
              <a:buChar char="•"/>
              <a:defRPr sz="2700"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565681" indent="-313136">
              <a:spcBef>
                <a:spcPts val="822"/>
              </a:spcBef>
              <a:buClr>
                <a:schemeClr val="accent6"/>
              </a:buClr>
              <a:buFont typeface="Arial" pitchFamily="34" charset="0"/>
              <a:buChar char="•"/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51538984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ggestions for pract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5521161"/>
          </a:xfrm>
        </p:spPr>
        <p:txBody>
          <a:bodyPr vert="horz" lIns="125255" tIns="62627" rIns="125255" bIns="62627" rtlCol="0">
            <a:normAutofit/>
          </a:bodyPr>
          <a:lstStyle>
            <a:lvl1pPr marL="626273" indent="-626273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AutoNum type="arabicPeriod"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1174261" indent="-626273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 typeface="+mj-lt"/>
              <a:buAutoNum type="arabicPeriod"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722250" indent="-469704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 typeface="+mj-lt"/>
              <a:buAutoNum type="arabicPeriod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2348522" indent="-469704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 typeface="+mj-lt"/>
              <a:buAutoNum type="arabicPeriod"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974795" indent="-469704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 typeface="+mj-lt"/>
              <a:buAutoNum type="arabicPeriod"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  <a:p>
            <a:pPr marL="378373" lvl="1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Second level</a:t>
            </a:r>
          </a:p>
          <a:p>
            <a:pPr marL="378373" lvl="2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Third level</a:t>
            </a:r>
          </a:p>
          <a:p>
            <a:pPr marL="378373" lvl="3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Fourth level</a:t>
            </a:r>
          </a:p>
          <a:p>
            <a:pPr marL="378373" lvl="4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91A10-A591-43B9-A509-26A67752FF1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758521" y="7697011"/>
            <a:ext cx="11594532" cy="1084086"/>
          </a:xfrm>
        </p:spPr>
        <p:txBody>
          <a:bodyPr/>
          <a:lstStyle>
            <a:lvl1pPr marL="0" indent="0">
              <a:buNone/>
              <a:defRPr sz="3300"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4166913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question, optional 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26DB4-9CE9-4540-9921-68ABBB6E568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36849" y="3577484"/>
            <a:ext cx="11702892" cy="5095205"/>
          </a:xfrm>
        </p:spPr>
        <p:txBody>
          <a:bodyPr vert="horz" lIns="125255" tIns="62627" rIns="125255" bIns="62627" rtlCol="0">
            <a:normAutofit/>
          </a:bodyPr>
          <a:lstStyle>
            <a:lvl1pPr marL="626273" indent="-626273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AutoNum type="arabicPeriod"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7591520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 answer,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96F42-A0DE-4C12-AA21-F4391873529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722401" y="3577484"/>
            <a:ext cx="11702892" cy="5095205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 typeface="+mj-lt"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37147727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R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484651"/>
            <a:ext cx="11702892" cy="130090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1154" y="1959035"/>
            <a:ext cx="11702892" cy="1076408"/>
          </a:xfrm>
        </p:spPr>
        <p:txBody>
          <a:bodyPr vert="horz" lIns="125255" tIns="62627" rIns="125255" bIns="62627" rtlCol="0">
            <a:normAutofit/>
          </a:bodyPr>
          <a:lstStyle>
            <a:lvl1pPr marL="0" indent="0">
              <a:spcBef>
                <a:spcPts val="822"/>
              </a:spcBef>
              <a:spcAft>
                <a:spcPts val="1644"/>
              </a:spcAft>
              <a:buClr>
                <a:schemeClr val="accent6"/>
              </a:buClr>
              <a:buFontTx/>
              <a:buNone/>
              <a:defRPr lang="en-US" sz="33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547988" indent="0">
              <a:spcBef>
                <a:spcPts val="548"/>
              </a:spcBef>
              <a:spcAft>
                <a:spcPts val="1370"/>
              </a:spcAft>
              <a:buClr>
                <a:schemeClr val="accent6"/>
              </a:buClr>
              <a:buFontTx/>
              <a:buNone/>
              <a:defRPr lang="en-US" sz="2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 marL="1252545" indent="0">
              <a:spcBef>
                <a:spcPts val="274"/>
              </a:spcBef>
              <a:spcAft>
                <a:spcPts val="1096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 marL="1878818" indent="0">
              <a:spcBef>
                <a:spcPts val="137"/>
              </a:spcBef>
              <a:spcAft>
                <a:spcPts val="822"/>
              </a:spcAft>
              <a:buClr>
                <a:schemeClr val="accent6"/>
              </a:buClr>
              <a:buFontTx/>
              <a:buNone/>
              <a:defRPr lang="en-US" sz="25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 marL="2505090" indent="0">
              <a:spcBef>
                <a:spcPts val="274"/>
              </a:spcBef>
              <a:spcAft>
                <a:spcPts val="0"/>
              </a:spcAft>
              <a:buClr>
                <a:schemeClr val="accent6"/>
              </a:buClr>
              <a:buFontTx/>
              <a:buNone/>
              <a:defRPr lang="en-US" sz="25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marL="378373" lvl="0" indent="-378373">
              <a:spcBef>
                <a:spcPts val="822"/>
              </a:spcBef>
              <a:spcAft>
                <a:spcPts val="1644"/>
              </a:spcAft>
              <a:buClr>
                <a:srgbClr val="FF9900"/>
              </a:buClr>
              <a:buFontTx/>
            </a:pPr>
            <a:r>
              <a:rPr lang="en-US" smtClean="0"/>
              <a:t>Click to edit Master text styles</a:t>
            </a:r>
          </a:p>
        </p:txBody>
      </p:sp>
      <p:sp>
        <p:nvSpPr>
          <p:cNvPr id="7" name="Media Placeholder 1"/>
          <p:cNvSpPr>
            <a:spLocks noGrp="1"/>
          </p:cNvSpPr>
          <p:nvPr>
            <p:ph type="media" sz="quarter" idx="10"/>
          </p:nvPr>
        </p:nvSpPr>
        <p:spPr>
          <a:xfrm>
            <a:off x="1968468" y="8494776"/>
            <a:ext cx="1115568" cy="630936"/>
          </a:xfrm>
        </p:spPr>
      </p:sp>
    </p:spTree>
    <p:extLst>
      <p:ext uri="{BB962C8B-B14F-4D97-AF65-F5344CB8AC3E}">
        <p14:creationId xmlns:p14="http://schemas.microsoft.com/office/powerpoint/2010/main" val="2551275198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90723"/>
            <a:ext cx="11702892" cy="16261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0161" y="2276583"/>
            <a:ext cx="5743085" cy="6439021"/>
          </a:xfrm>
        </p:spPr>
        <p:txBody>
          <a:bodyPr/>
          <a:lstStyle>
            <a:lvl1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9967" y="2276583"/>
            <a:ext cx="5743085" cy="6439021"/>
          </a:xfrm>
        </p:spPr>
        <p:txBody>
          <a:bodyPr/>
          <a:lstStyle>
            <a:lvl1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5266B5-9510-435A-9402-DF3CCC811C6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6846368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88464"/>
            <a:ext cx="4277968" cy="1653231"/>
          </a:xfrm>
          <a:prstGeom prst="rect">
            <a:avLst/>
          </a:prstGeom>
        </p:spPr>
        <p:txBody>
          <a:bodyPr anchor="b"/>
          <a:lstStyle>
            <a:lvl1pPr algn="l">
              <a:defRPr sz="2700" b="1">
                <a:solidFill>
                  <a:schemeClr val="tx1">
                    <a:lumMod val="50000"/>
                    <a:lumOff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3895" y="388466"/>
            <a:ext cx="7269157" cy="8327137"/>
          </a:xfrm>
        </p:spPr>
        <p:txBody>
          <a:bodyPr/>
          <a:lstStyle>
            <a:lvl1pPr>
              <a:defRPr sz="4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>
              <a:defRPr sz="38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 sz="33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 sz="27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0161" y="2041698"/>
            <a:ext cx="4277968" cy="6673906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1600"/>
            </a:lvl2pPr>
            <a:lvl3pPr marL="1252545" indent="0">
              <a:buNone/>
              <a:defRPr sz="1400"/>
            </a:lvl3pPr>
            <a:lvl4pPr marL="1878818" indent="0">
              <a:buNone/>
              <a:defRPr sz="1200"/>
            </a:lvl4pPr>
            <a:lvl5pPr marL="2505090" indent="0">
              <a:buNone/>
              <a:defRPr sz="1200"/>
            </a:lvl5pPr>
            <a:lvl6pPr marL="3131363" indent="0">
              <a:buNone/>
              <a:defRPr sz="1200"/>
            </a:lvl6pPr>
            <a:lvl7pPr marL="3757635" indent="0">
              <a:buNone/>
              <a:defRPr sz="1200"/>
            </a:lvl7pPr>
            <a:lvl8pPr marL="4383908" indent="0">
              <a:buNone/>
              <a:defRPr sz="1200"/>
            </a:lvl8pPr>
            <a:lvl9pPr marL="501018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0CA3AA-4C40-483B-AA7A-81CDC9C32D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206394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48721" y="6829742"/>
            <a:ext cx="7801928" cy="806290"/>
          </a:xfrm>
          <a:prstGeom prst="rect">
            <a:avLst/>
          </a:prstGeom>
        </p:spPr>
        <p:txBody>
          <a:bodyPr anchor="b"/>
          <a:lstStyle>
            <a:lvl1pPr algn="l">
              <a:defRPr sz="2700" b="1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48721" y="871786"/>
            <a:ext cx="7801928" cy="5854065"/>
          </a:xfrm>
        </p:spPr>
        <p:txBody>
          <a:bodyPr/>
          <a:lstStyle>
            <a:lvl1pPr marL="0" indent="0">
              <a:buNone/>
              <a:defRPr sz="44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3800"/>
            </a:lvl2pPr>
            <a:lvl3pPr marL="1252545" indent="0">
              <a:buNone/>
              <a:defRPr sz="3300"/>
            </a:lvl3pPr>
            <a:lvl4pPr marL="1878818" indent="0">
              <a:buNone/>
              <a:defRPr sz="2700"/>
            </a:lvl4pPr>
            <a:lvl5pPr marL="2505090" indent="0">
              <a:buNone/>
              <a:defRPr sz="2700"/>
            </a:lvl5pPr>
            <a:lvl6pPr marL="3131363" indent="0">
              <a:buNone/>
              <a:defRPr sz="2700"/>
            </a:lvl6pPr>
            <a:lvl7pPr marL="3757635" indent="0">
              <a:buNone/>
              <a:defRPr sz="2700"/>
            </a:lvl7pPr>
            <a:lvl8pPr marL="4383908" indent="0">
              <a:buNone/>
              <a:defRPr sz="2700"/>
            </a:lvl8pPr>
            <a:lvl9pPr marL="5010180" indent="0">
              <a:buNone/>
              <a:defRPr sz="27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48721" y="7636032"/>
            <a:ext cx="7801928" cy="1145065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>
              <a:buNone/>
              <a:defRPr sz="1600"/>
            </a:lvl2pPr>
            <a:lvl3pPr marL="1252545" indent="0">
              <a:buNone/>
              <a:defRPr sz="1400"/>
            </a:lvl3pPr>
            <a:lvl4pPr marL="1878818" indent="0">
              <a:buNone/>
              <a:defRPr sz="1200"/>
            </a:lvl4pPr>
            <a:lvl5pPr marL="2505090" indent="0">
              <a:buNone/>
              <a:defRPr sz="1200"/>
            </a:lvl5pPr>
            <a:lvl6pPr marL="3131363" indent="0">
              <a:buNone/>
              <a:defRPr sz="1200"/>
            </a:lvl6pPr>
            <a:lvl7pPr marL="3757635" indent="0">
              <a:buNone/>
              <a:defRPr sz="1200"/>
            </a:lvl7pPr>
            <a:lvl8pPr marL="4383908" indent="0">
              <a:buNone/>
              <a:defRPr sz="1200"/>
            </a:lvl8pPr>
            <a:lvl9pPr marL="501018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CC0C7-3AB7-489B-BFFA-B8BBCA6D94D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39477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161" y="306095"/>
            <a:ext cx="11702892" cy="162612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Segoe Ligh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lang="en-US" sz="3800" kern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egoe UI Semibold" pitchFamily="34" charset="0"/>
                <a:ea typeface="Segoe UI" pitchFamily="34" charset="0"/>
                <a:cs typeface="Segoe UI" pitchFamily="34" charset="0"/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A22DD-D5D8-4365-A63D-444B15A34CF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28465"/>
      </p:ext>
    </p:extLst>
  </p:cSld>
  <p:clrMapOvr>
    <a:masterClrMapping/>
  </p:clrMapOvr>
  <p:transition spd="slow" advClick="0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slideLayout" Target="../slideLayouts/slideLayout74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77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7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Relationship Id="rId14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1" y="0"/>
            <a:ext cx="13003213" cy="992187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276583"/>
            <a:ext cx="11702892" cy="6439021"/>
          </a:xfrm>
          <a:prstGeom prst="rect">
            <a:avLst/>
          </a:prstGeom>
        </p:spPr>
        <p:txBody>
          <a:bodyPr vert="horz" lIns="125255" tIns="62627" rIns="125255" bIns="626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2" y="9043087"/>
            <a:ext cx="3034083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EBE3D5E8-F0A0-49CF-96BB-192B0833AADB}" type="datetime1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7"/>
            <a:ext cx="4117684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/>
              <a:t>Make the switch to Excel 2010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70" y="9043087"/>
            <a:ext cx="3034083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D736C25D-E660-4766-A9D8-2DB735710AB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568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0" r:id="rId3"/>
    <p:sldLayoutId id="2147483651" r:id="rId4"/>
    <p:sldLayoutId id="2147483658" r:id="rId5"/>
    <p:sldLayoutId id="2147483661" r:id="rId6"/>
    <p:sldLayoutId id="2147483668" r:id="rId7"/>
    <p:sldLayoutId id="2147483662" r:id="rId8"/>
    <p:sldLayoutId id="2147483667" r:id="rId9"/>
    <p:sldLayoutId id="2147483659" r:id="rId10"/>
    <p:sldLayoutId id="2147483664" r:id="rId11"/>
    <p:sldLayoutId id="2147483665" r:id="rId12"/>
    <p:sldLayoutId id="2147483666" r:id="rId13"/>
    <p:sldLayoutId id="2147483652" r:id="rId14"/>
    <p:sldLayoutId id="2147483656" r:id="rId15"/>
    <p:sldLayoutId id="2147483657" r:id="rId16"/>
    <p:sldLayoutId id="2147483650" r:id="rId17"/>
  </p:sldLayoutIdLst>
  <p:transition spd="slow" advClick="0">
    <p:wipe dir="d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1252545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9704" indent="-469704" algn="l" defTabSz="1252545" rtl="0" eaLnBrk="1" latinLnBrk="0" hangingPunct="1">
        <a:spcBef>
          <a:spcPct val="20000"/>
        </a:spcBef>
        <a:buFont typeface="Wingdings" pitchFamily="2" charset="2"/>
        <a:buChar char="§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17693" indent="-391420" algn="l" defTabSz="1252545" rtl="0" eaLnBrk="1" latinLnBrk="0" hangingPunct="1">
        <a:spcBef>
          <a:spcPct val="20000"/>
        </a:spcBef>
        <a:buFont typeface="Wingdings" pitchFamily="2" charset="2"/>
        <a:buChar char="§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65681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191954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18227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44499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70772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97044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323317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26273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545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78818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0509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31363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57635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83908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1018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875" y="390525"/>
            <a:ext cx="11701463" cy="1625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875" y="2276475"/>
            <a:ext cx="11701463" cy="6438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469704" marR="0" lvl="0" indent="-469704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to edit Master text styles</a:t>
            </a:r>
          </a:p>
          <a:p>
            <a:pPr marL="1017693" marR="0" lvl="1" indent="-39142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Second level</a:t>
            </a:r>
          </a:p>
          <a:p>
            <a:pPr marL="1565681" marR="0" lvl="2" indent="-313136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33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Third level</a:t>
            </a:r>
          </a:p>
          <a:p>
            <a:pPr marL="2191954" marR="0" lvl="3" indent="-313136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Fourth level</a:t>
            </a:r>
          </a:p>
          <a:p>
            <a:pPr marL="2818227" marR="0" lvl="4" indent="-313136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Fifth level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75" y="9042400"/>
            <a:ext cx="3033713" cy="520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8F74E-77E6-4B09-8894-36113D4DC580}" type="datetimeFigureOut">
              <a:rPr lang="en-US" smtClean="0"/>
              <a:t>9/12/2013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3413" y="9042400"/>
            <a:ext cx="4116387" cy="520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625" y="9042400"/>
            <a:ext cx="3033713" cy="520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44FB2E-F914-4DC8-B8F2-95BCFCF3325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13003213" cy="992187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7696199"/>
            <a:ext cx="13003213" cy="2060575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156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9704" marR="0" indent="-469704" algn="l" defTabSz="1252545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itchFamily="2" charset="2"/>
        <a:buChar char="§"/>
        <a:tabLst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1017693" marR="0" indent="-391420" algn="l" defTabSz="1252545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itchFamily="2" charset="2"/>
        <a:buChar char="§"/>
        <a:tabLst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565681" marR="0" indent="-313136" algn="l" defTabSz="1252545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itchFamily="2" charset="2"/>
        <a:buChar char="§"/>
        <a:tabLst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2191954" marR="0" indent="-313136" algn="l" defTabSz="1252545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818227" marR="0" indent="-313136" algn="l" defTabSz="1252545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Tx/>
        <a:buSzTx/>
        <a:buFont typeface="Wingdings" pitchFamily="2" charset="2"/>
        <a:buChar char="§"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161" y="390723"/>
            <a:ext cx="11702892" cy="1626129"/>
          </a:xfrm>
          <a:prstGeom prst="rect">
            <a:avLst/>
          </a:prstGeom>
        </p:spPr>
        <p:txBody>
          <a:bodyPr vert="horz" lIns="130055" tIns="65028" rIns="130055" bIns="6502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276581"/>
            <a:ext cx="11702892" cy="6439021"/>
          </a:xfrm>
          <a:prstGeom prst="rect">
            <a:avLst/>
          </a:prstGeom>
        </p:spPr>
        <p:txBody>
          <a:bodyPr vert="horz" lIns="130055" tIns="65028" rIns="130055" bIns="6502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1" y="9043086"/>
            <a:ext cx="3034083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551"/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551"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6"/>
            <a:ext cx="4117684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551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69" y="9043086"/>
            <a:ext cx="3034083" cy="519458"/>
          </a:xfrm>
          <a:prstGeom prst="rect">
            <a:avLst/>
          </a:prstGeom>
        </p:spPr>
        <p:txBody>
          <a:bodyPr vert="horz" lIns="130055" tIns="65028" rIns="130055" bIns="6502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551"/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551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374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ctr" defTabSz="1300551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707" indent="-487707" algn="l" defTabSz="1300551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698" indent="-406422" algn="l" defTabSz="1300551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689" indent="-325138" algn="l" defTabSz="1300551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964" indent="-325138" algn="l" defTabSz="130055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6240" indent="-325138" algn="l" defTabSz="1300551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516" indent="-325138" algn="l" defTabSz="130055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791" indent="-325138" algn="l" defTabSz="130055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7067" indent="-325138" algn="l" defTabSz="130055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7342" indent="-325138" algn="l" defTabSz="1300551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276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551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827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1102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1378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653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929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2204" algn="l" defTabSz="1300551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161" y="390723"/>
            <a:ext cx="11702892" cy="1626129"/>
          </a:xfrm>
          <a:prstGeom prst="rect">
            <a:avLst/>
          </a:prstGeom>
        </p:spPr>
        <p:txBody>
          <a:bodyPr vert="horz" lIns="130022" tIns="65012" rIns="130022" bIns="65012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276584"/>
            <a:ext cx="11702892" cy="6439021"/>
          </a:xfrm>
          <a:prstGeom prst="rect">
            <a:avLst/>
          </a:prstGeom>
        </p:spPr>
        <p:txBody>
          <a:bodyPr vert="horz" lIns="130022" tIns="65012" rIns="130022" bIns="65012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2" y="9043087"/>
            <a:ext cx="3034083" cy="519458"/>
          </a:xfrm>
          <a:prstGeom prst="rect">
            <a:avLst/>
          </a:prstGeom>
        </p:spPr>
        <p:txBody>
          <a:bodyPr vert="horz" lIns="130022" tIns="65012" rIns="130022" bIns="65012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230"/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230"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7"/>
            <a:ext cx="4117684" cy="519458"/>
          </a:xfrm>
          <a:prstGeom prst="rect">
            <a:avLst/>
          </a:prstGeom>
        </p:spPr>
        <p:txBody>
          <a:bodyPr vert="horz" lIns="130022" tIns="65012" rIns="130022" bIns="65012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2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69" y="9043087"/>
            <a:ext cx="3034083" cy="519458"/>
          </a:xfrm>
          <a:prstGeom prst="rect">
            <a:avLst/>
          </a:prstGeom>
        </p:spPr>
        <p:txBody>
          <a:bodyPr vert="horz" lIns="130022" tIns="65012" rIns="130022" bIns="65012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230"/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2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034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xStyles>
    <p:titleStyle>
      <a:lvl1pPr algn="ctr" defTabSz="130023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587" indent="-487587" algn="l" defTabSz="130023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438" indent="-406323" algn="l" defTabSz="130023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288" indent="-325058" algn="l" defTabSz="130023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404" indent="-325058" algn="l" defTabSz="130023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520" indent="-325058" algn="l" defTabSz="130023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5635" indent="-325058" algn="l" defTabSz="13002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5751" indent="-325058" algn="l" defTabSz="13002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5866" indent="-325058" algn="l" defTabSz="13002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5981" indent="-325058" algn="l" defTabSz="130023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16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230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346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462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578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0693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0808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0923" algn="l" defTabSz="130023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0161" y="390723"/>
            <a:ext cx="11702892" cy="1626129"/>
          </a:xfrm>
          <a:prstGeom prst="rect">
            <a:avLst/>
          </a:prstGeom>
        </p:spPr>
        <p:txBody>
          <a:bodyPr vert="horz" lIns="130039" tIns="65020" rIns="130039" bIns="650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276583"/>
            <a:ext cx="11702892" cy="6439021"/>
          </a:xfrm>
          <a:prstGeom prst="rect">
            <a:avLst/>
          </a:prstGeom>
        </p:spPr>
        <p:txBody>
          <a:bodyPr vert="horz" lIns="130039" tIns="65020" rIns="130039" bIns="650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2" y="9043087"/>
            <a:ext cx="3034083" cy="519458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390"/>
            <a:fld id="{5526E0C7-F014-4852-9F61-A65190519EF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390"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7"/>
            <a:ext cx="4117684" cy="519458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39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69" y="9043087"/>
            <a:ext cx="3034083" cy="519458"/>
          </a:xfrm>
          <a:prstGeom prst="rect">
            <a:avLst/>
          </a:prstGeom>
        </p:spPr>
        <p:txBody>
          <a:bodyPr vert="horz" lIns="130039" tIns="65020" rIns="130039" bIns="65020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300390"/>
            <a:fld id="{DBE57E0A-C3ED-4295-9866-469A1777750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30039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1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xStyles>
    <p:titleStyle>
      <a:lvl1pPr algn="ctr" defTabSz="1300390" rtl="0" eaLnBrk="1" latinLnBrk="0" hangingPunct="1">
        <a:spcBef>
          <a:spcPct val="0"/>
        </a:spcBef>
        <a:buNone/>
        <a:defRPr sz="6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7647" indent="-487647" algn="l" defTabSz="1300390" rtl="0" eaLnBrk="1" latinLnBrk="0" hangingPunct="1">
        <a:spcBef>
          <a:spcPct val="20000"/>
        </a:spcBef>
        <a:buFont typeface="Arial" pitchFamily="34" charset="0"/>
        <a:buChar char="•"/>
        <a:defRPr sz="4600" kern="1200">
          <a:solidFill>
            <a:schemeClr val="tx1"/>
          </a:solidFill>
          <a:latin typeface="+mn-lt"/>
          <a:ea typeface="+mn-ea"/>
          <a:cs typeface="+mn-cs"/>
        </a:defRPr>
      </a:lvl1pPr>
      <a:lvl2pPr marL="1056568" indent="-406372" algn="l" defTabSz="1300390" rtl="0" eaLnBrk="1" latinLnBrk="0" hangingPunct="1">
        <a:spcBef>
          <a:spcPct val="20000"/>
        </a:spcBef>
        <a:buFont typeface="Arial" pitchFamily="34" charset="0"/>
        <a:buChar char="–"/>
        <a:defRPr sz="40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488" indent="-325098" algn="l" defTabSz="130039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75684" indent="-325098" algn="l" defTabSz="130039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925880" indent="-325098" algn="l" defTabSz="130039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76076" indent="-325098" algn="l" defTabSz="130039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226271" indent="-325098" algn="l" defTabSz="130039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76466" indent="-325098" algn="l" defTabSz="130039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526661" indent="-325098" algn="l" defTabSz="130039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50196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00390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50586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00782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50978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01173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551369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01563" algn="l" defTabSz="1300390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6C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1" y="0"/>
            <a:ext cx="13003213" cy="992187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0161" y="2276583"/>
            <a:ext cx="11702892" cy="6439021"/>
          </a:xfrm>
          <a:prstGeom prst="rect">
            <a:avLst/>
          </a:prstGeom>
        </p:spPr>
        <p:txBody>
          <a:bodyPr vert="horz" lIns="125255" tIns="62627" rIns="125255" bIns="6262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162" y="9043087"/>
            <a:ext cx="3034083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EBE3D5E8-F0A0-49CF-96BB-192B0833AAD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42765" y="9043087"/>
            <a:ext cx="4117684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Make the switch to Excel 2010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18970" y="9043087"/>
            <a:ext cx="3034083" cy="519458"/>
          </a:xfrm>
          <a:prstGeom prst="rect">
            <a:avLst/>
          </a:prstGeom>
        </p:spPr>
        <p:txBody>
          <a:bodyPr vert="horz" lIns="125255" tIns="62627" rIns="125255" bIns="62627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fld id="{D736C25D-E660-4766-A9D8-2DB735710A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476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</p:sldLayoutIdLst>
  <p:transition spd="slow" advClick="0">
    <p:wipe dir="d"/>
  </p:transition>
  <p:timing>
    <p:tnLst>
      <p:par>
        <p:cTn id="1" dur="indefinite" restart="never" nodeType="tmRoot"/>
      </p:par>
    </p:tnLst>
  </p:timing>
  <p:hf sldNum="0" hdr="0" dt="0"/>
  <p:txStyles>
    <p:titleStyle>
      <a:lvl1pPr algn="ctr" defTabSz="1252545" rtl="0" eaLnBrk="1" latinLnBrk="0" hangingPunct="1">
        <a:spcBef>
          <a:spcPct val="0"/>
        </a:spcBef>
        <a:buNone/>
        <a:defRPr sz="6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9704" indent="-469704" algn="l" defTabSz="1252545" rtl="0" eaLnBrk="1" latinLnBrk="0" hangingPunct="1">
        <a:spcBef>
          <a:spcPct val="20000"/>
        </a:spcBef>
        <a:buFont typeface="Wingdings" pitchFamily="2" charset="2"/>
        <a:buChar char="§"/>
        <a:defRPr sz="4400" kern="1200">
          <a:solidFill>
            <a:schemeClr val="tx1"/>
          </a:solidFill>
          <a:latin typeface="+mn-lt"/>
          <a:ea typeface="+mn-ea"/>
          <a:cs typeface="+mn-cs"/>
        </a:defRPr>
      </a:lvl1pPr>
      <a:lvl2pPr marL="1017693" indent="-391420" algn="l" defTabSz="1252545" rtl="0" eaLnBrk="1" latinLnBrk="0" hangingPunct="1">
        <a:spcBef>
          <a:spcPct val="20000"/>
        </a:spcBef>
        <a:buFont typeface="Wingdings" pitchFamily="2" charset="2"/>
        <a:buChar char="§"/>
        <a:defRPr sz="3800" kern="1200">
          <a:solidFill>
            <a:schemeClr val="tx1"/>
          </a:solidFill>
          <a:latin typeface="+mn-lt"/>
          <a:ea typeface="+mn-ea"/>
          <a:cs typeface="+mn-cs"/>
        </a:defRPr>
      </a:lvl2pPr>
      <a:lvl3pPr marL="1565681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3300" kern="1200">
          <a:solidFill>
            <a:schemeClr val="tx1"/>
          </a:solidFill>
          <a:latin typeface="+mn-lt"/>
          <a:ea typeface="+mn-ea"/>
          <a:cs typeface="+mn-cs"/>
        </a:defRPr>
      </a:lvl3pPr>
      <a:lvl4pPr marL="2191954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818227" indent="-313136" algn="l" defTabSz="1252545" rtl="0" eaLnBrk="1" latinLnBrk="0" hangingPunct="1">
        <a:spcBef>
          <a:spcPct val="20000"/>
        </a:spcBef>
        <a:buFont typeface="Wingdings" pitchFamily="2" charset="2"/>
        <a:buChar char="§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44499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070772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697044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323317" indent="-313136" algn="l" defTabSz="1252545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26273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52545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878818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0509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31363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757635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383908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10180" algn="l" defTabSz="125254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2.xml"/><Relationship Id="rId5" Type="http://schemas.openxmlformats.org/officeDocument/2006/relationships/hyperlink" Target="http://office.microsoft.com/redir/XT103864844.aspx" TargetMode="External"/><Relationship Id="rId4" Type="http://schemas.openxmlformats.org/officeDocument/2006/relationships/hyperlink" Target="http://office.microsoft.com/redir/XT103834044.aspx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6.xml"/><Relationship Id="rId13" Type="http://schemas.openxmlformats.org/officeDocument/2006/relationships/slide" Target="slide2.xml"/><Relationship Id="rId18" Type="http://schemas.openxmlformats.org/officeDocument/2006/relationships/slide" Target="slide4.xml"/><Relationship Id="rId26" Type="http://schemas.openxmlformats.org/officeDocument/2006/relationships/slide" Target="slide8.xml"/><Relationship Id="rId3" Type="http://schemas.openxmlformats.org/officeDocument/2006/relationships/tags" Target="../tags/tag1.xml"/><Relationship Id="rId21" Type="http://schemas.openxmlformats.org/officeDocument/2006/relationships/image" Target="../media/image9.png"/><Relationship Id="rId7" Type="http://schemas.openxmlformats.org/officeDocument/2006/relationships/tags" Target="../tags/tag5.xml"/><Relationship Id="rId12" Type="http://schemas.openxmlformats.org/officeDocument/2006/relationships/slideLayout" Target="../slideLayouts/slideLayout5.xml"/><Relationship Id="rId17" Type="http://schemas.openxmlformats.org/officeDocument/2006/relationships/image" Target="../media/image7.png"/><Relationship Id="rId25" Type="http://schemas.openxmlformats.org/officeDocument/2006/relationships/image" Target="../media/image11.png"/><Relationship Id="rId2" Type="http://schemas.openxmlformats.org/officeDocument/2006/relationships/video" Target="../media/media1.mp4"/><Relationship Id="rId16" Type="http://schemas.openxmlformats.org/officeDocument/2006/relationships/slide" Target="slide3.xml"/><Relationship Id="rId20" Type="http://schemas.openxmlformats.org/officeDocument/2006/relationships/slide" Target="slide5.xml"/><Relationship Id="rId29" Type="http://schemas.openxmlformats.org/officeDocument/2006/relationships/image" Target="../media/image13.png"/><Relationship Id="rId1" Type="http://schemas.microsoft.com/office/2007/relationships/media" Target="../media/media1.mp4"/><Relationship Id="rId6" Type="http://schemas.openxmlformats.org/officeDocument/2006/relationships/tags" Target="../tags/tag4.xml"/><Relationship Id="rId11" Type="http://schemas.openxmlformats.org/officeDocument/2006/relationships/tags" Target="../tags/tag9.xml"/><Relationship Id="rId24" Type="http://schemas.openxmlformats.org/officeDocument/2006/relationships/slide" Target="slide7.xml"/><Relationship Id="rId32" Type="http://schemas.openxmlformats.org/officeDocument/2006/relationships/image" Target="../media/image15.png"/><Relationship Id="rId5" Type="http://schemas.openxmlformats.org/officeDocument/2006/relationships/tags" Target="../tags/tag3.xml"/><Relationship Id="rId15" Type="http://schemas.openxmlformats.org/officeDocument/2006/relationships/image" Target="../media/image6.png"/><Relationship Id="rId23" Type="http://schemas.openxmlformats.org/officeDocument/2006/relationships/image" Target="../media/image10.png"/><Relationship Id="rId28" Type="http://schemas.openxmlformats.org/officeDocument/2006/relationships/slide" Target="slide9.xml"/><Relationship Id="rId10" Type="http://schemas.openxmlformats.org/officeDocument/2006/relationships/tags" Target="../tags/tag8.xml"/><Relationship Id="rId19" Type="http://schemas.openxmlformats.org/officeDocument/2006/relationships/image" Target="../media/image8.png"/><Relationship Id="rId31" Type="http://schemas.microsoft.com/office/2007/relationships/hdphoto" Target="../media/hdphoto1.wdp"/><Relationship Id="rId4" Type="http://schemas.openxmlformats.org/officeDocument/2006/relationships/tags" Target="../tags/tag2.xml"/><Relationship Id="rId9" Type="http://schemas.openxmlformats.org/officeDocument/2006/relationships/tags" Target="../tags/tag7.xml"/><Relationship Id="rId14" Type="http://schemas.openxmlformats.org/officeDocument/2006/relationships/image" Target="../media/image5.png"/><Relationship Id="rId22" Type="http://schemas.openxmlformats.org/officeDocument/2006/relationships/slide" Target="slide6.xml"/><Relationship Id="rId27" Type="http://schemas.openxmlformats.org/officeDocument/2006/relationships/image" Target="../media/image12.png"/><Relationship Id="rId30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tags" Target="../tags/tag20.xml"/><Relationship Id="rId18" Type="http://schemas.openxmlformats.org/officeDocument/2006/relationships/tags" Target="../tags/tag25.xml"/><Relationship Id="rId26" Type="http://schemas.openxmlformats.org/officeDocument/2006/relationships/tags" Target="../tags/tag33.xml"/><Relationship Id="rId39" Type="http://schemas.openxmlformats.org/officeDocument/2006/relationships/slide" Target="slide3.xml"/><Relationship Id="rId21" Type="http://schemas.openxmlformats.org/officeDocument/2006/relationships/tags" Target="../tags/tag28.xml"/><Relationship Id="rId34" Type="http://schemas.openxmlformats.org/officeDocument/2006/relationships/tags" Target="../tags/tag41.xml"/><Relationship Id="rId42" Type="http://schemas.openxmlformats.org/officeDocument/2006/relationships/image" Target="../media/image8.png"/><Relationship Id="rId47" Type="http://schemas.openxmlformats.org/officeDocument/2006/relationships/slide" Target="slide7.xml"/><Relationship Id="rId50" Type="http://schemas.openxmlformats.org/officeDocument/2006/relationships/image" Target="../media/image12.png"/><Relationship Id="rId55" Type="http://schemas.openxmlformats.org/officeDocument/2006/relationships/image" Target="../media/image15.png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17" Type="http://schemas.openxmlformats.org/officeDocument/2006/relationships/tags" Target="../tags/tag24.xml"/><Relationship Id="rId25" Type="http://schemas.openxmlformats.org/officeDocument/2006/relationships/tags" Target="../tags/tag32.xml"/><Relationship Id="rId33" Type="http://schemas.openxmlformats.org/officeDocument/2006/relationships/tags" Target="../tags/tag40.xml"/><Relationship Id="rId38" Type="http://schemas.openxmlformats.org/officeDocument/2006/relationships/slide" Target="slide2.xml"/><Relationship Id="rId46" Type="http://schemas.openxmlformats.org/officeDocument/2006/relationships/image" Target="../media/image10.png"/><Relationship Id="rId2" Type="http://schemas.openxmlformats.org/officeDocument/2006/relationships/video" Target="../media/media2.mp4"/><Relationship Id="rId16" Type="http://schemas.openxmlformats.org/officeDocument/2006/relationships/tags" Target="../tags/tag23.xml"/><Relationship Id="rId20" Type="http://schemas.openxmlformats.org/officeDocument/2006/relationships/tags" Target="../tags/tag27.xml"/><Relationship Id="rId29" Type="http://schemas.openxmlformats.org/officeDocument/2006/relationships/tags" Target="../tags/tag36.xml"/><Relationship Id="rId41" Type="http://schemas.openxmlformats.org/officeDocument/2006/relationships/slide" Target="slide4.xml"/><Relationship Id="rId54" Type="http://schemas.microsoft.com/office/2007/relationships/hdphoto" Target="../media/hdphoto1.wdp"/><Relationship Id="rId1" Type="http://schemas.microsoft.com/office/2007/relationships/media" Target="../media/media2.mp4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24" Type="http://schemas.openxmlformats.org/officeDocument/2006/relationships/tags" Target="../tags/tag31.xml"/><Relationship Id="rId32" Type="http://schemas.openxmlformats.org/officeDocument/2006/relationships/tags" Target="../tags/tag39.xml"/><Relationship Id="rId37" Type="http://schemas.openxmlformats.org/officeDocument/2006/relationships/image" Target="../media/image16.png"/><Relationship Id="rId40" Type="http://schemas.openxmlformats.org/officeDocument/2006/relationships/image" Target="../media/image7.png"/><Relationship Id="rId45" Type="http://schemas.openxmlformats.org/officeDocument/2006/relationships/slide" Target="slide6.xml"/><Relationship Id="rId53" Type="http://schemas.openxmlformats.org/officeDocument/2006/relationships/image" Target="../media/image14.png"/><Relationship Id="rId5" Type="http://schemas.openxmlformats.org/officeDocument/2006/relationships/tags" Target="../tags/tag12.xml"/><Relationship Id="rId15" Type="http://schemas.openxmlformats.org/officeDocument/2006/relationships/tags" Target="../tags/tag22.xml"/><Relationship Id="rId23" Type="http://schemas.openxmlformats.org/officeDocument/2006/relationships/tags" Target="../tags/tag30.xml"/><Relationship Id="rId28" Type="http://schemas.openxmlformats.org/officeDocument/2006/relationships/tags" Target="../tags/tag35.xml"/><Relationship Id="rId36" Type="http://schemas.openxmlformats.org/officeDocument/2006/relationships/slideLayout" Target="../slideLayouts/slideLayout5.xml"/><Relationship Id="rId49" Type="http://schemas.openxmlformats.org/officeDocument/2006/relationships/slide" Target="slide8.xml"/><Relationship Id="rId57" Type="http://schemas.openxmlformats.org/officeDocument/2006/relationships/image" Target="../media/image5.png"/><Relationship Id="rId10" Type="http://schemas.openxmlformats.org/officeDocument/2006/relationships/tags" Target="../tags/tag17.xml"/><Relationship Id="rId19" Type="http://schemas.openxmlformats.org/officeDocument/2006/relationships/tags" Target="../tags/tag26.xml"/><Relationship Id="rId31" Type="http://schemas.openxmlformats.org/officeDocument/2006/relationships/tags" Target="../tags/tag38.xml"/><Relationship Id="rId44" Type="http://schemas.openxmlformats.org/officeDocument/2006/relationships/image" Target="../media/image9.png"/><Relationship Id="rId52" Type="http://schemas.openxmlformats.org/officeDocument/2006/relationships/image" Target="../media/image13.png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tags" Target="../tags/tag21.xml"/><Relationship Id="rId22" Type="http://schemas.openxmlformats.org/officeDocument/2006/relationships/tags" Target="../tags/tag29.xml"/><Relationship Id="rId27" Type="http://schemas.openxmlformats.org/officeDocument/2006/relationships/tags" Target="../tags/tag34.xml"/><Relationship Id="rId30" Type="http://schemas.openxmlformats.org/officeDocument/2006/relationships/tags" Target="../tags/tag37.xml"/><Relationship Id="rId35" Type="http://schemas.openxmlformats.org/officeDocument/2006/relationships/tags" Target="../tags/tag42.xml"/><Relationship Id="rId43" Type="http://schemas.openxmlformats.org/officeDocument/2006/relationships/slide" Target="slide5.xml"/><Relationship Id="rId48" Type="http://schemas.openxmlformats.org/officeDocument/2006/relationships/image" Target="../media/image11.png"/><Relationship Id="rId56" Type="http://schemas.openxmlformats.org/officeDocument/2006/relationships/image" Target="../media/image17.png"/><Relationship Id="rId8" Type="http://schemas.openxmlformats.org/officeDocument/2006/relationships/tags" Target="../tags/tag15.xml"/><Relationship Id="rId51" Type="http://schemas.openxmlformats.org/officeDocument/2006/relationships/slide" Target="slide9.xml"/><Relationship Id="rId3" Type="http://schemas.openxmlformats.org/officeDocument/2006/relationships/tags" Target="../tags/tag10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53.xml"/><Relationship Id="rId18" Type="http://schemas.openxmlformats.org/officeDocument/2006/relationships/tags" Target="../tags/tag58.xml"/><Relationship Id="rId26" Type="http://schemas.openxmlformats.org/officeDocument/2006/relationships/tags" Target="../tags/tag66.xml"/><Relationship Id="rId39" Type="http://schemas.openxmlformats.org/officeDocument/2006/relationships/tags" Target="../tags/tag79.xml"/><Relationship Id="rId21" Type="http://schemas.openxmlformats.org/officeDocument/2006/relationships/tags" Target="../tags/tag61.xml"/><Relationship Id="rId34" Type="http://schemas.openxmlformats.org/officeDocument/2006/relationships/tags" Target="../tags/tag74.xml"/><Relationship Id="rId42" Type="http://schemas.openxmlformats.org/officeDocument/2006/relationships/tags" Target="../tags/tag82.xml"/><Relationship Id="rId47" Type="http://schemas.openxmlformats.org/officeDocument/2006/relationships/tags" Target="../tags/tag87.xml"/><Relationship Id="rId50" Type="http://schemas.openxmlformats.org/officeDocument/2006/relationships/image" Target="../media/image18.png"/><Relationship Id="rId55" Type="http://schemas.openxmlformats.org/officeDocument/2006/relationships/image" Target="../media/image9.png"/><Relationship Id="rId63" Type="http://schemas.openxmlformats.org/officeDocument/2006/relationships/image" Target="../media/image13.png"/><Relationship Id="rId68" Type="http://schemas.openxmlformats.org/officeDocument/2006/relationships/slide" Target="slide3.xml"/><Relationship Id="rId7" Type="http://schemas.openxmlformats.org/officeDocument/2006/relationships/tags" Target="../tags/tag47.xml"/><Relationship Id="rId2" Type="http://schemas.openxmlformats.org/officeDocument/2006/relationships/video" Target="../media/media3.mp4"/><Relationship Id="rId16" Type="http://schemas.openxmlformats.org/officeDocument/2006/relationships/tags" Target="../tags/tag56.xml"/><Relationship Id="rId29" Type="http://schemas.openxmlformats.org/officeDocument/2006/relationships/tags" Target="../tags/tag69.xml"/><Relationship Id="rId1" Type="http://schemas.microsoft.com/office/2007/relationships/media" Target="../media/media3.mp4"/><Relationship Id="rId6" Type="http://schemas.openxmlformats.org/officeDocument/2006/relationships/tags" Target="../tags/tag46.xml"/><Relationship Id="rId11" Type="http://schemas.openxmlformats.org/officeDocument/2006/relationships/tags" Target="../tags/tag51.xml"/><Relationship Id="rId24" Type="http://schemas.openxmlformats.org/officeDocument/2006/relationships/tags" Target="../tags/tag64.xml"/><Relationship Id="rId32" Type="http://schemas.openxmlformats.org/officeDocument/2006/relationships/tags" Target="../tags/tag72.xml"/><Relationship Id="rId37" Type="http://schemas.openxmlformats.org/officeDocument/2006/relationships/tags" Target="../tags/tag77.xml"/><Relationship Id="rId40" Type="http://schemas.openxmlformats.org/officeDocument/2006/relationships/tags" Target="../tags/tag80.xml"/><Relationship Id="rId45" Type="http://schemas.openxmlformats.org/officeDocument/2006/relationships/tags" Target="../tags/tag85.xml"/><Relationship Id="rId53" Type="http://schemas.openxmlformats.org/officeDocument/2006/relationships/slide" Target="slide4.xml"/><Relationship Id="rId58" Type="http://schemas.openxmlformats.org/officeDocument/2006/relationships/slide" Target="slide7.xml"/><Relationship Id="rId66" Type="http://schemas.openxmlformats.org/officeDocument/2006/relationships/image" Target="../media/image15.png"/><Relationship Id="rId5" Type="http://schemas.openxmlformats.org/officeDocument/2006/relationships/tags" Target="../tags/tag45.xml"/><Relationship Id="rId15" Type="http://schemas.openxmlformats.org/officeDocument/2006/relationships/tags" Target="../tags/tag55.xml"/><Relationship Id="rId23" Type="http://schemas.openxmlformats.org/officeDocument/2006/relationships/tags" Target="../tags/tag63.xml"/><Relationship Id="rId28" Type="http://schemas.openxmlformats.org/officeDocument/2006/relationships/tags" Target="../tags/tag68.xml"/><Relationship Id="rId36" Type="http://schemas.openxmlformats.org/officeDocument/2006/relationships/tags" Target="../tags/tag76.xml"/><Relationship Id="rId49" Type="http://schemas.openxmlformats.org/officeDocument/2006/relationships/slideLayout" Target="../slideLayouts/slideLayout5.xml"/><Relationship Id="rId57" Type="http://schemas.openxmlformats.org/officeDocument/2006/relationships/image" Target="../media/image10.png"/><Relationship Id="rId61" Type="http://schemas.openxmlformats.org/officeDocument/2006/relationships/image" Target="../media/image12.png"/><Relationship Id="rId10" Type="http://schemas.openxmlformats.org/officeDocument/2006/relationships/tags" Target="../tags/tag50.xml"/><Relationship Id="rId19" Type="http://schemas.openxmlformats.org/officeDocument/2006/relationships/tags" Target="../tags/tag59.xml"/><Relationship Id="rId31" Type="http://schemas.openxmlformats.org/officeDocument/2006/relationships/tags" Target="../tags/tag71.xml"/><Relationship Id="rId44" Type="http://schemas.openxmlformats.org/officeDocument/2006/relationships/tags" Target="../tags/tag84.xml"/><Relationship Id="rId52" Type="http://schemas.openxmlformats.org/officeDocument/2006/relationships/image" Target="../media/image7.png"/><Relationship Id="rId60" Type="http://schemas.openxmlformats.org/officeDocument/2006/relationships/slide" Target="slide8.xml"/><Relationship Id="rId65" Type="http://schemas.microsoft.com/office/2007/relationships/hdphoto" Target="../media/hdphoto1.wdp"/><Relationship Id="rId4" Type="http://schemas.openxmlformats.org/officeDocument/2006/relationships/tags" Target="../tags/tag44.xml"/><Relationship Id="rId9" Type="http://schemas.openxmlformats.org/officeDocument/2006/relationships/tags" Target="../tags/tag49.xml"/><Relationship Id="rId14" Type="http://schemas.openxmlformats.org/officeDocument/2006/relationships/tags" Target="../tags/tag54.xml"/><Relationship Id="rId22" Type="http://schemas.openxmlformats.org/officeDocument/2006/relationships/tags" Target="../tags/tag62.xml"/><Relationship Id="rId27" Type="http://schemas.openxmlformats.org/officeDocument/2006/relationships/tags" Target="../tags/tag67.xml"/><Relationship Id="rId30" Type="http://schemas.openxmlformats.org/officeDocument/2006/relationships/tags" Target="../tags/tag70.xml"/><Relationship Id="rId35" Type="http://schemas.openxmlformats.org/officeDocument/2006/relationships/tags" Target="../tags/tag75.xml"/><Relationship Id="rId43" Type="http://schemas.openxmlformats.org/officeDocument/2006/relationships/tags" Target="../tags/tag83.xml"/><Relationship Id="rId48" Type="http://schemas.openxmlformats.org/officeDocument/2006/relationships/tags" Target="../tags/tag88.xml"/><Relationship Id="rId56" Type="http://schemas.openxmlformats.org/officeDocument/2006/relationships/slide" Target="slide6.xml"/><Relationship Id="rId64" Type="http://schemas.openxmlformats.org/officeDocument/2006/relationships/image" Target="../media/image14.png"/><Relationship Id="rId69" Type="http://schemas.openxmlformats.org/officeDocument/2006/relationships/slide" Target="slide2.xml"/><Relationship Id="rId8" Type="http://schemas.openxmlformats.org/officeDocument/2006/relationships/tags" Target="../tags/tag48.xml"/><Relationship Id="rId51" Type="http://schemas.openxmlformats.org/officeDocument/2006/relationships/slide" Target="slide5.xml"/><Relationship Id="rId3" Type="http://schemas.openxmlformats.org/officeDocument/2006/relationships/tags" Target="../tags/tag43.xml"/><Relationship Id="rId12" Type="http://schemas.openxmlformats.org/officeDocument/2006/relationships/tags" Target="../tags/tag52.xml"/><Relationship Id="rId17" Type="http://schemas.openxmlformats.org/officeDocument/2006/relationships/tags" Target="../tags/tag57.xml"/><Relationship Id="rId25" Type="http://schemas.openxmlformats.org/officeDocument/2006/relationships/tags" Target="../tags/tag65.xml"/><Relationship Id="rId33" Type="http://schemas.openxmlformats.org/officeDocument/2006/relationships/tags" Target="../tags/tag73.xml"/><Relationship Id="rId38" Type="http://schemas.openxmlformats.org/officeDocument/2006/relationships/tags" Target="../tags/tag78.xml"/><Relationship Id="rId46" Type="http://schemas.openxmlformats.org/officeDocument/2006/relationships/tags" Target="../tags/tag86.xml"/><Relationship Id="rId59" Type="http://schemas.openxmlformats.org/officeDocument/2006/relationships/image" Target="../media/image11.png"/><Relationship Id="rId67" Type="http://schemas.openxmlformats.org/officeDocument/2006/relationships/image" Target="../media/image17.png"/><Relationship Id="rId20" Type="http://schemas.openxmlformats.org/officeDocument/2006/relationships/tags" Target="../tags/tag60.xml"/><Relationship Id="rId41" Type="http://schemas.openxmlformats.org/officeDocument/2006/relationships/tags" Target="../tags/tag81.xml"/><Relationship Id="rId54" Type="http://schemas.openxmlformats.org/officeDocument/2006/relationships/image" Target="../media/image8.png"/><Relationship Id="rId62" Type="http://schemas.openxmlformats.org/officeDocument/2006/relationships/slide" Target="slide9.xml"/><Relationship Id="rId70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4.xml"/><Relationship Id="rId13" Type="http://schemas.openxmlformats.org/officeDocument/2006/relationships/tags" Target="../tags/tag99.xml"/><Relationship Id="rId18" Type="http://schemas.openxmlformats.org/officeDocument/2006/relationships/slideLayout" Target="../slideLayouts/slideLayout5.xml"/><Relationship Id="rId26" Type="http://schemas.openxmlformats.org/officeDocument/2006/relationships/slide" Target="slide7.xml"/><Relationship Id="rId39" Type="http://schemas.openxmlformats.org/officeDocument/2006/relationships/image" Target="../media/image5.png"/><Relationship Id="rId3" Type="http://schemas.openxmlformats.org/officeDocument/2006/relationships/tags" Target="../tags/tag89.xml"/><Relationship Id="rId21" Type="http://schemas.openxmlformats.org/officeDocument/2006/relationships/image" Target="../media/image7.png"/><Relationship Id="rId34" Type="http://schemas.openxmlformats.org/officeDocument/2006/relationships/image" Target="../media/image15.png"/><Relationship Id="rId7" Type="http://schemas.openxmlformats.org/officeDocument/2006/relationships/tags" Target="../tags/tag93.xml"/><Relationship Id="rId12" Type="http://schemas.openxmlformats.org/officeDocument/2006/relationships/tags" Target="../tags/tag98.xml"/><Relationship Id="rId17" Type="http://schemas.openxmlformats.org/officeDocument/2006/relationships/tags" Target="../tags/tag103.xml"/><Relationship Id="rId25" Type="http://schemas.openxmlformats.org/officeDocument/2006/relationships/image" Target="../media/image10.png"/><Relationship Id="rId33" Type="http://schemas.microsoft.com/office/2007/relationships/hdphoto" Target="../media/hdphoto1.wdp"/><Relationship Id="rId38" Type="http://schemas.openxmlformats.org/officeDocument/2006/relationships/slide" Target="slide2.xml"/><Relationship Id="rId2" Type="http://schemas.openxmlformats.org/officeDocument/2006/relationships/video" Target="../media/media4.mp4"/><Relationship Id="rId16" Type="http://schemas.openxmlformats.org/officeDocument/2006/relationships/tags" Target="../tags/tag102.xml"/><Relationship Id="rId20" Type="http://schemas.openxmlformats.org/officeDocument/2006/relationships/slide" Target="slide5.xml"/><Relationship Id="rId29" Type="http://schemas.openxmlformats.org/officeDocument/2006/relationships/image" Target="../media/image12.png"/><Relationship Id="rId1" Type="http://schemas.microsoft.com/office/2007/relationships/media" Target="../media/media4.mp4"/><Relationship Id="rId6" Type="http://schemas.openxmlformats.org/officeDocument/2006/relationships/tags" Target="../tags/tag92.xml"/><Relationship Id="rId11" Type="http://schemas.openxmlformats.org/officeDocument/2006/relationships/tags" Target="../tags/tag97.xml"/><Relationship Id="rId24" Type="http://schemas.openxmlformats.org/officeDocument/2006/relationships/image" Target="../media/image9.png"/><Relationship Id="rId32" Type="http://schemas.openxmlformats.org/officeDocument/2006/relationships/image" Target="../media/image14.png"/><Relationship Id="rId37" Type="http://schemas.openxmlformats.org/officeDocument/2006/relationships/slide" Target="slide4.xml"/><Relationship Id="rId5" Type="http://schemas.openxmlformats.org/officeDocument/2006/relationships/tags" Target="../tags/tag91.xml"/><Relationship Id="rId15" Type="http://schemas.openxmlformats.org/officeDocument/2006/relationships/tags" Target="../tags/tag101.xml"/><Relationship Id="rId23" Type="http://schemas.openxmlformats.org/officeDocument/2006/relationships/image" Target="../media/image8.png"/><Relationship Id="rId28" Type="http://schemas.openxmlformats.org/officeDocument/2006/relationships/slide" Target="slide8.xml"/><Relationship Id="rId36" Type="http://schemas.openxmlformats.org/officeDocument/2006/relationships/slide" Target="slide3.xml"/><Relationship Id="rId10" Type="http://schemas.openxmlformats.org/officeDocument/2006/relationships/tags" Target="../tags/tag96.xml"/><Relationship Id="rId19" Type="http://schemas.openxmlformats.org/officeDocument/2006/relationships/image" Target="../media/image19.png"/><Relationship Id="rId31" Type="http://schemas.openxmlformats.org/officeDocument/2006/relationships/image" Target="../media/image13.png"/><Relationship Id="rId4" Type="http://schemas.openxmlformats.org/officeDocument/2006/relationships/tags" Target="../tags/tag90.xml"/><Relationship Id="rId9" Type="http://schemas.openxmlformats.org/officeDocument/2006/relationships/tags" Target="../tags/tag95.xml"/><Relationship Id="rId14" Type="http://schemas.openxmlformats.org/officeDocument/2006/relationships/tags" Target="../tags/tag100.xml"/><Relationship Id="rId22" Type="http://schemas.openxmlformats.org/officeDocument/2006/relationships/slide" Target="slide6.xml"/><Relationship Id="rId27" Type="http://schemas.openxmlformats.org/officeDocument/2006/relationships/image" Target="../media/image11.png"/><Relationship Id="rId30" Type="http://schemas.openxmlformats.org/officeDocument/2006/relationships/slide" Target="slide9.xml"/><Relationship Id="rId35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tags" Target="../tags/tag114.xml"/><Relationship Id="rId18" Type="http://schemas.openxmlformats.org/officeDocument/2006/relationships/tags" Target="../tags/tag119.xml"/><Relationship Id="rId26" Type="http://schemas.openxmlformats.org/officeDocument/2006/relationships/tags" Target="../tags/tag127.xml"/><Relationship Id="rId39" Type="http://schemas.openxmlformats.org/officeDocument/2006/relationships/image" Target="../media/image7.png"/><Relationship Id="rId21" Type="http://schemas.openxmlformats.org/officeDocument/2006/relationships/tags" Target="../tags/tag122.xml"/><Relationship Id="rId34" Type="http://schemas.openxmlformats.org/officeDocument/2006/relationships/tags" Target="../tags/tag135.xml"/><Relationship Id="rId42" Type="http://schemas.openxmlformats.org/officeDocument/2006/relationships/slide" Target="slide5.xml"/><Relationship Id="rId47" Type="http://schemas.openxmlformats.org/officeDocument/2006/relationships/image" Target="../media/image11.png"/><Relationship Id="rId50" Type="http://schemas.openxmlformats.org/officeDocument/2006/relationships/slide" Target="slide9.xml"/><Relationship Id="rId55" Type="http://schemas.openxmlformats.org/officeDocument/2006/relationships/image" Target="../media/image17.png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tags" Target="../tags/tag118.xml"/><Relationship Id="rId25" Type="http://schemas.openxmlformats.org/officeDocument/2006/relationships/tags" Target="../tags/tag126.xml"/><Relationship Id="rId33" Type="http://schemas.openxmlformats.org/officeDocument/2006/relationships/tags" Target="../tags/tag134.xml"/><Relationship Id="rId38" Type="http://schemas.openxmlformats.org/officeDocument/2006/relationships/slide" Target="slide3.xml"/><Relationship Id="rId46" Type="http://schemas.openxmlformats.org/officeDocument/2006/relationships/slide" Target="slide7.xml"/><Relationship Id="rId2" Type="http://schemas.openxmlformats.org/officeDocument/2006/relationships/video" Target="../media/media5.mp4"/><Relationship Id="rId16" Type="http://schemas.openxmlformats.org/officeDocument/2006/relationships/tags" Target="../tags/tag117.xml"/><Relationship Id="rId20" Type="http://schemas.openxmlformats.org/officeDocument/2006/relationships/tags" Target="../tags/tag121.xml"/><Relationship Id="rId29" Type="http://schemas.openxmlformats.org/officeDocument/2006/relationships/tags" Target="../tags/tag130.xml"/><Relationship Id="rId41" Type="http://schemas.openxmlformats.org/officeDocument/2006/relationships/image" Target="../media/image8.png"/><Relationship Id="rId54" Type="http://schemas.openxmlformats.org/officeDocument/2006/relationships/image" Target="../media/image15.png"/><Relationship Id="rId1" Type="http://schemas.microsoft.com/office/2007/relationships/media" Target="../media/media5.mp4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tags" Target="../tags/tag125.xml"/><Relationship Id="rId32" Type="http://schemas.openxmlformats.org/officeDocument/2006/relationships/tags" Target="../tags/tag133.xml"/><Relationship Id="rId37" Type="http://schemas.openxmlformats.org/officeDocument/2006/relationships/image" Target="../media/image20.png"/><Relationship Id="rId40" Type="http://schemas.openxmlformats.org/officeDocument/2006/relationships/slide" Target="slide4.xml"/><Relationship Id="rId45" Type="http://schemas.openxmlformats.org/officeDocument/2006/relationships/image" Target="../media/image10.png"/><Relationship Id="rId53" Type="http://schemas.microsoft.com/office/2007/relationships/hdphoto" Target="../media/hdphoto1.wdp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tags" Target="../tags/tag124.xml"/><Relationship Id="rId28" Type="http://schemas.openxmlformats.org/officeDocument/2006/relationships/tags" Target="../tags/tag129.xml"/><Relationship Id="rId36" Type="http://schemas.openxmlformats.org/officeDocument/2006/relationships/slideLayout" Target="../slideLayouts/slideLayout5.xml"/><Relationship Id="rId49" Type="http://schemas.openxmlformats.org/officeDocument/2006/relationships/image" Target="../media/image12.png"/><Relationship Id="rId57" Type="http://schemas.openxmlformats.org/officeDocument/2006/relationships/image" Target="../media/image5.png"/><Relationship Id="rId10" Type="http://schemas.openxmlformats.org/officeDocument/2006/relationships/tags" Target="../tags/tag111.xml"/><Relationship Id="rId19" Type="http://schemas.openxmlformats.org/officeDocument/2006/relationships/tags" Target="../tags/tag120.xml"/><Relationship Id="rId31" Type="http://schemas.openxmlformats.org/officeDocument/2006/relationships/tags" Target="../tags/tag132.xml"/><Relationship Id="rId44" Type="http://schemas.openxmlformats.org/officeDocument/2006/relationships/slide" Target="slide6.xml"/><Relationship Id="rId52" Type="http://schemas.openxmlformats.org/officeDocument/2006/relationships/image" Target="../media/image14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tags" Target="../tags/tag123.xml"/><Relationship Id="rId27" Type="http://schemas.openxmlformats.org/officeDocument/2006/relationships/tags" Target="../tags/tag128.xml"/><Relationship Id="rId30" Type="http://schemas.openxmlformats.org/officeDocument/2006/relationships/tags" Target="../tags/tag131.xml"/><Relationship Id="rId35" Type="http://schemas.openxmlformats.org/officeDocument/2006/relationships/tags" Target="../tags/tag136.xml"/><Relationship Id="rId43" Type="http://schemas.openxmlformats.org/officeDocument/2006/relationships/image" Target="../media/image9.png"/><Relationship Id="rId48" Type="http://schemas.openxmlformats.org/officeDocument/2006/relationships/slide" Target="slide8.xml"/><Relationship Id="rId56" Type="http://schemas.openxmlformats.org/officeDocument/2006/relationships/slide" Target="slide2.xml"/><Relationship Id="rId8" Type="http://schemas.openxmlformats.org/officeDocument/2006/relationships/tags" Target="../tags/tag109.xml"/><Relationship Id="rId51" Type="http://schemas.openxmlformats.org/officeDocument/2006/relationships/image" Target="../media/image13.png"/><Relationship Id="rId3" Type="http://schemas.openxmlformats.org/officeDocument/2006/relationships/tags" Target="../tags/tag10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8.png"/><Relationship Id="rId18" Type="http://schemas.openxmlformats.org/officeDocument/2006/relationships/image" Target="../media/image15.png"/><Relationship Id="rId26" Type="http://schemas.openxmlformats.org/officeDocument/2006/relationships/hyperlink" Target="http://office.microsoft.com/redir/XT103462909.aspx" TargetMode="External"/><Relationship Id="rId3" Type="http://schemas.openxmlformats.org/officeDocument/2006/relationships/image" Target="../media/image2.png"/><Relationship Id="rId21" Type="http://schemas.openxmlformats.org/officeDocument/2006/relationships/image" Target="../media/image5.png"/><Relationship Id="rId7" Type="http://schemas.openxmlformats.org/officeDocument/2006/relationships/image" Target="../media/image13.png"/><Relationship Id="rId12" Type="http://schemas.openxmlformats.org/officeDocument/2006/relationships/slide" Target="slide6.xml"/><Relationship Id="rId17" Type="http://schemas.openxmlformats.org/officeDocument/2006/relationships/image" Target="../media/image10.png"/><Relationship Id="rId25" Type="http://schemas.openxmlformats.org/officeDocument/2006/relationships/hyperlink" Target="http://o15.officeredir.microsoft.com/r/rlidMoreCourses?clid=1033" TargetMode="External"/><Relationship Id="rId2" Type="http://schemas.openxmlformats.org/officeDocument/2006/relationships/slide" Target="slide8.xml"/><Relationship Id="rId16" Type="http://schemas.openxmlformats.org/officeDocument/2006/relationships/slide" Target="slide3.xml"/><Relationship Id="rId20" Type="http://schemas.openxmlformats.org/officeDocument/2006/relationships/slide" Target="slide2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2.png"/><Relationship Id="rId11" Type="http://schemas.openxmlformats.org/officeDocument/2006/relationships/image" Target="../media/image7.png"/><Relationship Id="rId24" Type="http://schemas.openxmlformats.org/officeDocument/2006/relationships/hyperlink" Target="http://office.microsoft.com/redir/HA102813789.aspx" TargetMode="External"/><Relationship Id="rId5" Type="http://schemas.openxmlformats.org/officeDocument/2006/relationships/slide" Target="slide9.xml"/><Relationship Id="rId15" Type="http://schemas.openxmlformats.org/officeDocument/2006/relationships/image" Target="../media/image9.png"/><Relationship Id="rId23" Type="http://schemas.openxmlformats.org/officeDocument/2006/relationships/hyperlink" Target="http://office.microsoft.com/redir/HA102809309.aspx" TargetMode="External"/><Relationship Id="rId10" Type="http://schemas.openxmlformats.org/officeDocument/2006/relationships/slide" Target="slide5.xml"/><Relationship Id="rId19" Type="http://schemas.openxmlformats.org/officeDocument/2006/relationships/image" Target="../media/image1.png"/><Relationship Id="rId4" Type="http://schemas.openxmlformats.org/officeDocument/2006/relationships/image" Target="../media/image11.png"/><Relationship Id="rId9" Type="http://schemas.openxmlformats.org/officeDocument/2006/relationships/slide" Target="slide7.xml"/><Relationship Id="rId14" Type="http://schemas.openxmlformats.org/officeDocument/2006/relationships/slide" Target="slide4.xml"/><Relationship Id="rId22" Type="http://schemas.openxmlformats.org/officeDocument/2006/relationships/hyperlink" Target="http://office.microsoft.com/redir/HA102809312.aspx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png"/><Relationship Id="rId18" Type="http://schemas.openxmlformats.org/officeDocument/2006/relationships/slide" Target="slide8.xml"/><Relationship Id="rId26" Type="http://schemas.openxmlformats.org/officeDocument/2006/relationships/slide" Target="slide2.xml"/><Relationship Id="rId3" Type="http://schemas.openxmlformats.org/officeDocument/2006/relationships/slide" Target="slide7.xml"/><Relationship Id="rId21" Type="http://schemas.openxmlformats.org/officeDocument/2006/relationships/image" Target="../media/image22.png"/><Relationship Id="rId7" Type="http://schemas.openxmlformats.org/officeDocument/2006/relationships/slide" Target="slide6.xml"/><Relationship Id="rId12" Type="http://schemas.openxmlformats.org/officeDocument/2006/relationships/image" Target="../media/image10.png"/><Relationship Id="rId17" Type="http://schemas.openxmlformats.org/officeDocument/2006/relationships/image" Target="../media/image17.png"/><Relationship Id="rId25" Type="http://schemas.openxmlformats.org/officeDocument/2006/relationships/image" Target="../media/image1.png"/><Relationship Id="rId2" Type="http://schemas.openxmlformats.org/officeDocument/2006/relationships/hyperlink" Target="http://o15.officeredir.microsoft.com/r/rlidMoreCourses?clid=1033" TargetMode="External"/><Relationship Id="rId16" Type="http://schemas.openxmlformats.org/officeDocument/2006/relationships/image" Target="../media/image13.png"/><Relationship Id="rId20" Type="http://schemas.microsoft.com/office/2007/relationships/hdphoto" Target="../media/hdphoto2.wdp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11" Type="http://schemas.openxmlformats.org/officeDocument/2006/relationships/slide" Target="slide3.xml"/><Relationship Id="rId24" Type="http://schemas.openxmlformats.org/officeDocument/2006/relationships/image" Target="../media/image15.png"/><Relationship Id="rId5" Type="http://schemas.openxmlformats.org/officeDocument/2006/relationships/slide" Target="slide5.xml"/><Relationship Id="rId15" Type="http://schemas.openxmlformats.org/officeDocument/2006/relationships/image" Target="../media/image12.png"/><Relationship Id="rId23" Type="http://schemas.openxmlformats.org/officeDocument/2006/relationships/hyperlink" Target="http://office.microsoft.com/en-us/outlook-help/feedback-RZ101809884.aspx?section=10" TargetMode="External"/><Relationship Id="rId10" Type="http://schemas.openxmlformats.org/officeDocument/2006/relationships/image" Target="../media/image9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slide" Target="slide4.xml"/><Relationship Id="rId14" Type="http://schemas.openxmlformats.org/officeDocument/2006/relationships/slide" Target="slide9.xml"/><Relationship Id="rId22" Type="http://schemas.openxmlformats.org/officeDocument/2006/relationships/hyperlink" Target="http://office.microsoft.com/redir/RZ104117292.aspx?section=2" TargetMode="External"/><Relationship Id="rId27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slide" Target="slide9.xml"/><Relationship Id="rId18" Type="http://schemas.openxmlformats.org/officeDocument/2006/relationships/image" Target="../media/image1.png"/><Relationship Id="rId3" Type="http://schemas.openxmlformats.org/officeDocument/2006/relationships/image" Target="../media/image2.png"/><Relationship Id="rId21" Type="http://schemas.openxmlformats.org/officeDocument/2006/relationships/hyperlink" Target="http://office.microsoft.com/redir/XT103864844.aspx" TargetMode="External"/><Relationship Id="rId7" Type="http://schemas.openxmlformats.org/officeDocument/2006/relationships/image" Target="../media/image8.png"/><Relationship Id="rId12" Type="http://schemas.openxmlformats.org/officeDocument/2006/relationships/image" Target="../media/image11.png"/><Relationship Id="rId17" Type="http://schemas.openxmlformats.org/officeDocument/2006/relationships/slide" Target="slide8.xml"/><Relationship Id="rId25" Type="http://schemas.openxmlformats.org/officeDocument/2006/relationships/image" Target="../media/image5.png"/><Relationship Id="rId2" Type="http://schemas.openxmlformats.org/officeDocument/2006/relationships/slide" Target="slide7.xml"/><Relationship Id="rId16" Type="http://schemas.openxmlformats.org/officeDocument/2006/relationships/image" Target="../media/image17.png"/><Relationship Id="rId20" Type="http://schemas.openxmlformats.org/officeDocument/2006/relationships/hyperlink" Target="http://office.microsoft.com/redir/XT103834044.aspx" TargetMode="External"/><Relationship Id="rId1" Type="http://schemas.openxmlformats.org/officeDocument/2006/relationships/slideLayout" Target="../slideLayouts/slideLayout40.xml"/><Relationship Id="rId6" Type="http://schemas.openxmlformats.org/officeDocument/2006/relationships/slide" Target="slide6.xml"/><Relationship Id="rId11" Type="http://schemas.openxmlformats.org/officeDocument/2006/relationships/image" Target="../media/image10.png"/><Relationship Id="rId24" Type="http://schemas.openxmlformats.org/officeDocument/2006/relationships/slide" Target="slide2.xml"/><Relationship Id="rId5" Type="http://schemas.openxmlformats.org/officeDocument/2006/relationships/image" Target="../media/image7.png"/><Relationship Id="rId15" Type="http://schemas.openxmlformats.org/officeDocument/2006/relationships/image" Target="../media/image13.png"/><Relationship Id="rId23" Type="http://schemas.openxmlformats.org/officeDocument/2006/relationships/image" Target="../media/image24.png"/><Relationship Id="rId10" Type="http://schemas.openxmlformats.org/officeDocument/2006/relationships/slide" Target="slide3.xml"/><Relationship Id="rId19" Type="http://schemas.openxmlformats.org/officeDocument/2006/relationships/hyperlink" Target="http://office.microsoft.com/redir/XT101907941.aspx" TargetMode="External"/><Relationship Id="rId4" Type="http://schemas.openxmlformats.org/officeDocument/2006/relationships/slide" Target="slide5.xml"/><Relationship Id="rId9" Type="http://schemas.openxmlformats.org/officeDocument/2006/relationships/image" Target="../media/image9.png"/><Relationship Id="rId14" Type="http://schemas.openxmlformats.org/officeDocument/2006/relationships/image" Target="../media/image12.png"/><Relationship Id="rId2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015206" y="487209"/>
            <a:ext cx="717982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prstClr val="white"/>
                </a:solidFill>
                <a:latin typeface="Segoe UI Light" pitchFamily="34" charset="0"/>
              </a:rPr>
              <a:t>Create a chart</a:t>
            </a:r>
            <a:endParaRPr lang="en-US" sz="22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556" y="7164387"/>
            <a:ext cx="12993624" cy="13716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Text Placeholder 2"/>
          <p:cNvSpPr txBox="1">
            <a:spLocks/>
          </p:cNvSpPr>
          <p:nvPr/>
        </p:nvSpPr>
        <p:spPr>
          <a:xfrm>
            <a:off x="357115" y="3221037"/>
            <a:ext cx="12287042" cy="685800"/>
          </a:xfrm>
          <a:prstGeom prst="rect">
            <a:avLst/>
          </a:prstGeom>
          <a:noFill/>
        </p:spPr>
        <p:txBody>
          <a:bodyPr/>
          <a:lstStyle>
            <a:lvl1pPr marL="259591" indent="-25959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472742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472742" algn="l"/>
              </a:tabLst>
              <a:defRPr sz="21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685891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112192" indent="-16790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284856" indent="-172664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en-US" sz="3200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then press F5 or click </a:t>
            </a:r>
            <a:r>
              <a:rPr lang="en-US" sz="3200" b="1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Slide Show </a:t>
            </a:r>
            <a:r>
              <a:rPr lang="en-US" sz="3200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&gt; </a:t>
            </a:r>
            <a:r>
              <a:rPr lang="en-US" sz="3200" b="1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From Beginning </a:t>
            </a:r>
            <a:r>
              <a:rPr lang="en-US" sz="3200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to start the course. </a:t>
            </a:r>
            <a:endParaRPr lang="en-US" sz="3200" dirty="0">
              <a:solidFill>
                <a:prstClr val="black"/>
              </a:solidFill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15" y="1906587"/>
            <a:ext cx="120911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In the message bar, click </a:t>
            </a:r>
            <a:r>
              <a:rPr lang="en-US" sz="3200" b="1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Enable Editing</a:t>
            </a:r>
            <a:r>
              <a:rPr lang="en-US" sz="3200" dirty="0" smtClean="0">
                <a:solidFill>
                  <a:prstClr val="black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, </a:t>
            </a:r>
            <a:endParaRPr lang="en-US" sz="3200" dirty="0">
              <a:solidFill>
                <a:prstClr val="black"/>
              </a:solidFill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915" y="2676691"/>
            <a:ext cx="5952381" cy="32381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05606" y="4040187"/>
            <a:ext cx="998220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If the videos in this course don’t play, you may need to </a:t>
            </a:r>
            <a:r>
              <a:rPr lang="en-US" sz="3200" dirty="0" smtClean="0">
                <a:solidFill>
                  <a:prstClr val="black"/>
                </a:solidFill>
                <a:latin typeface="Segoe UI Light" panose="020B0502040204020203" pitchFamily="34" charset="0"/>
                <a:hlinkClick r:id="rId4"/>
              </a:rPr>
              <a:t>download QuickTime</a:t>
            </a:r>
            <a:r>
              <a:rPr lang="en-US" sz="32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 or just </a:t>
            </a:r>
            <a:r>
              <a:rPr lang="en-US" sz="3200" dirty="0" smtClean="0">
                <a:solidFill>
                  <a:prstClr val="black"/>
                </a:solidFill>
                <a:latin typeface="Segoe UI Light" panose="020B0502040204020203" pitchFamily="34" charset="0"/>
                <a:hlinkClick r:id="rId5"/>
              </a:rPr>
              <a:t>switch to PowerPoint 2013</a:t>
            </a:r>
            <a:r>
              <a:rPr lang="en-US" sz="32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.</a:t>
            </a:r>
            <a:endParaRPr lang="en-US" sz="3200" dirty="0">
              <a:solidFill>
                <a:prstClr val="black"/>
              </a:solidFill>
              <a:latin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322063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Media Placeholder 15">
            <a:hlinkClick r:id="rId13" action="ppaction://hlinksldjump"/>
          </p:cNvPr>
          <p:cNvPicPr>
            <a:picLocks noGrp="1" noChangeAspect="1"/>
          </p:cNvPicPr>
          <p:nvPr>
            <p:ph type="media" sz="quarter" idx="10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</p:spPr>
      </p:pic>
      <p:pic>
        <p:nvPicPr>
          <p:cNvPr id="3" name="Create a Chart - M1 - 5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Create a Chart - M1 - 5000:00:00.0" time="33"/>
                    <p14:bmk name="Create a Chart - M1 - 5000:00:08.1" time="8133"/>
                    <p14:bmk name="Create a Chart - M1 - 5000:00:08.2" time="8233"/>
                    <p14:bmk name="Create a Chart - M1 - 5000:00:14.6" time="14633"/>
                    <p14:bmk name="Create a Chart - M1 - 5000:00:14.7" time="14733"/>
                    <p14:bmk name="Create a Chart - M1 - 5000:00:25.1" time="25167"/>
                    <p14:bmk name="Create a Chart - M1 - 5000:00:25.2" time="25267"/>
                    <p14:bmk name="Create a Chart - M1 - 5000:00:30.7" time="30767"/>
                    <p14:bmk name="Create a Chart - M1 - 5000:00:30.8" time="30867"/>
                    <p14:bmk name="Create a Chart - M1 - 5000:00:36.4" time="36433"/>
                    <p14:bmk name="Create a Chart - M1 - 5000:00:36.5" time="36533"/>
                    <p14:bmk name="Create a Chart - M1 - 5000:00:41.7" time="41700"/>
                    <p14:bmk name="Create a Chart - M1 - 5000:00:41.8" time="41800"/>
                    <p14:bmk name="Create a Chart - M1 - 5000:00:53.6" time="53667"/>
                    <p14:bmk name="Create a Chart - M1 - 5000:00:53.7" time="53767"/>
                    <p14:bmk name="Create a Chart - M1 - 5000:00:58.9" time="58933"/>
                  </p14:bmkLst>
                </p14:media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235075" y="1042988"/>
            <a:ext cx="10515600" cy="5915025"/>
          </a:xfrm>
        </p:spPr>
      </p:pic>
      <p:pic>
        <p:nvPicPr>
          <p:cNvPr id="36" name="Media Placeholder 35">
            <a:hlinkClick r:id="rId16" action="ppaction://hlinksldjump"/>
          </p:cNvPr>
          <p:cNvPicPr preferRelativeResize="0">
            <a:picLocks noGrp="1"/>
          </p:cNvPicPr>
          <p:nvPr>
            <p:ph type="media" sz="quarter" idx="11"/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</p:spPr>
      </p:pic>
      <p:pic>
        <p:nvPicPr>
          <p:cNvPr id="37" name="Media Placeholder 36">
            <a:hlinkClick r:id="rId18" action="ppaction://hlinksldjump"/>
          </p:cNvPr>
          <p:cNvPicPr preferRelativeResize="0">
            <a:picLocks noGrp="1"/>
          </p:cNvPicPr>
          <p:nvPr>
            <p:ph type="media" sz="quarter" idx="12"/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</p:spPr>
      </p:pic>
      <p:pic>
        <p:nvPicPr>
          <p:cNvPr id="38" name="Media Placeholder 37">
            <a:hlinkClick r:id="rId20" action="ppaction://hlinksldjump"/>
          </p:cNvPr>
          <p:cNvPicPr preferRelativeResize="0">
            <a:picLocks noGrp="1"/>
          </p:cNvPicPr>
          <p:nvPr>
            <p:ph type="media" sz="quarter" idx="13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</p:spPr>
      </p:pic>
      <p:pic>
        <p:nvPicPr>
          <p:cNvPr id="39" name="Media Placeholder 38">
            <a:hlinkClick r:id="rId22" action="ppaction://hlinksldjump"/>
          </p:cNvPr>
          <p:cNvPicPr preferRelativeResize="0">
            <a:picLocks noGrp="1"/>
          </p:cNvPicPr>
          <p:nvPr>
            <p:ph type="media" sz="quarter" idx="14"/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</p:spPr>
      </p:pic>
      <p:pic>
        <p:nvPicPr>
          <p:cNvPr id="40" name="Media Placeholder 39">
            <a:hlinkClick r:id="rId24" action="ppaction://hlinksldjump"/>
          </p:cNvPr>
          <p:cNvPicPr preferRelativeResize="0">
            <a:picLocks noGrp="1"/>
          </p:cNvPicPr>
          <p:nvPr>
            <p:ph type="media" sz="quarter" idx="15"/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3" y="8496841"/>
            <a:ext cx="1115568" cy="630936"/>
          </a:xfrm>
        </p:spPr>
      </p:pic>
      <p:pic>
        <p:nvPicPr>
          <p:cNvPr id="41" name="Media Placeholder 40">
            <a:hlinkClick r:id="rId26" action="ppaction://hlinksldjump"/>
          </p:cNvPr>
          <p:cNvPicPr preferRelativeResize="0">
            <a:picLocks noGrp="1"/>
          </p:cNvPicPr>
          <p:nvPr>
            <p:ph type="media" sz="quarter" idx="16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3" y="8497547"/>
            <a:ext cx="1115568" cy="630936"/>
          </a:xfrm>
        </p:spPr>
      </p:pic>
      <p:pic>
        <p:nvPicPr>
          <p:cNvPr id="43" name="Media Placeholder 42">
            <a:hlinkClick r:id="rId28" action="ppaction://hlinksldjump"/>
          </p:cNvPr>
          <p:cNvPicPr preferRelativeResize="0">
            <a:picLocks noGrp="1"/>
          </p:cNvPicPr>
          <p:nvPr>
            <p:ph type="media" sz="quarter" idx="17"/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6" y="8496841"/>
            <a:ext cx="1115568" cy="630936"/>
          </a:xfrm>
        </p:spPr>
      </p:pic>
      <p:sp>
        <p:nvSpPr>
          <p:cNvPr id="22" name="TextBox 21"/>
          <p:cNvSpPr txBox="1"/>
          <p:nvPr/>
        </p:nvSpPr>
        <p:spPr>
          <a:xfrm>
            <a:off x="1015206" y="487209"/>
            <a:ext cx="7391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Segoe UI Light" pitchFamily="34" charset="0"/>
              </a:rPr>
              <a:t>Create a chart </a:t>
            </a:r>
            <a:endParaRPr lang="en-US" sz="2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23" name="ClosedCaptions"/>
          <p:cNvGrpSpPr/>
          <p:nvPr/>
        </p:nvGrpSpPr>
        <p:grpSpPr>
          <a:xfrm>
            <a:off x="8677656" y="611187"/>
            <a:ext cx="1449747" cy="304843"/>
            <a:chOff x="8787606" y="611187"/>
            <a:chExt cx="1449747" cy="304843"/>
          </a:xfrm>
        </p:grpSpPr>
        <p:sp>
          <p:nvSpPr>
            <p:cNvPr id="24" name="TextBox 23"/>
            <p:cNvSpPr txBox="1"/>
            <p:nvPr/>
          </p:nvSpPr>
          <p:spPr>
            <a:xfrm>
              <a:off x="8787606" y="618148"/>
              <a:ext cx="1386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>
                  <a:solidFill>
                    <a:schemeClr val="bg1"/>
                  </a:solidFill>
                  <a:latin typeface="Segoe UI Light" pitchFamily="34" charset="0"/>
                </a:rPr>
                <a:t>Closed captions</a:t>
              </a:r>
              <a:endParaRPr lang="en-US" sz="1200" u="sng" dirty="0">
                <a:solidFill>
                  <a:schemeClr val="bg1"/>
                </a:solidFill>
                <a:latin typeface="Segoe UI Light" pitchFamily="34" charset="0"/>
              </a:endParaRPr>
            </a:p>
          </p:txBody>
        </p:sp>
        <p:pic>
          <p:nvPicPr>
            <p:cNvPr id="25" name="Picture 24" descr="Screen Clipping"/>
            <p:cNvPicPr>
              <a:picLocks noChangeAspect="1"/>
            </p:cNvPicPr>
            <p:nvPr/>
          </p:nvPicPr>
          <p:blipFill>
            <a:blip r:embed="rId30">
              <a:extLst>
                <a:ext uri="{BEBA8EAE-BF5A-486C-A8C5-ECC9F3942E4B}">
                  <a14:imgProps xmlns:a14="http://schemas.microsoft.com/office/drawing/2010/main">
                    <a14:imgLayer r:embed="rId31">
                      <a14:imgEffect>
                        <a14:sharpenSoften amount="100000"/>
                      </a14:imgEffect>
                      <a14:imgEffect>
                        <a14:brightnessContrast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43" y="611187"/>
              <a:ext cx="302410" cy="304843"/>
            </a:xfrm>
            <a:prstGeom prst="rect">
              <a:avLst/>
            </a:prstGeom>
          </p:spPr>
        </p:pic>
      </p:grpSp>
      <p:pic>
        <p:nvPicPr>
          <p:cNvPr id="27" name="Picture 2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sp>
        <p:nvSpPr>
          <p:cNvPr id="29" name="Text Placeholder 6"/>
          <p:cNvSpPr txBox="1">
            <a:spLocks/>
          </p:cNvSpPr>
          <p:nvPr/>
        </p:nvSpPr>
        <p:spPr>
          <a:xfrm>
            <a:off x="1118973" y="7746076"/>
            <a:ext cx="2487034" cy="429768"/>
          </a:xfrm>
          <a:prstGeom prst="rect">
            <a:avLst/>
          </a:prstGeom>
          <a:noFill/>
        </p:spPr>
        <p:txBody>
          <a:bodyPr vert="horz" lIns="125255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bg1"/>
                </a:solidFill>
                <a:latin typeface="Segoe UI Light" pitchFamily="34" charset="0"/>
              </a:rPr>
              <a:t>Press F5 to start, Esc to stop</a:t>
            </a:r>
            <a:endParaRPr lang="en-US" sz="15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4" name="Text Placeholder 6"/>
          <p:cNvSpPr txBox="1">
            <a:spLocks/>
          </p:cNvSpPr>
          <p:nvPr/>
        </p:nvSpPr>
        <p:spPr>
          <a:xfrm>
            <a:off x="7964684" y="9221788"/>
            <a:ext cx="1089622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1"/>
                </a:solidFill>
                <a:latin typeface="Segoe UI Light" pitchFamily="34" charset="0"/>
              </a:rPr>
              <a:t>Summary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5" name="Text Placeholder 6"/>
          <p:cNvSpPr txBox="1">
            <a:spLocks/>
          </p:cNvSpPr>
          <p:nvPr/>
        </p:nvSpPr>
        <p:spPr>
          <a:xfrm>
            <a:off x="9314620" y="9221787"/>
            <a:ext cx="1191525" cy="304801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Feedback </a:t>
            </a:r>
            <a:endParaRPr lang="en-US" dirty="0"/>
          </a:p>
        </p:txBody>
      </p:sp>
      <p:sp>
        <p:nvSpPr>
          <p:cNvPr id="46" name="Text Placeholder 6"/>
          <p:cNvSpPr txBox="1">
            <a:spLocks/>
          </p:cNvSpPr>
          <p:nvPr/>
        </p:nvSpPr>
        <p:spPr>
          <a:xfrm>
            <a:off x="10664031" y="9220645"/>
            <a:ext cx="1160817" cy="305944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Help </a:t>
            </a:r>
            <a:endParaRPr lang="en-US" dirty="0"/>
          </a:p>
        </p:txBody>
      </p:sp>
      <p:sp>
        <p:nvSpPr>
          <p:cNvPr id="63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4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65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6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7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  <p:sp>
        <p:nvSpPr>
          <p:cNvPr id="61" name="TextBox 60"/>
          <p:cNvSpPr txBox="1"/>
          <p:nvPr/>
        </p:nvSpPr>
        <p:spPr>
          <a:xfrm>
            <a:off x="8940006" y="7750052"/>
            <a:ext cx="1128048" cy="357310"/>
          </a:xfrm>
          <a:prstGeom prst="rect">
            <a:avLst/>
          </a:prstGeom>
          <a:noFill/>
        </p:spPr>
        <p:txBody>
          <a:bodyPr wrap="square" lIns="125255" tIns="62627" rIns="125255" bIns="62627" rtlCol="0">
            <a:spAutoFit/>
          </a:bodyPr>
          <a:lstStyle/>
          <a:p>
            <a:pPr algn="r"/>
            <a:r>
              <a:rPr lang="en-US" sz="1500" dirty="0">
                <a:solidFill>
                  <a:schemeClr val="bg1"/>
                </a:solidFill>
                <a:latin typeface="Segoe Light" pitchFamily="34" charset="0"/>
              </a:rPr>
              <a:t>1</a:t>
            </a:r>
            <a:r>
              <a:rPr lang="en-US" sz="1500" dirty="0" smtClean="0">
                <a:solidFill>
                  <a:schemeClr val="bg1"/>
                </a:solidFill>
                <a:latin typeface="Segoe Light" pitchFamily="34" charset="0"/>
              </a:rPr>
              <a:t>/5 videos</a:t>
            </a:r>
            <a:endParaRPr lang="en-US" sz="1500" dirty="0">
              <a:solidFill>
                <a:schemeClr val="bg1"/>
              </a:solidFill>
              <a:latin typeface="Segoe Light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1007030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72" name="Rectangle 71"/>
          <p:cNvSpPr/>
          <p:nvPr/>
        </p:nvSpPr>
        <p:spPr>
          <a:xfrm>
            <a:off x="10316026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73" name="Rectangle 72"/>
          <p:cNvSpPr/>
          <p:nvPr/>
        </p:nvSpPr>
        <p:spPr>
          <a:xfrm>
            <a:off x="10558719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10806192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11050744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 useBgFill="1">
        <p:nvSpPr>
          <p:cNvPr id="56" name="CCShade"/>
          <p:cNvSpPr/>
          <p:nvPr/>
        </p:nvSpPr>
        <p:spPr>
          <a:xfrm>
            <a:off x="459769" y="7598127"/>
            <a:ext cx="12070080" cy="91440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sp>
        <p:nvSpPr>
          <p:cNvPr id="6" name="Create a Chart - M1 - 50Chartsprovidea00:00:00.0-00:00:08.1"/>
          <p:cNvSpPr txBox="1"/>
          <p:nvPr>
            <p:custDataLst>
              <p:tags r:id="rId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Charts provide a visual representation of your data, making it easier to analyze.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" name="Create a Chart - M1 - 50Forexample,I00:00:08.2-00:00:14.6"/>
          <p:cNvSpPr txBox="1"/>
          <p:nvPr>
            <p:custDataLst>
              <p:tags r:id="rId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For example, I want to create a chart for sales, to see if there’s a pattern.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" name="Create a Chart - M1 - 50Iselectthe00:00:14.7-00:00:25.1"/>
          <p:cNvSpPr txBox="1"/>
          <p:nvPr>
            <p:custDataLst>
              <p:tags r:id="rId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select the cells I want to use for the chart, click the Quick Analysis button, and click the Charts tab.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9" name="Create a Chart - M1 - 50Exceldisplaysrecommended00:00:25.2-00:00:30.7"/>
          <p:cNvSpPr txBox="1"/>
          <p:nvPr>
            <p:custDataLst>
              <p:tags r:id="rId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Excel displays recommended charts based on the data in the cells selected.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0" name="Create a Chart - M1 - 50Youcanhover00:00:30.8-00:00:36.4"/>
          <p:cNvSpPr txBox="1"/>
          <p:nvPr>
            <p:custDataLst>
              <p:tags r:id="rId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hover over each one to see what looks good for your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1" name="Create a Chart - M1 - 50ClusteredColumnis00:00:36.5-00:00:41.7"/>
          <p:cNvSpPr txBox="1"/>
          <p:nvPr>
            <p:custDataLst>
              <p:tags r:id="rId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Clustered Column is great for comparing data, so I click it.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2" name="Create a Chart - M1 - 50AndnowI00:00:41.8-00:00:53.6"/>
          <p:cNvSpPr txBox="1"/>
          <p:nvPr>
            <p:custDataLst>
              <p:tags r:id="rId10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And now I have an eye catching chart of the data. It looks like the summer months are slower and the winter months are busier.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3" name="Create a Chart - M1 - 50Upnext,Create00:00:53.7-00:00:58.9"/>
          <p:cNvSpPr txBox="1"/>
          <p:nvPr>
            <p:custDataLst>
              <p:tags r:id="rId1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Up next, Create pie, bar and line charts.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 useBgFill="1">
        <p:nvSpPr>
          <p:cNvPr id="26" name="CCShade"/>
          <p:cNvSpPr/>
          <p:nvPr/>
        </p:nvSpPr>
        <p:spPr>
          <a:xfrm>
            <a:off x="1145494" y="6982334"/>
            <a:ext cx="10703513" cy="713232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630423"/>
      </p:ext>
    </p:extLst>
  </p:cSld>
  <p:clrMapOvr>
    <a:masterClrMapping/>
  </p:clrMapOvr>
  <p:transition advClick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4133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00.0"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08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08.1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08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08.2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14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14.6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14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14.7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25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25.1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25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25.2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30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30.7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30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30.8"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36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36.4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36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36.5"/>
                      </p:tgtEl>
                    </p:cond>
                  </p:nextCondLst>
                </p:seq>
                <p:seq concurrent="1" nextAc="seek">
                  <p:cTn id="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41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41.7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41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41.8"/>
                      </p:tgtEl>
                    </p:cond>
                  </p:nextCondLst>
                </p:seq>
                <p:seq concurrent="1" nextAc="seek">
                  <p:cTn id="1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53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" fill="hold">
                          <p:stCondLst>
                            <p:cond delay="0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53.6"/>
                      </p:tgtEl>
                    </p:cond>
                  </p:nextCondLst>
                </p:seq>
                <p:seq concurrent="1" nextAc="seek">
                  <p:cTn id="10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53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53.7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1 - 5000:00:58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1 - 5000:00:58.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4133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reate a Chart - M2 - 5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Create a Chart - M2 - 5000:00:00.0" time="33"/>
                    <p14:bmk name="Create a Chart - M2 - 5000:00:13.4" time="13433"/>
                    <p14:bmk name="Create a Chart - M2 - 5000:00:13.5" time="13533"/>
                    <p14:bmk name="Create a Chart - M2 - 5000:00:20.8" time="20800"/>
                    <p14:bmk name="Create a Chart - M2 - 5000:00:20.9" time="20900"/>
                    <p14:bmk name="Create a Chart - M2 - 5000:00:24.2" time="24267"/>
                    <p14:bmk name="Create a Chart - M2 - 5000:00:24.3" time="24367"/>
                    <p14:bmk name="Create a Chart - M2 - 5000:00:31.0" time="31000"/>
                    <p14:bmk name="Create a Chart - M2 - 5000:00:31.1" time="31100"/>
                    <p14:bmk name="Create a Chart - M2 - 5000:00:35.8" time="35867"/>
                    <p14:bmk name="Create a Chart - M2 - 5000:00:35.9" time="35967"/>
                    <p14:bmk name="Create a Chart - M2 - 5000:00:44.6" time="44600"/>
                    <p14:bmk name="Create a Chart - M2 - 5000:00:44.7" time="44700"/>
                    <p14:bmk name="Create a Chart - M2 - 5000:00:49.9" time="49967"/>
                    <p14:bmk name="Create a Chart - M2 - 5000:00:50.0" time="50067"/>
                    <p14:bmk name="Create a Chart - M2 - 5000:00:54.4" time="54467"/>
                    <p14:bmk name="Create a Chart - M2 - 5000:00:54.5" time="54567"/>
                    <p14:bmk name="Create a Chart - M2 - 5000:01:05.1" time="65133"/>
                    <p14:bmk name="Create a Chart - M2 - 5000:01:05.2" time="65233"/>
                    <p14:bmk name="Create a Chart - M2 - 5000:01:12.9" time="72900"/>
                    <p14:bmk name="Create a Chart - M2 - 5000:01:13.0" time="73000"/>
                    <p14:bmk name="Create a Chart - M2 - 5000:01:16.0" time="76067"/>
                    <p14:bmk name="Create a Chart - M2 - 5000:01:16.1" time="76167"/>
                    <p14:bmk name="Create a Chart - M2 - 5000:01:24.0" time="84000"/>
                    <p14:bmk name="Create a Chart - M2 - 5000:01:24.1" time="84100"/>
                    <p14:bmk name="Create a Chart - M2 - 5000:01:35.3" time="95367"/>
                    <p14:bmk name="Create a Chart - M2 - 5000:01:35.4" time="95467"/>
                    <p14:bmk name="Create a Chart - M2 - 5000:01:39.7" time="99700"/>
                    <p14:bmk name="Create a Chart - M2 - 5000:01:39.8" time="99800"/>
                    <p14:bmk name="Create a Chart - M2 - 5000:01:49.7" time="109700"/>
                    <p14:bmk name="Create a Chart - M2 - 5000:01:49.8" time="109800"/>
                    <p14:bmk name="Create a Chart - M2 - 5000:01:56.7" time="116733"/>
                    <p14:bmk name="Create a Chart - M2 - 5000:01:56.8" time="116833"/>
                    <p14:bmk name="Create a Chart - M2 - 5000:02:01.6" time="121600"/>
                    <p14:bmk name="Create a Chart - M2 - 5000:02:01.7" time="121700"/>
                    <p14:bmk name="Create a Chart - M2 - 5000:02:07.6" time="127667"/>
                    <p14:bmk name="Create a Chart - M2 - 5000:02:07.7" time="127767"/>
                    <p14:bmk name="Create a Chart - M2 - 5000:02:13.5" time="133567"/>
                    <p14:bmk name="Create a Chart - M2 - 5000:02:13.6" time="133667"/>
                    <p14:bmk name="Create a Chart - M2 - 5000:02:24.8" time="144833"/>
                    <p14:bmk name="Create a Chart - M2 - 5000:02:24.9" time="144933"/>
                    <p14:bmk name="Create a Chart - M2 - 5000:02:28.3" time="148333"/>
                    <p14:bmk name="Create a Chart - M2 - 5000:02:28.4" time="148433"/>
                    <p14:bmk name="Create a Chart - M2 - 5000:02:37.4" time="157400"/>
                    <p14:bmk name="Create a Chart - M2 - 5000:02:37.5" time="157500"/>
                    <p14:bmk name="Create a Chart - M2 - 5000:02:41.2" time="161200"/>
                    <p14:bmk name="Create a Chart - M2 - 5000:02:41.3" time="161300"/>
                    <p14:bmk name="Create a Chart - M2 - 5000:02:46.0" time="166067"/>
                    <p14:bmk name="Create a Chart - M2 - 5000:02:46.1" time="166167"/>
                    <p14:bmk name="Create a Chart - M2 - 5000:02:51.3" time="171367"/>
                    <p14:bmk name="Create a Chart - M2 - 5000:02:51.4" time="171467"/>
                    <p14:bmk name="Create a Chart - M2 - 5000:02:54.8" time="174833"/>
                    <p14:bmk name="Create a Chart - M2 - 5000:02:54.9" time="174933"/>
                    <p14:bmk name="Create a Chart - M2 - 5000:03:02.2" time="182200"/>
                    <p14:bmk name="Create a Chart - M2 - 5000:03:02.3" time="182300"/>
                    <p14:bmk name="Create a Chart - M2 - 5000:03:08.1" time="188100"/>
                    <p14:bmk name="Create a Chart - M2 - 5000:03:08.2" time="188200"/>
                    <p14:bmk name="Create a Chart - M2 - 5000:03:12.6" time="192667"/>
                    <p14:bmk name="Create a Chart - M2 - 5000:03:12.7" time="192767"/>
                    <p14:bmk name="Create a Chart - M2 - 5000:03:21.1" time="201167"/>
                    <p14:bmk name="Create a Chart - M2 - 5000:03:21.2" time="201267"/>
                    <p14:bmk name="Create a Chart - M2 - 5000:03:27.3" time="207367"/>
                    <p14:bmk name="Create a Chart - M2 - 5000:03:27.4" time="207467"/>
                    <p14:bmk name="Create a Chart - M2 - 5000:03:30.5" time="210533"/>
                  </p14:bmkLst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235075" y="1042988"/>
            <a:ext cx="10515600" cy="5915025"/>
          </a:xfrm>
        </p:spPr>
      </p:pic>
      <p:sp>
        <p:nvSpPr>
          <p:cNvPr id="71" name="Rectangle 70">
            <a:hlinkClick r:id="rId38" action="ppaction://hlinksldjump"/>
          </p:cNvPr>
          <p:cNvSpPr/>
          <p:nvPr/>
        </p:nvSpPr>
        <p:spPr>
          <a:xfrm>
            <a:off x="1200584" y="8484690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Media Placeholder 1"/>
          <p:cNvSpPr>
            <a:spLocks noGrp="1"/>
          </p:cNvSpPr>
          <p:nvPr>
            <p:ph type="media" sz="quarter" idx="10"/>
          </p:nvPr>
        </p:nvSpPr>
        <p:spPr/>
      </p:sp>
      <p:pic>
        <p:nvPicPr>
          <p:cNvPr id="36" name="Media Placeholder 35">
            <a:hlinkClick r:id="rId39" action="ppaction://hlinksldjump"/>
          </p:cNvPr>
          <p:cNvPicPr preferRelativeResize="0">
            <a:picLocks noGrp="1"/>
          </p:cNvPicPr>
          <p:nvPr>
            <p:ph type="media" sz="quarter" idx="11"/>
          </p:nvPr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</p:spPr>
      </p:pic>
      <p:pic>
        <p:nvPicPr>
          <p:cNvPr id="37" name="Media Placeholder 36">
            <a:hlinkClick r:id="rId41" action="ppaction://hlinksldjump"/>
          </p:cNvPr>
          <p:cNvPicPr preferRelativeResize="0">
            <a:picLocks noGrp="1"/>
          </p:cNvPicPr>
          <p:nvPr>
            <p:ph type="media" sz="quarter" idx="12"/>
          </p:nvPr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</p:spPr>
      </p:pic>
      <p:pic>
        <p:nvPicPr>
          <p:cNvPr id="38" name="Media Placeholder 37">
            <a:hlinkClick r:id="rId43" action="ppaction://hlinksldjump"/>
          </p:cNvPr>
          <p:cNvPicPr preferRelativeResize="0">
            <a:picLocks noGrp="1"/>
          </p:cNvPicPr>
          <p:nvPr>
            <p:ph type="media" sz="quarter" idx="13"/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</p:spPr>
      </p:pic>
      <p:pic>
        <p:nvPicPr>
          <p:cNvPr id="39" name="Media Placeholder 38">
            <a:hlinkClick r:id="rId45" action="ppaction://hlinksldjump"/>
          </p:cNvPr>
          <p:cNvPicPr preferRelativeResize="0">
            <a:picLocks noGrp="1"/>
          </p:cNvPicPr>
          <p:nvPr>
            <p:ph type="media" sz="quarter" idx="14"/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</p:spPr>
      </p:pic>
      <p:pic>
        <p:nvPicPr>
          <p:cNvPr id="40" name="Media Placeholder 39">
            <a:hlinkClick r:id="rId47" action="ppaction://hlinksldjump"/>
          </p:cNvPr>
          <p:cNvPicPr preferRelativeResize="0">
            <a:picLocks noGrp="1"/>
          </p:cNvPicPr>
          <p:nvPr>
            <p:ph type="media" sz="quarter" idx="15"/>
          </p:nvPr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3" y="8496841"/>
            <a:ext cx="1115568" cy="630936"/>
          </a:xfrm>
        </p:spPr>
      </p:pic>
      <p:pic>
        <p:nvPicPr>
          <p:cNvPr id="41" name="Media Placeholder 40">
            <a:hlinkClick r:id="rId49" action="ppaction://hlinksldjump"/>
          </p:cNvPr>
          <p:cNvPicPr preferRelativeResize="0">
            <a:picLocks noGrp="1"/>
          </p:cNvPicPr>
          <p:nvPr>
            <p:ph type="media" sz="quarter" idx="16"/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3" y="8497547"/>
            <a:ext cx="1115568" cy="630936"/>
          </a:xfrm>
        </p:spPr>
      </p:pic>
      <p:pic>
        <p:nvPicPr>
          <p:cNvPr id="43" name="Media Placeholder 42">
            <a:hlinkClick r:id="rId51" action="ppaction://hlinksldjump"/>
          </p:cNvPr>
          <p:cNvPicPr preferRelativeResize="0">
            <a:picLocks noGrp="1"/>
          </p:cNvPicPr>
          <p:nvPr>
            <p:ph type="media" sz="quarter" idx="17"/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6" y="8496841"/>
            <a:ext cx="1115568" cy="630936"/>
          </a:xfrm>
        </p:spPr>
      </p:pic>
      <p:sp>
        <p:nvSpPr>
          <p:cNvPr id="22" name="TextBox 21"/>
          <p:cNvSpPr txBox="1"/>
          <p:nvPr/>
        </p:nvSpPr>
        <p:spPr>
          <a:xfrm>
            <a:off x="1015206" y="487209"/>
            <a:ext cx="7315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Segoe UI Light" pitchFamily="34" charset="0"/>
              </a:rPr>
              <a:t>Create a chart </a:t>
            </a:r>
            <a:endParaRPr lang="en-US" sz="2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23" name="ClosedCaptions"/>
          <p:cNvGrpSpPr/>
          <p:nvPr/>
        </p:nvGrpSpPr>
        <p:grpSpPr>
          <a:xfrm>
            <a:off x="8677656" y="611187"/>
            <a:ext cx="1449747" cy="304843"/>
            <a:chOff x="8787606" y="611187"/>
            <a:chExt cx="1449747" cy="304843"/>
          </a:xfrm>
        </p:grpSpPr>
        <p:sp>
          <p:nvSpPr>
            <p:cNvPr id="24" name="TextBox 23"/>
            <p:cNvSpPr txBox="1"/>
            <p:nvPr/>
          </p:nvSpPr>
          <p:spPr>
            <a:xfrm>
              <a:off x="8787606" y="618148"/>
              <a:ext cx="1386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>
                  <a:solidFill>
                    <a:schemeClr val="bg1"/>
                  </a:solidFill>
                  <a:latin typeface="Segoe UI Light" pitchFamily="34" charset="0"/>
                </a:rPr>
                <a:t>Closed captions</a:t>
              </a:r>
              <a:endParaRPr lang="en-US" sz="1200" u="sng" dirty="0">
                <a:solidFill>
                  <a:schemeClr val="bg1"/>
                </a:solidFill>
                <a:latin typeface="Segoe UI Light" pitchFamily="34" charset="0"/>
              </a:endParaRPr>
            </a:p>
          </p:txBody>
        </p:sp>
        <p:pic>
          <p:nvPicPr>
            <p:cNvPr id="25" name="Picture 24" descr="Screen Clipping"/>
            <p:cNvPicPr>
              <a:picLocks noChangeAspect="1"/>
            </p:cNvPicPr>
            <p:nvPr/>
          </p:nvPicPr>
          <p:blipFill>
            <a:blip r:embed="rId53">
              <a:extLst>
                <a:ext uri="{BEBA8EAE-BF5A-486C-A8C5-ECC9F3942E4B}">
                  <a14:imgProps xmlns:a14="http://schemas.microsoft.com/office/drawing/2010/main">
                    <a14:imgLayer r:embed="rId54">
                      <a14:imgEffect>
                        <a14:sharpenSoften amount="100000"/>
                      </a14:imgEffect>
                      <a14:imgEffect>
                        <a14:brightnessContrast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43" y="611187"/>
              <a:ext cx="302410" cy="304843"/>
            </a:xfrm>
            <a:prstGeom prst="rect">
              <a:avLst/>
            </a:prstGeom>
          </p:spPr>
        </p:pic>
      </p:grpSp>
      <p:pic>
        <p:nvPicPr>
          <p:cNvPr id="27" name="Picture 2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28" name="Picture 27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2"/>
            <a:ext cx="361950" cy="371475"/>
          </a:xfrm>
          <a:prstGeom prst="rect">
            <a:avLst/>
          </a:prstGeom>
        </p:spPr>
      </p:pic>
      <p:sp>
        <p:nvSpPr>
          <p:cNvPr id="29" name="Text Placeholder 6"/>
          <p:cNvSpPr txBox="1">
            <a:spLocks/>
          </p:cNvSpPr>
          <p:nvPr/>
        </p:nvSpPr>
        <p:spPr>
          <a:xfrm>
            <a:off x="1118973" y="7746076"/>
            <a:ext cx="2487034" cy="429768"/>
          </a:xfrm>
          <a:prstGeom prst="rect">
            <a:avLst/>
          </a:prstGeom>
          <a:noFill/>
        </p:spPr>
        <p:txBody>
          <a:bodyPr vert="horz" lIns="125255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bg1"/>
                </a:solidFill>
                <a:latin typeface="Segoe UI Light" pitchFamily="34" charset="0"/>
              </a:rPr>
              <a:t>Press F5 to start, Esc to stop</a:t>
            </a:r>
            <a:endParaRPr lang="en-US" sz="15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4" name="Text Placeholder 6"/>
          <p:cNvSpPr txBox="1">
            <a:spLocks/>
          </p:cNvSpPr>
          <p:nvPr/>
        </p:nvSpPr>
        <p:spPr>
          <a:xfrm>
            <a:off x="7964684" y="9221788"/>
            <a:ext cx="1089622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1"/>
                </a:solidFill>
                <a:latin typeface="Segoe UI Light" pitchFamily="34" charset="0"/>
              </a:rPr>
              <a:t>Summary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5" name="Text Placeholder 6"/>
          <p:cNvSpPr txBox="1">
            <a:spLocks/>
          </p:cNvSpPr>
          <p:nvPr/>
        </p:nvSpPr>
        <p:spPr>
          <a:xfrm>
            <a:off x="9314620" y="9221787"/>
            <a:ext cx="1191525" cy="304801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Feedback </a:t>
            </a:r>
            <a:endParaRPr lang="en-US" dirty="0"/>
          </a:p>
        </p:txBody>
      </p:sp>
      <p:sp>
        <p:nvSpPr>
          <p:cNvPr id="46" name="Text Placeholder 6"/>
          <p:cNvSpPr txBox="1">
            <a:spLocks/>
          </p:cNvSpPr>
          <p:nvPr/>
        </p:nvSpPr>
        <p:spPr>
          <a:xfrm>
            <a:off x="10664031" y="9220645"/>
            <a:ext cx="1160817" cy="305944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Help </a:t>
            </a:r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8940006" y="7750052"/>
            <a:ext cx="1128048" cy="357310"/>
          </a:xfrm>
          <a:prstGeom prst="rect">
            <a:avLst/>
          </a:prstGeom>
          <a:noFill/>
        </p:spPr>
        <p:txBody>
          <a:bodyPr wrap="square" lIns="125255" tIns="62627" rIns="125255" bIns="62627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  <a:latin typeface="Segoe Light" pitchFamily="34" charset="0"/>
              </a:rPr>
              <a:t>2/5 videos</a:t>
            </a:r>
            <a:endParaRPr lang="en-US" sz="1500" dirty="0">
              <a:solidFill>
                <a:schemeClr val="bg1"/>
              </a:solidFill>
              <a:latin typeface="Segoe Light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7030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031602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558719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0806192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1050744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 useBgFill="1">
        <p:nvSpPr>
          <p:cNvPr id="48" name="CCShade"/>
          <p:cNvSpPr/>
          <p:nvPr/>
        </p:nvSpPr>
        <p:spPr>
          <a:xfrm>
            <a:off x="459769" y="7598127"/>
            <a:ext cx="12070080" cy="91440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sp>
        <p:nvSpPr>
          <p:cNvPr id="7" name="Create a Chart - M2 - 50Wecreateda00:00:00.0-00:00:13.4"/>
          <p:cNvSpPr txBox="1"/>
          <p:nvPr>
            <p:custDataLst>
              <p:tags r:id="rId4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 created a clustered column chart in the previous video. In this video we’re going to create pie, bar, and line charts.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" name="Create a Chart - M2 - 50Eachtypeof00:00:13.5-00:00:20.8"/>
          <p:cNvSpPr txBox="1"/>
          <p:nvPr>
            <p:custDataLst>
              <p:tags r:id="rId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Each type of chart highlights data differently. And some charts can’t be used with some types of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9" name="Create a Chart - M2 - 50We’llgoover00:00:20.9-00:00:24.2"/>
          <p:cNvSpPr txBox="1"/>
          <p:nvPr>
            <p:custDataLst>
              <p:tags r:id="rId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We’ll go over this shortly.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0" name="Create a Chart - M2 - 50Tocreatea00:00:24.3-00:00:31.0"/>
          <p:cNvSpPr txBox="1"/>
          <p:nvPr>
            <p:custDataLst>
              <p:tags r:id="rId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create a pie chart, select the cells you want to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1" name="Create a Chart - M2 - 50ClickQuickAnalysis00:00:31.1-00:00:35.8"/>
          <p:cNvSpPr txBox="1"/>
          <p:nvPr>
            <p:custDataLst>
              <p:tags r:id="rId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Quick Analysis and click Charts.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2" name="Create a Chart - M2 - 50Exceldisplaysrecommended00:00:35.9-00:00:44.6"/>
          <p:cNvSpPr txBox="1"/>
          <p:nvPr>
            <p:custDataLst>
              <p:tags r:id="rId9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Excel displays recommended options based on the data in the cells you select, so the options won’t always be the same.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3" name="Create a Chart - M2 - 50I’llshowyou00:00:44.7-00:00:49.9"/>
          <p:cNvSpPr txBox="1"/>
          <p:nvPr>
            <p:custDataLst>
              <p:tags r:id="rId1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I’ll show you how to create a chart that isn’t a Quick Analysis option shortly.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4" name="Create a Chart - M2 - 50ClickthePie00:00:50.0-00:00:54.4"/>
          <p:cNvSpPr txBox="1"/>
          <p:nvPr>
            <p:custDataLst>
              <p:tags r:id="rId1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the Pie option, and your chart’s created.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5" name="Create a Chart - M2 - 50Youcanchart00:00:54.5-00:01:05.1"/>
          <p:cNvSpPr txBox="1"/>
          <p:nvPr>
            <p:custDataLst>
              <p:tags r:id="rId12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chart only one data series with a pie chart. In this example, those are the sales figures in cells B2 through B5.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6" name="Create a Chart - M2 - 50I’mgoingto00:01:05.2-00:01:12.9"/>
          <p:cNvSpPr txBox="1"/>
          <p:nvPr>
            <p:custDataLst>
              <p:tags r:id="rId13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I’m going to move and resize the chart so it displays without having to scroll, which will also make it easier to customize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7" name="Create a Chart - M2 - 50(somethingwe’lllook00:01:13.0-00:01:16.0"/>
          <p:cNvSpPr txBox="1"/>
          <p:nvPr>
            <p:custDataLst>
              <p:tags r:id="rId1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(something we’ll look at in next video.)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8" name="Create a Chart - M2 - 50Iclickthe00:01:16.1-00:01:24.0"/>
          <p:cNvSpPr txBox="1"/>
          <p:nvPr>
            <p:custDataLst>
              <p:tags r:id="rId1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click the chart; hold down the left mouse button, and drag to move it.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9" name="Create a Chart - M2 - 50Iscrolldown00:01:24.1-00:01:35.3"/>
          <p:cNvSpPr txBox="1"/>
          <p:nvPr>
            <p:custDataLst>
              <p:tags r:id="rId16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scroll down a little, click the bottom right-hand corner of the chart and drag it up and to the left to make it smaller.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20" name="Create a Chart - M2 - 50Differentdatadisplays00:01:35.4-00:01:39.7"/>
          <p:cNvSpPr txBox="1"/>
          <p:nvPr>
            <p:custDataLst>
              <p:tags r:id="rId1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Different data displays better in different types of charts.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21" name="Create a Chart - M2 - 50Ifyoutry00:01:39.8-00:01:49.7"/>
          <p:cNvSpPr txBox="1"/>
          <p:nvPr>
            <p:custDataLst>
              <p:tags r:id="rId1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you try to graph too much data in a pie chart it looks like this, not very useful.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0" name="Create a Chart - M2 - 50NowI’mcreating00:01:49.8-00:01:56.7"/>
          <p:cNvSpPr txBox="1"/>
          <p:nvPr>
            <p:custDataLst>
              <p:tags r:id="rId1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Now I’m creating a bar chart using the same data we used to create the pie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1" name="Create a Chart - M2 - 50Chartingthesame00:01:56.8-00:02:01.6"/>
          <p:cNvSpPr txBox="1"/>
          <p:nvPr>
            <p:custDataLst>
              <p:tags r:id="rId2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Charting the same data different ways can provide you with a different perspective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2" name="Create a Chart - M2 - 50thatmayhelp00:02:01.7-00:02:07.6"/>
          <p:cNvSpPr txBox="1"/>
          <p:nvPr>
            <p:custDataLst>
              <p:tags r:id="rId2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that may help you discover different insights in the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3" name="Create a Chart - M2 - 50We’recreatingsome00:02:07.7-00:02:13.5"/>
          <p:cNvSpPr txBox="1"/>
          <p:nvPr>
            <p:custDataLst>
              <p:tags r:id="rId2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We’re creating some of the more common chart types, but there are many more options.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4" name="Create a Chart - M2 - 50Tocreatecharts00:02:13.6-00:02:24.8"/>
          <p:cNvSpPr txBox="1"/>
          <p:nvPr>
            <p:custDataLst>
              <p:tags r:id="rId2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create charts that aren’t Quick Analysis options, select the cells you want to chart, click the Insert tab.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5" name="Create a Chart - M2 - 50IntheCharts00:02:24.9-00:02:28.3"/>
          <p:cNvSpPr txBox="1"/>
          <p:nvPr>
            <p:custDataLst>
              <p:tags r:id="rId2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In the Charts group we have a lot of options.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54" name="Create a Chart - M2 - 50ClickRecommendedCharts00:02:28.4-00:02:37.4"/>
          <p:cNvSpPr txBox="1"/>
          <p:nvPr>
            <p:custDataLst>
              <p:tags r:id="rId2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Recommended Charts to see the charts that’ll work best with the data you’ve selected;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55" name="Create a Chart - M2 - 50clickAllCharts00:02:37.5-00:02:41.2"/>
          <p:cNvSpPr txBox="1"/>
          <p:nvPr>
            <p:custDataLst>
              <p:tags r:id="rId2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All Charts for even more options.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2" name="Create a Chart - M2 - 50Theseareall00:02:41.3-00:02:46.0"/>
          <p:cNvSpPr txBox="1"/>
          <p:nvPr>
            <p:custDataLst>
              <p:tags r:id="rId2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These are all of the different types of charts you can create.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4" name="Create a Chart - M2 - 50AsImentioned00:02:46.1-00:02:51.3"/>
          <p:cNvSpPr txBox="1"/>
          <p:nvPr>
            <p:custDataLst>
              <p:tags r:id="rId2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As I mentioned earlier, a pie chart isn’t a recommended option for the data we selected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5" name="Create a Chart - M2 - 50becauseitcan00:02:51.4-00:02:54.8"/>
          <p:cNvSpPr txBox="1"/>
          <p:nvPr>
            <p:custDataLst>
              <p:tags r:id="rId2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because it can only display one data series.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6" name="Create a Chart - M2 - 50Wecouldmake00:02:54.9-00:03:02.2"/>
          <p:cNvSpPr txBox="1"/>
          <p:nvPr>
            <p:custDataLst>
              <p:tags r:id="rId30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 could make a Pie chart, but it would only show the first data series, the average precipitation for New York,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7" name="Create a Chart - M2 - 50andnotthe00:03:02.3-00:03:08.1"/>
          <p:cNvSpPr txBox="1"/>
          <p:nvPr>
            <p:custDataLst>
              <p:tags r:id="rId3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and not the second data series, the average precipitation for Seattle.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8" name="Create a Chart - M2 - 50Instead,let’smake00:03:08.2-00:03:12.6"/>
          <p:cNvSpPr txBox="1"/>
          <p:nvPr>
            <p:custDataLst>
              <p:tags r:id="rId3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Instead, let’s make a Line with Markers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9" name="Create a Chart - M2 - 50ClickLine,click00:03:12.7-00:03:21.1"/>
          <p:cNvSpPr txBox="1"/>
          <p:nvPr>
            <p:custDataLst>
              <p:tags r:id="rId3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Line, click Line with Marker, point to an option and you get a preview of the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0" name="Create a Chart - M2 - 50ClickOK,and00:03:21.2-00:03:27.3"/>
          <p:cNvSpPr txBox="1"/>
          <p:nvPr>
            <p:custDataLst>
              <p:tags r:id="rId3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OK, and we’ve created our line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4" name="Create a Chart - M2 - 50Upnext,Customize00:03:27.4-00:03:30.5"/>
          <p:cNvSpPr txBox="1"/>
          <p:nvPr>
            <p:custDataLst>
              <p:tags r:id="rId3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Up next, Customize charts.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 useBgFill="1">
        <p:nvSpPr>
          <p:cNvPr id="26" name="CCShade"/>
          <p:cNvSpPr/>
          <p:nvPr/>
        </p:nvSpPr>
        <p:spPr>
          <a:xfrm>
            <a:off x="1145494" y="6982334"/>
            <a:ext cx="10703513" cy="713232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pic>
        <p:nvPicPr>
          <p:cNvPr id="75" name="Media Placeholder 15">
            <a:hlinkClick r:id="rId38" action="ppaction://hlinksldjump"/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47" name="Rectangle 46">
            <a:hlinkClick r:id="rId38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7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78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9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5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811247"/>
      </p:ext>
    </p:extLst>
  </p:cSld>
  <p:clrMapOvr>
    <a:masterClrMapping/>
  </p:clrMapOvr>
  <p:transition advClick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5039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00.0"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13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13.4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1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13.5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20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20.8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20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20.9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24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24.2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24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24.3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31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31.0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31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31.1"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35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35.8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35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35.9"/>
                      </p:tgtEl>
                    </p:cond>
                  </p:nextCondLst>
                </p:seq>
                <p:seq concurrent="1" nextAc="seek">
                  <p:cTn id="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44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44.6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44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44.7"/>
                      </p:tgtEl>
                    </p:cond>
                  </p:nextCondLst>
                </p:seq>
                <p:seq concurrent="1" nextAc="seek">
                  <p:cTn id="1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49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" fill="hold">
                          <p:stCondLst>
                            <p:cond delay="0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49.9"/>
                      </p:tgtEl>
                    </p:cond>
                  </p:nextCondLst>
                </p:seq>
                <p:seq concurrent="1" nextAc="seek">
                  <p:cTn id="10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5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50.0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54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54.4"/>
                      </p:tgtEl>
                    </p:cond>
                  </p:nextCondLst>
                </p:seq>
                <p:seq concurrent="1" nextAc="seek">
                  <p:cTn id="11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0:54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9" fill="hold">
                          <p:stCondLst>
                            <p:cond delay="0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0:54.5"/>
                      </p:tgtEl>
                    </p:cond>
                  </p:nextCondLst>
                </p:seq>
                <p:seq concurrent="1" nextAc="seek">
                  <p:cTn id="12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05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" fill="hold">
                          <p:stCondLst>
                            <p:cond delay="0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05.1"/>
                      </p:tgtEl>
                    </p:cond>
                  </p:nextCondLst>
                </p:seq>
                <p:seq concurrent="1" nextAc="seek">
                  <p:cTn id="13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05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" fill="hold">
                          <p:stCondLst>
                            <p:cond delay="0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05.2"/>
                      </p:tgtEl>
                    </p:cond>
                  </p:nextCondLst>
                </p:seq>
                <p:seq concurrent="1" nextAc="seek">
                  <p:cTn id="13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12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7" fill="hold">
                          <p:stCondLst>
                            <p:cond delay="0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12.9"/>
                      </p:tgtEl>
                    </p:cond>
                  </p:nextCondLst>
                </p:seq>
                <p:seq concurrent="1" nextAc="seek">
                  <p:cTn id="14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13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" fill="hold">
                          <p:stCondLst>
                            <p:cond delay="0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13.0"/>
                      </p:tgtEl>
                    </p:cond>
                  </p:nextCondLst>
                </p:seq>
                <p:seq concurrent="1" nextAc="seek">
                  <p:cTn id="14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16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9" fill="hold">
                          <p:stCondLst>
                            <p:cond delay="0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16.0"/>
                      </p:tgtEl>
                    </p:cond>
                  </p:nextCondLst>
                </p:seq>
                <p:seq concurrent="1" nextAc="seek">
                  <p:cTn id="15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16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5" fill="hold">
                          <p:stCondLst>
                            <p:cond delay="0"/>
                          </p:stCondLst>
                          <p:childTnLst>
                            <p:par>
                              <p:cTn id="1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16.1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24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24.0"/>
                      </p:tgtEl>
                    </p:cond>
                  </p:nextCondLst>
                </p:seq>
                <p:seq concurrent="1" nextAc="seek">
                  <p:cTn id="16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2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7" fill="hold">
                          <p:stCondLst>
                            <p:cond delay="0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24.1"/>
                      </p:tgtEl>
                    </p:cond>
                  </p:nextCondLst>
                </p:seq>
                <p:seq concurrent="1" nextAc="seek">
                  <p:cTn id="17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35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3" fill="hold">
                          <p:stCondLst>
                            <p:cond delay="0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35.3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35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35.4"/>
                      </p:tgtEl>
                    </p:cond>
                  </p:nextCondLst>
                </p:seq>
                <p:seq concurrent="1" nextAc="seek">
                  <p:cTn id="18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39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5" fill="hold">
                          <p:stCondLst>
                            <p:cond delay="0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8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39.7"/>
                      </p:tgtEl>
                    </p:cond>
                  </p:nextCondLst>
                </p:seq>
                <p:seq concurrent="1" nextAc="seek">
                  <p:cTn id="19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39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1" fill="hold">
                          <p:stCondLst>
                            <p:cond delay="0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39.8"/>
                      </p:tgtEl>
                    </p:cond>
                  </p:nextCondLst>
                </p:seq>
                <p:seq concurrent="1" nextAc="seek">
                  <p:cTn id="19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49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7" fill="hold">
                          <p:stCondLst>
                            <p:cond delay="0"/>
                          </p:stCondLst>
                          <p:childTnLst>
                            <p:par>
                              <p:cTn id="1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0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49.7"/>
                      </p:tgtEl>
                    </p:cond>
                  </p:nextCondLst>
                </p:seq>
                <p:seq concurrent="1" nextAc="seek">
                  <p:cTn id="20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49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3" fill="hold">
                          <p:stCondLst>
                            <p:cond delay="0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7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49.8"/>
                      </p:tgtEl>
                    </p:cond>
                  </p:nextCondLst>
                </p:seq>
                <p:seq concurrent="1" nextAc="seek">
                  <p:cTn id="20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56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9" fill="hold">
                          <p:stCondLst>
                            <p:cond delay="0"/>
                          </p:stCondLst>
                          <p:childTnLst>
                            <p:par>
                              <p:cTn id="2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2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56.7"/>
                      </p:tgtEl>
                    </p:cond>
                  </p:nextCondLst>
                </p:seq>
                <p:seq concurrent="1" nextAc="seek">
                  <p:cTn id="21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1:56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5" fill="hold">
                          <p:stCondLst>
                            <p:cond delay="0"/>
                          </p:stCondLst>
                          <p:childTnLst>
                            <p:par>
                              <p:cTn id="2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1:56.8"/>
                      </p:tgtEl>
                    </p:cond>
                  </p:nextCondLst>
                </p:seq>
                <p:seq concurrent="1" nextAc="seek">
                  <p:cTn id="22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01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1" fill="hold">
                          <p:stCondLst>
                            <p:cond delay="0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01.6"/>
                      </p:tgtEl>
                    </p:cond>
                  </p:nextCondLst>
                </p:seq>
                <p:seq concurrent="1" nextAc="seek">
                  <p:cTn id="22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01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7" fill="hold">
                          <p:stCondLst>
                            <p:cond delay="0"/>
                          </p:stCondLst>
                          <p:childTnLst>
                            <p:par>
                              <p:cTn id="2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1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01.7"/>
                      </p:tgtEl>
                    </p:cond>
                  </p:nextCondLst>
                </p:seq>
                <p:seq concurrent="1" nextAc="seek">
                  <p:cTn id="23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07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3" fill="hold">
                          <p:stCondLst>
                            <p:cond delay="0"/>
                          </p:stCondLst>
                          <p:childTnLst>
                            <p:par>
                              <p:cTn id="2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6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07.6"/>
                      </p:tgtEl>
                    </p:cond>
                  </p:nextCondLst>
                </p:seq>
                <p:seq concurrent="1" nextAc="seek">
                  <p:cTn id="23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07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9" fill="hold">
                          <p:stCondLst>
                            <p:cond delay="0"/>
                          </p:stCondLst>
                          <p:childTnLst>
                            <p:par>
                              <p:cTn id="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07.7"/>
                      </p:tgtEl>
                    </p:cond>
                  </p:nextCondLst>
                </p:seq>
                <p:seq concurrent="1" nextAc="seek">
                  <p:cTn id="24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1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8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13.5"/>
                      </p:tgtEl>
                    </p:cond>
                  </p:nextCondLst>
                </p:seq>
                <p:seq concurrent="1" nextAc="seek">
                  <p:cTn id="25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13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1" fill="hold">
                          <p:stCondLst>
                            <p:cond delay="0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13.6"/>
                      </p:tgtEl>
                    </p:cond>
                  </p:nextCondLst>
                </p:seq>
                <p:seq concurrent="1" nextAc="seek">
                  <p:cTn id="25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24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7" fill="hold">
                          <p:stCondLst>
                            <p:cond delay="0"/>
                          </p:stCondLst>
                          <p:childTnLst>
                            <p:par>
                              <p:cTn id="2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0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24.8"/>
                      </p:tgtEl>
                    </p:cond>
                  </p:nextCondLst>
                </p:seq>
                <p:seq concurrent="1" nextAc="seek">
                  <p:cTn id="26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24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3" fill="hold">
                          <p:stCondLst>
                            <p:cond delay="0"/>
                          </p:stCondLst>
                          <p:childTnLst>
                            <p:par>
                              <p:cTn id="2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7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24.9"/>
                      </p:tgtEl>
                    </p:cond>
                  </p:nextCondLst>
                </p:seq>
                <p:seq concurrent="1" nextAc="seek">
                  <p:cTn id="26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28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9" fill="hold">
                          <p:stCondLst>
                            <p:cond delay="0"/>
                          </p:stCondLst>
                          <p:childTnLst>
                            <p:par>
                              <p:cTn id="2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2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28.3"/>
                      </p:tgtEl>
                    </p:cond>
                  </p:nextCondLst>
                </p:seq>
                <p:seq concurrent="1" nextAc="seek">
                  <p:cTn id="27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28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5" fill="hold">
                          <p:stCondLst>
                            <p:cond delay="0"/>
                          </p:stCondLst>
                          <p:childTnLst>
                            <p:par>
                              <p:cTn id="2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9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28.4"/>
                      </p:tgtEl>
                    </p:cond>
                  </p:nextCondLst>
                </p:seq>
                <p:seq concurrent="1" nextAc="seek">
                  <p:cTn id="28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37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1" fill="hold">
                          <p:stCondLst>
                            <p:cond delay="0"/>
                          </p:stCondLst>
                          <p:childTnLst>
                            <p:par>
                              <p:cTn id="2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4" dur="2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37.4"/>
                      </p:tgtEl>
                    </p:cond>
                  </p:nextCondLst>
                </p:seq>
                <p:seq concurrent="1" nextAc="seek">
                  <p:cTn id="28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3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7" fill="hold">
                          <p:stCondLst>
                            <p:cond delay="0"/>
                          </p:stCondLst>
                          <p:childTnLst>
                            <p:par>
                              <p:cTn id="2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1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37.5"/>
                      </p:tgtEl>
                    </p:cond>
                  </p:nextCondLst>
                </p:seq>
                <p:seq concurrent="1" nextAc="seek">
                  <p:cTn id="29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41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3" fill="hold">
                          <p:stCondLst>
                            <p:cond delay="0"/>
                          </p:stCondLst>
                          <p:childTnLst>
                            <p:par>
                              <p:cTn id="2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6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41.2"/>
                      </p:tgtEl>
                    </p:cond>
                  </p:nextCondLst>
                </p:seq>
                <p:seq concurrent="1" nextAc="seek">
                  <p:cTn id="29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41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9" fill="hold">
                          <p:stCondLst>
                            <p:cond delay="0"/>
                          </p:stCondLst>
                          <p:childTnLst>
                            <p:par>
                              <p:cTn id="3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41.3"/>
                      </p:tgtEl>
                    </p:cond>
                  </p:nextCondLst>
                </p:seq>
                <p:seq concurrent="1" nextAc="seek">
                  <p:cTn id="30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46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5" fill="hold">
                          <p:stCondLst>
                            <p:cond delay="0"/>
                          </p:stCondLst>
                          <p:childTnLst>
                            <p:par>
                              <p:cTn id="3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8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46.0"/>
                      </p:tgtEl>
                    </p:cond>
                  </p:nextCondLst>
                </p:seq>
                <p:seq concurrent="1" nextAc="seek">
                  <p:cTn id="31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46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1" fill="hold">
                          <p:stCondLst>
                            <p:cond delay="0"/>
                          </p:stCondLst>
                          <p:childTnLst>
                            <p:par>
                              <p:cTn id="3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46.1"/>
                      </p:tgtEl>
                    </p:cond>
                  </p:nextCondLst>
                </p:seq>
                <p:seq concurrent="1" nextAc="seek">
                  <p:cTn id="31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51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7" fill="hold">
                          <p:stCondLst>
                            <p:cond delay="0"/>
                          </p:stCondLst>
                          <p:childTnLst>
                            <p:par>
                              <p:cTn id="3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51.3"/>
                      </p:tgtEl>
                    </p:cond>
                  </p:nextCondLst>
                </p:seq>
                <p:seq concurrent="1" nextAc="seek">
                  <p:cTn id="3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51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3" fill="hold">
                          <p:stCondLst>
                            <p:cond delay="0"/>
                          </p:stCondLst>
                          <p:childTnLst>
                            <p:par>
                              <p:cTn id="3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51.4"/>
                      </p:tgtEl>
                    </p:cond>
                  </p:nextCondLst>
                </p:seq>
                <p:seq concurrent="1" nextAc="seek">
                  <p:cTn id="3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54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9" fill="hold">
                          <p:stCondLst>
                            <p:cond delay="0"/>
                          </p:stCondLst>
                          <p:childTnLst>
                            <p:par>
                              <p:cTn id="3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2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54.8"/>
                      </p:tgtEl>
                    </p:cond>
                  </p:nextCondLst>
                </p:seq>
                <p:seq concurrent="1" nextAc="seek">
                  <p:cTn id="3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2:54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5" fill="hold">
                          <p:stCondLst>
                            <p:cond delay="0"/>
                          </p:stCondLst>
                          <p:childTnLst>
                            <p:par>
                              <p:cTn id="3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2:54.9"/>
                      </p:tgtEl>
                    </p:cond>
                  </p:nextCondLst>
                </p:seq>
                <p:seq concurrent="1" nextAc="seek">
                  <p:cTn id="3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02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1" fill="hold">
                          <p:stCondLst>
                            <p:cond delay="0"/>
                          </p:stCondLst>
                          <p:childTnLst>
                            <p:par>
                              <p:cTn id="3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4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02.2"/>
                      </p:tgtEl>
                    </p:cond>
                  </p:nextCondLst>
                </p:seq>
                <p:seq concurrent="1" nextAc="seek">
                  <p:cTn id="3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02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7" fill="hold">
                          <p:stCondLst>
                            <p:cond delay="0"/>
                          </p:stCondLst>
                          <p:childTnLst>
                            <p:par>
                              <p:cTn id="3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1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02.3"/>
                      </p:tgtEl>
                    </p:cond>
                  </p:nextCondLst>
                </p:seq>
                <p:seq concurrent="1" nextAc="seek">
                  <p:cTn id="3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08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3" fill="hold">
                          <p:stCondLst>
                            <p:cond delay="0"/>
                          </p:stCondLst>
                          <p:childTnLst>
                            <p:par>
                              <p:cTn id="3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6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08.1"/>
                      </p:tgtEl>
                    </p:cond>
                  </p:nextCondLst>
                </p:seq>
                <p:seq concurrent="1" nextAc="seek">
                  <p:cTn id="3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08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9" fill="hold">
                          <p:stCondLst>
                            <p:cond delay="0"/>
                          </p:stCondLst>
                          <p:childTnLst>
                            <p:par>
                              <p:cTn id="3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08.2"/>
                      </p:tgtEl>
                    </p:cond>
                  </p:nextCondLst>
                </p:seq>
                <p:seq concurrent="1" nextAc="seek">
                  <p:cTn id="3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12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5" fill="hold">
                          <p:stCondLst>
                            <p:cond delay="0"/>
                          </p:stCondLst>
                          <p:childTnLst>
                            <p:par>
                              <p:cTn id="3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12.6"/>
                      </p:tgtEl>
                    </p:cond>
                  </p:nextCondLst>
                </p:seq>
                <p:seq concurrent="1" nextAc="seek">
                  <p:cTn id="3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12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1" fill="hold">
                          <p:stCondLst>
                            <p:cond delay="0"/>
                          </p:stCondLst>
                          <p:childTnLst>
                            <p:par>
                              <p:cTn id="3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12.7"/>
                      </p:tgtEl>
                    </p:cond>
                  </p:nextCondLst>
                </p:seq>
                <p:seq concurrent="1" nextAc="seek">
                  <p:cTn id="3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21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7" fill="hold">
                          <p:stCondLst>
                            <p:cond delay="0"/>
                          </p:stCondLst>
                          <p:childTnLst>
                            <p:par>
                              <p:cTn id="3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21.1"/>
                      </p:tgtEl>
                    </p:cond>
                  </p:nextCondLst>
                </p:seq>
                <p:seq concurrent="1" nextAc="seek">
                  <p:cTn id="3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21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3" fill="hold">
                          <p:stCondLst>
                            <p:cond delay="0"/>
                          </p:stCondLst>
                          <p:childTnLst>
                            <p:par>
                              <p:cTn id="3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7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21.2"/>
                      </p:tgtEl>
                    </p:cond>
                  </p:nextCondLst>
                </p:seq>
                <p:seq concurrent="1" nextAc="seek">
                  <p:cTn id="3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27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9" fill="hold">
                          <p:stCondLst>
                            <p:cond delay="0"/>
                          </p:stCondLst>
                          <p:childTnLst>
                            <p:par>
                              <p:cTn id="3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2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27.3"/>
                      </p:tgtEl>
                    </p:cond>
                  </p:nextCondLst>
                </p:seq>
                <p:seq concurrent="1" nextAc="seek">
                  <p:cTn id="3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27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95" fill="hold">
                          <p:stCondLst>
                            <p:cond delay="0"/>
                          </p:stCondLst>
                          <p:childTnLst>
                            <p:par>
                              <p:cTn id="3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9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27.4"/>
                      </p:tgtEl>
                    </p:cond>
                  </p:nextCondLst>
                </p:seq>
                <p:seq concurrent="1" nextAc="seek">
                  <p:cTn id="4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2 - 5000:03:30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1" fill="hold">
                          <p:stCondLst>
                            <p:cond delay="0"/>
                          </p:stCondLst>
                          <p:childTnLst>
                            <p:par>
                              <p:cTn id="4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4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2 - 5000:03:30.5"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54" grpId="0" animBg="1"/>
          <p:bldP spid="54" grpId="1" animBg="1"/>
          <p:bldP spid="55" grpId="0" animBg="1"/>
          <p:bldP spid="55" grpId="1" animBg="1"/>
          <p:bldP spid="62" grpId="0" animBg="1"/>
          <p:bldP spid="62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4" grpId="0" animBg="1"/>
          <p:bldP spid="74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5039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reate a Chart - M3 - 5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Create a Chart - M3 - 5000:00:00.0" time="33"/>
                    <p14:bmk name="Create a Chart - M3 - 5000:00:09.8" time="9867"/>
                    <p14:bmk name="Create a Chart - M3 - 5000:00:09.9" time="9967"/>
                    <p14:bmk name="Create a Chart - M3 - 5000:00:16.3" time="16300"/>
                    <p14:bmk name="Create a Chart - M3 - 5000:00:16.4" time="16400"/>
                    <p14:bmk name="Create a Chart - M3 - 5000:00:20.5" time="20567"/>
                    <p14:bmk name="Create a Chart - M3 - 5000:00:20.6" time="20667"/>
                    <p14:bmk name="Create a Chart - M3 - 5000:00:30.0" time="30033"/>
                    <p14:bmk name="Create a Chart - M3 - 5000:00:30.1" time="30133"/>
                    <p14:bmk name="Create a Chart - M3 - 5000:00:37.4" time="37467"/>
                    <p14:bmk name="Create a Chart - M3 - 5000:00:37.5" time="37567"/>
                    <p14:bmk name="Create a Chart - M3 - 5000:00:44.1" time="44167"/>
                    <p14:bmk name="Create a Chart - M3 - 5000:00:44.2" time="44267"/>
                    <p14:bmk name="Create a Chart - M3 - 5000:00:49.7" time="49700"/>
                    <p14:bmk name="Create a Chart - M3 - 5000:00:49.8" time="49800"/>
                    <p14:bmk name="Create a Chart - M3 - 5000:00:56.5" time="56533"/>
                    <p14:bmk name="Create a Chart - M3 - 5000:00:56.6" time="56633"/>
                    <p14:bmk name="Create a Chart - M3 - 5000:01:04.9" time="64900"/>
                    <p14:bmk name="Create a Chart - M3 - 5000:01:05.0" time="65000"/>
                    <p14:bmk name="Create a Chart - M3 - 5000:01:13.5" time="73500"/>
                    <p14:bmk name="Create a Chart - M3 - 5000:01:13.6" time="73600"/>
                    <p14:bmk name="Create a Chart - M3 - 5000:01:24.0" time="84033"/>
                    <p14:bmk name="Create a Chart - M3 - 5000:01:24.1" time="84133"/>
                    <p14:bmk name="Create a Chart - M3 - 5000:01:31.8" time="91833"/>
                    <p14:bmk name="Create a Chart - M3 - 5000:01:31.9" time="91933"/>
                    <p14:bmk name="Create a Chart - M3 - 5000:01:42.0" time="102000"/>
                    <p14:bmk name="Create a Chart - M3 - 5000:01:42.1" time="102100"/>
                    <p14:bmk name="Create a Chart - M3 - 5000:01:50.8" time="110833"/>
                    <p14:bmk name="Create a Chart - M3 - 5000:01:50.9" time="110933"/>
                    <p14:bmk name="Create a Chart - M3 - 5000:01:56.1" time="116133"/>
                    <p14:bmk name="Create a Chart - M3 - 5000:01:56.2" time="116233"/>
                    <p14:bmk name="Create a Chart - M3 - 5000:02:01.9" time="121933"/>
                    <p14:bmk name="Create a Chart - M3 - 5000:02:02.0" time="122033"/>
                    <p14:bmk name="Create a Chart - M3 - 5000:02:07.4" time="127400"/>
                    <p14:bmk name="Create a Chart - M3 - 5000:02:07.5" time="127500"/>
                    <p14:bmk name="Create a Chart - M3 - 5000:02:10.3" time="130367"/>
                    <p14:bmk name="Create a Chart - M3 - 5000:02:10.4" time="130467"/>
                    <p14:bmk name="Create a Chart - M3 - 5000:02:18.5" time="138533"/>
                    <p14:bmk name="Create a Chart - M3 - 5000:02:18.6" time="138633"/>
                    <p14:bmk name="Create a Chart - M3 - 5000:02:23.0" time="143033"/>
                    <p14:bmk name="Create a Chart - M3 - 5000:02:23.1" time="143133"/>
                    <p14:bmk name="Create a Chart - M3 - 5000:02:27.5" time="147500"/>
                    <p14:bmk name="Create a Chart - M3 - 5000:02:27.6" time="147600"/>
                    <p14:bmk name="Create a Chart - M3 - 5000:02:36.2" time="156233"/>
                    <p14:bmk name="Create a Chart - M3 - 5000:02:36.3" time="156333"/>
                    <p14:bmk name="Create a Chart - M3 - 5000:02:40.8" time="160833"/>
                    <p14:bmk name="Create a Chart - M3 - 5000:02:40.9" time="160933"/>
                    <p14:bmk name="Create a Chart - M3 - 5000:02:45.9" time="165900"/>
                    <p14:bmk name="Create a Chart - M3 - 5000:02:46.0" time="166000"/>
                    <p14:bmk name="Create a Chart - M3 - 5000:02:58.2" time="178233"/>
                    <p14:bmk name="Create a Chart - M3 - 5000:02:58.3" time="178333"/>
                    <p14:bmk name="Create a Chart - M3 - 5000:03:03.1" time="183100"/>
                    <p14:bmk name="Create a Chart - M3 - 5000:03:03.2" time="183200"/>
                    <p14:bmk name="Create a Chart - M3 - 5000:03:07.5" time="187533"/>
                    <p14:bmk name="Create a Chart - M3 - 5000:03:07.6" time="187633"/>
                    <p14:bmk name="Create a Chart - M3 - 5000:03:22.1" time="202100"/>
                    <p14:bmk name="Create a Chart - M3 - 5000:03:22.2" time="202200"/>
                    <p14:bmk name="Create a Chart - M3 - 5000:03:28.5" time="208533"/>
                    <p14:bmk name="Create a Chart - M3 - 5000:03:28.6" time="208633"/>
                    <p14:bmk name="Create a Chart - M3 - 5000:03:34.3" time="214367"/>
                    <p14:bmk name="Create a Chart - M3 - 5000:03:34.4" time="214467"/>
                    <p14:bmk name="Create a Chart - M3 - 5000:03:42.6" time="222667"/>
                    <p14:bmk name="Create a Chart - M3 - 5000:03:42.7" time="222767"/>
                    <p14:bmk name="Create a Chart - M3 - 5000:03:50.4" time="230467"/>
                    <p14:bmk name="Create a Chart - M3 - 5000:03:50.5" time="230567"/>
                    <p14:bmk name="Create a Chart - M3 - 5000:03:59.9" time="239967"/>
                    <p14:bmk name="Create a Chart - M3 - 5000:04:00.0" time="240067"/>
                    <p14:bmk name="Create a Chart - M3 - 5000:04:09.7" time="249700"/>
                    <p14:bmk name="Create a Chart - M3 - 5000:04:09.8" time="249800"/>
                    <p14:bmk name="Create a Chart - M3 - 5000:04:14.0" time="254067"/>
                    <p14:bmk name="Create a Chart - M3 - 5000:04:14.1" time="254167"/>
                    <p14:bmk name="Create a Chart - M3 - 5000:04:17.1" time="257167"/>
                    <p14:bmk name="Create a Chart - M3 - 5000:04:17.2" time="257267"/>
                    <p14:bmk name="Create a Chart - M3 - 5000:04:24.4" time="264400"/>
                    <p14:bmk name="Create a Chart - M3 - 5000:04:24.5" time="264500"/>
                    <p14:bmk name="Create a Chart - M3 - 5000:04:29.9" time="269933"/>
                    <p14:bmk name="Create a Chart - M3 - 5000:04:30.0" time="270033"/>
                    <p14:bmk name="Create a Chart - M3 - 5000:04:39.6" time="279633"/>
                    <p14:bmk name="Create a Chart - M3 - 5000:04:39.7" time="279733"/>
                    <p14:bmk name="Create a Chart - M3 - 5000:04:53.1" time="293133"/>
                    <p14:bmk name="Create a Chart - M3 - 5000:04:53.2" time="293233"/>
                    <p14:bmk name="Create a Chart - M3 - 5000:04:59.4" time="299400"/>
                    <p14:bmk name="Create a Chart - M3 - 5000:04:59.5" time="299500"/>
                    <p14:bmk name="Create a Chart - M3 - 5000:05:06.2" time="306233"/>
                    <p14:bmk name="Create a Chart - M3 - 5000:05:06.3" time="306333"/>
                    <p14:bmk name="Create a Chart - M3 - 5000:05:19.1" time="319167"/>
                    <p14:bmk name="Create a Chart - M3 - 5000:05:19.2" time="319267"/>
                    <p14:bmk name="Create a Chart - M3 - 5000:05:27.2" time="327233"/>
                    <p14:bmk name="Create a Chart - M3 - 5000:05:27.3" time="327333"/>
                    <p14:bmk name="Create a Chart - M3 - 5000:05:30.8" time="330800"/>
                  </p14:bmkLst>
                </p14:media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235075" y="1042988"/>
            <a:ext cx="10515600" cy="5915025"/>
          </a:xfrm>
        </p:spPr>
      </p:pic>
      <p:sp>
        <p:nvSpPr>
          <p:cNvPr id="2" name="Media Placeholder 1"/>
          <p:cNvSpPr>
            <a:spLocks noGrp="1"/>
          </p:cNvSpPr>
          <p:nvPr>
            <p:ph type="media" sz="quarter" idx="10"/>
          </p:nvPr>
        </p:nvSpPr>
        <p:spPr/>
      </p:sp>
      <p:pic>
        <p:nvPicPr>
          <p:cNvPr id="36" name="Media Placeholder 35">
            <a:hlinkClick r:id="rId51" action="ppaction://hlinksldjump"/>
          </p:cNvPr>
          <p:cNvPicPr preferRelativeResize="0">
            <a:picLocks noGrp="1"/>
          </p:cNvPicPr>
          <p:nvPr>
            <p:ph type="media" sz="quarter" idx="11"/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</p:spPr>
      </p:pic>
      <p:pic>
        <p:nvPicPr>
          <p:cNvPr id="37" name="Media Placeholder 36">
            <a:hlinkClick r:id="rId53" action="ppaction://hlinksldjump"/>
          </p:cNvPr>
          <p:cNvPicPr preferRelativeResize="0">
            <a:picLocks noGrp="1"/>
          </p:cNvPicPr>
          <p:nvPr>
            <p:ph type="media" sz="quarter" idx="12"/>
          </p:nvPr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</p:spPr>
      </p:pic>
      <p:pic>
        <p:nvPicPr>
          <p:cNvPr id="38" name="Media Placeholder 37">
            <a:hlinkClick r:id="rId51" action="ppaction://hlinksldjump"/>
          </p:cNvPr>
          <p:cNvPicPr preferRelativeResize="0">
            <a:picLocks noGrp="1"/>
          </p:cNvPicPr>
          <p:nvPr>
            <p:ph type="media" sz="quarter" idx="13"/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</p:spPr>
      </p:pic>
      <p:pic>
        <p:nvPicPr>
          <p:cNvPr id="39" name="Media Placeholder 38">
            <a:hlinkClick r:id="rId56" action="ppaction://hlinksldjump"/>
          </p:cNvPr>
          <p:cNvPicPr preferRelativeResize="0">
            <a:picLocks noGrp="1"/>
          </p:cNvPicPr>
          <p:nvPr>
            <p:ph type="media" sz="quarter" idx="14"/>
          </p:nvPr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</p:spPr>
      </p:pic>
      <p:pic>
        <p:nvPicPr>
          <p:cNvPr id="40" name="Media Placeholder 39">
            <a:hlinkClick r:id="rId58" action="ppaction://hlinksldjump"/>
          </p:cNvPr>
          <p:cNvPicPr preferRelativeResize="0">
            <a:picLocks noGrp="1"/>
          </p:cNvPicPr>
          <p:nvPr>
            <p:ph type="media" sz="quarter" idx="15"/>
          </p:nvPr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3" y="8496841"/>
            <a:ext cx="1115568" cy="630936"/>
          </a:xfrm>
        </p:spPr>
      </p:pic>
      <p:pic>
        <p:nvPicPr>
          <p:cNvPr id="41" name="Media Placeholder 40">
            <a:hlinkClick r:id="rId60" action="ppaction://hlinksldjump"/>
          </p:cNvPr>
          <p:cNvPicPr preferRelativeResize="0">
            <a:picLocks noGrp="1"/>
          </p:cNvPicPr>
          <p:nvPr>
            <p:ph type="media" sz="quarter" idx="16"/>
          </p:nvPr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3" y="8497547"/>
            <a:ext cx="1115568" cy="630936"/>
          </a:xfrm>
        </p:spPr>
      </p:pic>
      <p:pic>
        <p:nvPicPr>
          <p:cNvPr id="43" name="Media Placeholder 42">
            <a:hlinkClick r:id="rId62" action="ppaction://hlinksldjump"/>
          </p:cNvPr>
          <p:cNvPicPr preferRelativeResize="0">
            <a:picLocks noGrp="1"/>
          </p:cNvPicPr>
          <p:nvPr>
            <p:ph type="media" sz="quarter" idx="17"/>
          </p:nvPr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6" y="8496841"/>
            <a:ext cx="1115568" cy="630936"/>
          </a:xfrm>
        </p:spPr>
      </p:pic>
      <p:sp>
        <p:nvSpPr>
          <p:cNvPr id="22" name="TextBox 21"/>
          <p:cNvSpPr txBox="1"/>
          <p:nvPr/>
        </p:nvSpPr>
        <p:spPr>
          <a:xfrm>
            <a:off x="1015206" y="487209"/>
            <a:ext cx="7494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Segoe UI Light" pitchFamily="34" charset="0"/>
              </a:rPr>
              <a:t>Create a chart </a:t>
            </a:r>
            <a:endParaRPr lang="en-US" sz="2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23" name="ClosedCaptions"/>
          <p:cNvGrpSpPr/>
          <p:nvPr/>
        </p:nvGrpSpPr>
        <p:grpSpPr>
          <a:xfrm>
            <a:off x="8677656" y="611187"/>
            <a:ext cx="1449747" cy="304843"/>
            <a:chOff x="8787606" y="611187"/>
            <a:chExt cx="1449747" cy="304843"/>
          </a:xfrm>
        </p:grpSpPr>
        <p:sp>
          <p:nvSpPr>
            <p:cNvPr id="24" name="TextBox 23"/>
            <p:cNvSpPr txBox="1"/>
            <p:nvPr/>
          </p:nvSpPr>
          <p:spPr>
            <a:xfrm>
              <a:off x="8787606" y="618148"/>
              <a:ext cx="1386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>
                  <a:solidFill>
                    <a:schemeClr val="bg1"/>
                  </a:solidFill>
                  <a:latin typeface="Segoe UI Light" pitchFamily="34" charset="0"/>
                </a:rPr>
                <a:t>Closed captions</a:t>
              </a:r>
              <a:endParaRPr lang="en-US" sz="1200" u="sng" dirty="0">
                <a:solidFill>
                  <a:schemeClr val="bg1"/>
                </a:solidFill>
                <a:latin typeface="Segoe UI Light" pitchFamily="34" charset="0"/>
              </a:endParaRPr>
            </a:p>
          </p:txBody>
        </p:sp>
        <p:pic>
          <p:nvPicPr>
            <p:cNvPr id="25" name="Picture 24" descr="Screen Clipping"/>
            <p:cNvPicPr>
              <a:picLocks noChangeAspect="1"/>
            </p:cNvPicPr>
            <p:nvPr/>
          </p:nvPicPr>
          <p:blipFill>
            <a:blip r:embed="rId64">
              <a:extLst>
                <a:ext uri="{BEBA8EAE-BF5A-486C-A8C5-ECC9F3942E4B}">
                  <a14:imgProps xmlns:a14="http://schemas.microsoft.com/office/drawing/2010/main">
                    <a14:imgLayer r:embed="rId65">
                      <a14:imgEffect>
                        <a14:sharpenSoften amount="100000"/>
                      </a14:imgEffect>
                      <a14:imgEffect>
                        <a14:brightnessContrast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43" y="611187"/>
              <a:ext cx="302410" cy="304843"/>
            </a:xfrm>
            <a:prstGeom prst="rect">
              <a:avLst/>
            </a:prstGeom>
          </p:spPr>
        </p:pic>
      </p:grpSp>
      <p:pic>
        <p:nvPicPr>
          <p:cNvPr id="27" name="Picture 2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28" name="Picture 27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2"/>
            <a:ext cx="361950" cy="371475"/>
          </a:xfrm>
          <a:prstGeom prst="rect">
            <a:avLst/>
          </a:prstGeom>
        </p:spPr>
      </p:pic>
      <p:sp>
        <p:nvSpPr>
          <p:cNvPr id="29" name="Text Placeholder 6"/>
          <p:cNvSpPr txBox="1">
            <a:spLocks/>
          </p:cNvSpPr>
          <p:nvPr/>
        </p:nvSpPr>
        <p:spPr>
          <a:xfrm>
            <a:off x="1118973" y="7746076"/>
            <a:ext cx="2487034" cy="429768"/>
          </a:xfrm>
          <a:prstGeom prst="rect">
            <a:avLst/>
          </a:prstGeom>
          <a:noFill/>
        </p:spPr>
        <p:txBody>
          <a:bodyPr vert="horz" lIns="125255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bg1"/>
                </a:solidFill>
                <a:latin typeface="Segoe UI Light" pitchFamily="34" charset="0"/>
              </a:rPr>
              <a:t>Press F5 to start, Esc to stop</a:t>
            </a:r>
            <a:endParaRPr lang="en-US" sz="15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4" name="Text Placeholder 6"/>
          <p:cNvSpPr txBox="1">
            <a:spLocks/>
          </p:cNvSpPr>
          <p:nvPr/>
        </p:nvSpPr>
        <p:spPr>
          <a:xfrm>
            <a:off x="7964684" y="9221788"/>
            <a:ext cx="1089622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1"/>
                </a:solidFill>
                <a:latin typeface="Segoe UI Light" pitchFamily="34" charset="0"/>
              </a:rPr>
              <a:t>Summary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5" name="Text Placeholder 6"/>
          <p:cNvSpPr txBox="1">
            <a:spLocks/>
          </p:cNvSpPr>
          <p:nvPr/>
        </p:nvSpPr>
        <p:spPr>
          <a:xfrm>
            <a:off x="9314620" y="9221787"/>
            <a:ext cx="1191525" cy="304801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Feedback </a:t>
            </a:r>
            <a:endParaRPr lang="en-US" dirty="0"/>
          </a:p>
        </p:txBody>
      </p:sp>
      <p:sp>
        <p:nvSpPr>
          <p:cNvPr id="46" name="Text Placeholder 6"/>
          <p:cNvSpPr txBox="1">
            <a:spLocks/>
          </p:cNvSpPr>
          <p:nvPr/>
        </p:nvSpPr>
        <p:spPr>
          <a:xfrm>
            <a:off x="10664031" y="9220645"/>
            <a:ext cx="1160817" cy="305944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Help </a:t>
            </a:r>
            <a:endParaRPr lang="en-US" dirty="0"/>
          </a:p>
        </p:txBody>
      </p:sp>
      <p:pic>
        <p:nvPicPr>
          <p:cNvPr id="64" name="Media Placeholder 35">
            <a:hlinkClick r:id="rId68" action="ppaction://hlinksldjump"/>
          </p:cNvPr>
          <p:cNvPicPr preferRelativeResize="0">
            <a:picLocks/>
          </p:cNvPicPr>
          <p:nvPr/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  <a:prstGeom prst="rect">
            <a:avLst/>
          </a:prstGeom>
        </p:spPr>
      </p:pic>
      <p:sp>
        <p:nvSpPr>
          <p:cNvPr id="75" name="Rectangle 74">
            <a:hlinkClick r:id="rId68" action="ppaction://hlinksldjump"/>
          </p:cNvPr>
          <p:cNvSpPr/>
          <p:nvPr/>
        </p:nvSpPr>
        <p:spPr>
          <a:xfrm>
            <a:off x="2549189" y="8482715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Box 56"/>
          <p:cNvSpPr txBox="1"/>
          <p:nvPr/>
        </p:nvSpPr>
        <p:spPr>
          <a:xfrm>
            <a:off x="8940006" y="7750052"/>
            <a:ext cx="1128048" cy="357310"/>
          </a:xfrm>
          <a:prstGeom prst="rect">
            <a:avLst/>
          </a:prstGeom>
          <a:noFill/>
        </p:spPr>
        <p:txBody>
          <a:bodyPr wrap="square" lIns="125255" tIns="62627" rIns="125255" bIns="62627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  <a:latin typeface="Segoe Light" pitchFamily="34" charset="0"/>
              </a:rPr>
              <a:t>3/5 videos</a:t>
            </a:r>
            <a:endParaRPr lang="en-US" sz="1500" dirty="0">
              <a:solidFill>
                <a:schemeClr val="bg1"/>
              </a:solidFill>
              <a:latin typeface="Segoe Light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1007030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31602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0558719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0806192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11050744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 useBgFill="1">
        <p:nvSpPr>
          <p:cNvPr id="47" name="CCShade"/>
          <p:cNvSpPr/>
          <p:nvPr/>
        </p:nvSpPr>
        <p:spPr>
          <a:xfrm>
            <a:off x="459769" y="7598127"/>
            <a:ext cx="12070080" cy="91440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sp>
        <p:nvSpPr>
          <p:cNvPr id="6" name="Create a Chart - M3 - 50Afteryoucreate00:00:00.0-00:00:09.8"/>
          <p:cNvSpPr txBox="1"/>
          <p:nvPr>
            <p:custDataLst>
              <p:tags r:id="rId4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After you create your chart, you can customize it to show additional chart elements, such as titles and data labels,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" name="Create a Chart - M3 - 50ortomake00:00:09.9-00:00:16.3"/>
          <p:cNvSpPr txBox="1"/>
          <p:nvPr>
            <p:custDataLst>
              <p:tags r:id="rId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or to make it look exactly the way you want.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" name="Create a Chart - M3 - 50We’recustomizingthe00:00:16.4-00:00:20.5"/>
          <p:cNvSpPr txBox="1"/>
          <p:nvPr>
            <p:custDataLst>
              <p:tags r:id="rId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We’re customizing the pie chart we created in the previous video.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9" name="Create a Chart - M3 - 50Tochangethe00:00:20.6-00:00:30.0"/>
          <p:cNvSpPr txBox="1"/>
          <p:nvPr>
            <p:custDataLst>
              <p:tags r:id="rId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change the title, click it, and type the text you want.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0" name="Create a Chart - M3 - 50Whenyouselect00:00:30.1-00:00:37.4"/>
          <p:cNvSpPr txBox="1"/>
          <p:nvPr>
            <p:custDataLst>
              <p:tags r:id="rId8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When you select a title or label’s text you get a context sensitive menu that enables you to change its formatting,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1" name="Create a Chart - M3 - 50suchasfont,00:00:37.5-00:00:44.1"/>
          <p:cNvSpPr txBox="1"/>
          <p:nvPr>
            <p:custDataLst>
              <p:tags r:id="rId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such as font, font size, and font color.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2" name="Create a Chart - M3 - 50Ifthereisn’t00:00:44.2-00:00:49.7"/>
          <p:cNvSpPr txBox="1"/>
          <p:nvPr>
            <p:custDataLst>
              <p:tags r:id="rId1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there isn’t a chart title, I’ll show you how to add one next.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3" name="Create a Chart - M3 - 50Toaddelements00:00:49.8-00:00:56.5"/>
          <p:cNvSpPr txBox="1"/>
          <p:nvPr>
            <p:custDataLst>
              <p:tags r:id="rId1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add elements to your chart, such as a title and data labels, select the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4" name="Create a Chart - M3 - 50TheChartElements,00:00:56.6-00:01:04.9"/>
          <p:cNvSpPr txBox="1"/>
          <p:nvPr>
            <p:custDataLst>
              <p:tags r:id="rId1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The Chart Elements, Chart Styles, and Chart Filter buttons appear next to the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5" name="Create a Chart - M3 - 50ClicktheChart00:01:05.0-00:01:13.5"/>
          <p:cNvSpPr txBox="1"/>
          <p:nvPr>
            <p:custDataLst>
              <p:tags r:id="rId13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the Chart Elements button and check or uncheck the elements you want to add or remove, such as Chart Title.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6" name="Create a Chart - M3 - 50Differentcharttypes00:01:13.6-00:01:24.0"/>
          <p:cNvSpPr txBox="1"/>
          <p:nvPr>
            <p:custDataLst>
              <p:tags r:id="rId1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Different chart types have different elements, styles, and filters. To add data labels, you check Data Labels.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7" name="Create a Chart - M3 - 50Theylookpretty00:01:24.1-00:01:31.8"/>
          <p:cNvSpPr txBox="1"/>
          <p:nvPr>
            <p:custDataLst>
              <p:tags r:id="rId1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They look pretty good, but I want the labels to include Sales as a dollar value and as a percent of the total.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8" name="Create a Chart - M3 - 50Todothat,00:01:31.9-00:01:42.0"/>
          <p:cNvSpPr txBox="1"/>
          <p:nvPr>
            <p:custDataLst>
              <p:tags r:id="rId1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do that, click the arrow beside Data Labels. I can point to each option and see a preview.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9" name="Create a Chart - M3 - 50Noneofthem00:01:42.1-00:01:50.8"/>
          <p:cNvSpPr txBox="1"/>
          <p:nvPr>
            <p:custDataLst>
              <p:tags r:id="rId1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None of them give me what I want, so I click More Options. The Format Data Labels task pane appears.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20" name="Create a Chart - M3 - 50Ataskpane00:01:50.9-00:01:56.1"/>
          <p:cNvSpPr txBox="1"/>
          <p:nvPr>
            <p:custDataLst>
              <p:tags r:id="rId1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 task pane provides you with more options for customizing elements.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21" name="Create a Chart - M3 - 50IcheckPercentage00:01:56.2-00:02:01.9"/>
          <p:cNvSpPr txBox="1"/>
          <p:nvPr>
            <p:custDataLst>
              <p:tags r:id="rId1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check Percentage and the data labels now contain what I want.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0" name="Create a Chart - M3 - 50We’realmostdone.00:02:02.0-00:02:07.4"/>
          <p:cNvSpPr txBox="1"/>
          <p:nvPr>
            <p:custDataLst>
              <p:tags r:id="rId2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We’re almost done. But the overall look of the chart isn’t exactly what I want.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1" name="Create a Chart - M3 - 50SoIclick00:02:07.5-00:02:10.3"/>
          <p:cNvSpPr txBox="1"/>
          <p:nvPr>
            <p:custDataLst>
              <p:tags r:id="rId2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So I click the Chart Style button.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2" name="Create a Chart - M3 - 50Whenyoupoint00:02:10.4-00:02:18.5"/>
          <p:cNvSpPr txBox="1"/>
          <p:nvPr>
            <p:custDataLst>
              <p:tags r:id="rId2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When you point to an option, you see a preview of what it’ll look like. I think this one looks good, so I click it.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3" name="Create a Chart - M3 - 50Andwehave00:02:18.6-00:02:23.0"/>
          <p:cNvSpPr txBox="1"/>
          <p:nvPr>
            <p:custDataLst>
              <p:tags r:id="rId2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And we have our finished pie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4" name="Create a Chart - M3 - 50Nowwe’recustomizing00:02:23.1-00:02:27.5"/>
          <p:cNvSpPr txBox="1"/>
          <p:nvPr>
            <p:custDataLst>
              <p:tags r:id="rId2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Now we’re customizing the bar chart we created in the previous video.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5" name="Create a Chart - M3 - 50Selectthechart,00:02:27.6-00:02:36.2"/>
          <p:cNvSpPr txBox="1"/>
          <p:nvPr>
            <p:custDataLst>
              <p:tags r:id="rId2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Select the chart, click the Chart Elements button. The bar chart has more elements than the pie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55" name="Create a Chart - M3 - 50IcheckData00:02:36.3-00:02:40.8"/>
          <p:cNvSpPr txBox="1"/>
          <p:nvPr>
            <p:custDataLst>
              <p:tags r:id="rId2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check Data Table and it’s added to the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56" name="Create a Chart - M3 - 50Tochangethe00:02:40.9-00:02:45.9"/>
          <p:cNvSpPr txBox="1"/>
          <p:nvPr>
            <p:custDataLst>
              <p:tags r:id="rId2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change the data series for the chart, right-click the chart,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3" name="Create a Chart - M3 - 50clickSelectData00:02:46.0-00:02:58.2"/>
          <p:cNvSpPr txBox="1"/>
          <p:nvPr>
            <p:custDataLst>
              <p:tags r:id="rId2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Select Data in the right-click menu, select the chart data range and click OK.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5" name="Create a Chart - M3 - 50NowthatI’ve00:02:58.3-00:03:03.1"/>
          <p:cNvSpPr txBox="1"/>
          <p:nvPr>
            <p:custDataLst>
              <p:tags r:id="rId2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Now that I’ve seen the data charted, I think a column chart would work better.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6" name="Create a Chart - M3 - 50ButIdon’t00:03:03.2-00:03:07.5"/>
          <p:cNvSpPr txBox="1"/>
          <p:nvPr>
            <p:custDataLst>
              <p:tags r:id="rId3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But I don’t have to delete this chart and create a new one from scratch.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7" name="Create a Chart - M3 - 50Instead,Iright-click00:03:07.6-00:03:22.1"/>
          <p:cNvSpPr txBox="1"/>
          <p:nvPr>
            <p:custDataLst>
              <p:tags r:id="rId3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Instead, I right-click the chart, click Change Chart Type, click Column. It looks good, so I click OK.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8" name="Create a Chart - M3 - 50Andnowwe00:03:22.2-00:03:28.5"/>
          <p:cNvSpPr txBox="1"/>
          <p:nvPr>
            <p:custDataLst>
              <p:tags r:id="rId3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And now we have a chart that does a great job of presenting the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9" name="Create a Chart - M3 - 50Lastly,we’recustomizing00:03:28.6-00:03:34.3"/>
          <p:cNvSpPr txBox="1"/>
          <p:nvPr>
            <p:custDataLst>
              <p:tags r:id="rId3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Lastly, we’re customizing the line chart we created in the previous video.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0" name="Create a Chart - M3 - 50Ifillin00:03:34.4-00:03:42.6"/>
          <p:cNvSpPr txBox="1"/>
          <p:nvPr>
            <p:custDataLst>
              <p:tags r:id="rId3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fill in the title.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2" name="Create a Chart - M3 - 50Ialsowant00:03:42.7-00:03:50.4"/>
          <p:cNvSpPr txBox="1"/>
          <p:nvPr>
            <p:custDataLst>
              <p:tags r:id="rId35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also want to add a title for the vertical axis of the chart, the numbers, so people will know what they represent.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3" name="Create a Chart - M3 - 50Iclickthe00:03:50.5-00:03:59.9"/>
          <p:cNvSpPr txBox="1"/>
          <p:nvPr>
            <p:custDataLst>
              <p:tags r:id="rId3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click the Chart Elements button, point to Axis Titles, click the arrow beside it,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4" name="Create a Chart - M3 - 50checkPrimaryVertical,00:04:00.0-00:04:09.7"/>
          <p:cNvSpPr txBox="1"/>
          <p:nvPr>
            <p:custDataLst>
              <p:tags r:id="rId3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check Primary Vertical, and type Inches into the title text box.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6" name="Create a Chart - M3 - 50Datalabelswould00:04:09.8-00:04:14.0"/>
          <p:cNvSpPr txBox="1"/>
          <p:nvPr>
            <p:custDataLst>
              <p:tags r:id="rId3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Data labels would make the chart easier to fully comprehend.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7" name="Create a Chart - M3 - 50Iclickthe00:04:14.1-00:04:17.1"/>
          <p:cNvSpPr txBox="1"/>
          <p:nvPr>
            <p:custDataLst>
              <p:tags r:id="rId3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click the Chart Elements button again.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8" name="Create a Chart - M3 - 50IfIchecked00:04:17.2-00:04:24.4"/>
          <p:cNvSpPr txBox="1"/>
          <p:nvPr>
            <p:custDataLst>
              <p:tags r:id="rId4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I checked Data Labels, it would put the values above the markers, which is a little confusing.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9" name="Create a Chart - M3 - 50WhenIclick00:04:24.5-00:04:29.9"/>
          <p:cNvSpPr txBox="1"/>
          <p:nvPr>
            <p:custDataLst>
              <p:tags r:id="rId4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When I click the arrow beside Data Labels, I get options for where to place them.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0" name="Create a Chart - M3 - 50Igeta00:04:30.0-00:04:39.6"/>
          <p:cNvSpPr txBox="1"/>
          <p:nvPr>
            <p:custDataLst>
              <p:tags r:id="rId4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get a live preview when I point to an option. Right looks good, so I click it.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1" name="Create a Chart - M3 - 50Tofilterthe00:04:39.7-00:04:53.1"/>
          <p:cNvSpPr txBox="1"/>
          <p:nvPr>
            <p:custDataLst>
              <p:tags r:id="rId43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filter the data in a chart, click the Chart Filter button, uncheck items you don’t want to display, and click Apply.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2" name="Create a Chart - M3 - 50Youcheckitems00:04:53.2-00:04:59.4"/>
          <p:cNvSpPr txBox="1"/>
          <p:nvPr>
            <p:custDataLst>
              <p:tags r:id="rId4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check items and click Apply to display them.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3" name="Create a Chart - M3 - 50Youcandouble-click00:04:59.5-00:05:06.2"/>
          <p:cNvSpPr txBox="1"/>
          <p:nvPr>
            <p:custDataLst>
              <p:tags r:id="rId4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double-click a chart or virtually any element in a chart for even more customization options.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4" name="Create a Chart - M3 - 50I’maddinga00:05:06.3-00:05:19.1"/>
          <p:cNvSpPr txBox="1"/>
          <p:nvPr>
            <p:custDataLst>
              <p:tags r:id="rId46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I’m adding a finishing touch to the chart. I double-click the chart, expand Fill in the task pane, and select Gradient fill.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5" name="Create a Chart - M3 - 50LastlyImake00:05:19.2-00:05:27.2"/>
          <p:cNvSpPr txBox="1"/>
          <p:nvPr>
            <p:custDataLst>
              <p:tags r:id="rId4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Lastly I make the chart a little bigger, and we’ve finished our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6" name="Create a Chart - M3 - 50Upnext,Create00:05:27.3-00:05:30.8"/>
          <p:cNvSpPr txBox="1"/>
          <p:nvPr>
            <p:custDataLst>
              <p:tags r:id="rId4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Up next, Create a combo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 useBgFill="1">
        <p:nvSpPr>
          <p:cNvPr id="26" name="CCShade"/>
          <p:cNvSpPr/>
          <p:nvPr/>
        </p:nvSpPr>
        <p:spPr>
          <a:xfrm>
            <a:off x="1124712" y="6982334"/>
            <a:ext cx="10703513" cy="713232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pic>
        <p:nvPicPr>
          <p:cNvPr id="87" name="Media Placeholder 15">
            <a:hlinkClick r:id="rId69" action="ppaction://hlinksldjump"/>
          </p:cNvPr>
          <p:cNvPicPr>
            <a:picLocks noChangeAspect="1"/>
          </p:cNvPicPr>
          <p:nvPr/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88" name="Rectangle 87">
            <a:hlinkClick r:id="rId69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0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91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2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93" name="TextBox 92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98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21110"/>
      </p:ext>
    </p:extLst>
  </p:cSld>
  <p:clrMapOvr>
    <a:masterClrMapping/>
  </p:clrMapOvr>
  <p:transition advClick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36224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00.0"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09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09.8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09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09.9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16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16.3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16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16.4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20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20.5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20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20.6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3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30.0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30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30.1"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37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37.4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3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37.5"/>
                      </p:tgtEl>
                    </p:cond>
                  </p:nextCondLst>
                </p:seq>
                <p:seq concurrent="1" nextAc="seek">
                  <p:cTn id="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4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44.1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44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44.2"/>
                      </p:tgtEl>
                    </p:cond>
                  </p:nextCondLst>
                </p:seq>
                <p:seq concurrent="1" nextAc="seek">
                  <p:cTn id="1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49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" fill="hold">
                          <p:stCondLst>
                            <p:cond delay="0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49.7"/>
                      </p:tgtEl>
                    </p:cond>
                  </p:nextCondLst>
                </p:seq>
                <p:seq concurrent="1" nextAc="seek">
                  <p:cTn id="10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49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49.8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56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56.5"/>
                      </p:tgtEl>
                    </p:cond>
                  </p:nextCondLst>
                </p:seq>
                <p:seq concurrent="1" nextAc="seek">
                  <p:cTn id="11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0:56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9" fill="hold">
                          <p:stCondLst>
                            <p:cond delay="0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0:56.6"/>
                      </p:tgtEl>
                    </p:cond>
                  </p:nextCondLst>
                </p:seq>
                <p:seq concurrent="1" nextAc="seek">
                  <p:cTn id="12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04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" fill="hold">
                          <p:stCondLst>
                            <p:cond delay="0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04.9"/>
                      </p:tgtEl>
                    </p:cond>
                  </p:nextCondLst>
                </p:seq>
                <p:seq concurrent="1" nextAc="seek">
                  <p:cTn id="13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05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" fill="hold">
                          <p:stCondLst>
                            <p:cond delay="0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05.0"/>
                      </p:tgtEl>
                    </p:cond>
                  </p:nextCondLst>
                </p:seq>
                <p:seq concurrent="1" nextAc="seek">
                  <p:cTn id="13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1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7" fill="hold">
                          <p:stCondLst>
                            <p:cond delay="0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13.5"/>
                      </p:tgtEl>
                    </p:cond>
                  </p:nextCondLst>
                </p:seq>
                <p:seq concurrent="1" nextAc="seek">
                  <p:cTn id="14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13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" fill="hold">
                          <p:stCondLst>
                            <p:cond delay="0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13.6"/>
                      </p:tgtEl>
                    </p:cond>
                  </p:nextCondLst>
                </p:seq>
                <p:seq concurrent="1" nextAc="seek">
                  <p:cTn id="14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24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9" fill="hold">
                          <p:stCondLst>
                            <p:cond delay="0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24.0"/>
                      </p:tgtEl>
                    </p:cond>
                  </p:nextCondLst>
                </p:seq>
                <p:seq concurrent="1" nextAc="seek">
                  <p:cTn id="15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2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5" fill="hold">
                          <p:stCondLst>
                            <p:cond delay="0"/>
                          </p:stCondLst>
                          <p:childTnLst>
                            <p:par>
                              <p:cTn id="1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24.1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31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31.8"/>
                      </p:tgtEl>
                    </p:cond>
                  </p:nextCondLst>
                </p:seq>
                <p:seq concurrent="1" nextAc="seek">
                  <p:cTn id="16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31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7" fill="hold">
                          <p:stCondLst>
                            <p:cond delay="0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31.9"/>
                      </p:tgtEl>
                    </p:cond>
                  </p:nextCondLst>
                </p:seq>
                <p:seq concurrent="1" nextAc="seek">
                  <p:cTn id="17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42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3" fill="hold">
                          <p:stCondLst>
                            <p:cond delay="0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42.0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42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42.1"/>
                      </p:tgtEl>
                    </p:cond>
                  </p:nextCondLst>
                </p:seq>
                <p:seq concurrent="1" nextAc="seek">
                  <p:cTn id="18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50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5" fill="hold">
                          <p:stCondLst>
                            <p:cond delay="0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8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50.8"/>
                      </p:tgtEl>
                    </p:cond>
                  </p:nextCondLst>
                </p:seq>
                <p:seq concurrent="1" nextAc="seek">
                  <p:cTn id="19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50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1" fill="hold">
                          <p:stCondLst>
                            <p:cond delay="0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50.9"/>
                      </p:tgtEl>
                    </p:cond>
                  </p:nextCondLst>
                </p:seq>
                <p:seq concurrent="1" nextAc="seek">
                  <p:cTn id="19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56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7" fill="hold">
                          <p:stCondLst>
                            <p:cond delay="0"/>
                          </p:stCondLst>
                          <p:childTnLst>
                            <p:par>
                              <p:cTn id="1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0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56.1"/>
                      </p:tgtEl>
                    </p:cond>
                  </p:nextCondLst>
                </p:seq>
                <p:seq concurrent="1" nextAc="seek">
                  <p:cTn id="20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1:56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3" fill="hold">
                          <p:stCondLst>
                            <p:cond delay="0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7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1:56.2"/>
                      </p:tgtEl>
                    </p:cond>
                  </p:nextCondLst>
                </p:seq>
                <p:seq concurrent="1" nextAc="seek">
                  <p:cTn id="20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01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9" fill="hold">
                          <p:stCondLst>
                            <p:cond delay="0"/>
                          </p:stCondLst>
                          <p:childTnLst>
                            <p:par>
                              <p:cTn id="2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2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01.9"/>
                      </p:tgtEl>
                    </p:cond>
                  </p:nextCondLst>
                </p:seq>
                <p:seq concurrent="1" nextAc="seek">
                  <p:cTn id="21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02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5" fill="hold">
                          <p:stCondLst>
                            <p:cond delay="0"/>
                          </p:stCondLst>
                          <p:childTnLst>
                            <p:par>
                              <p:cTn id="2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02.0"/>
                      </p:tgtEl>
                    </p:cond>
                  </p:nextCondLst>
                </p:seq>
                <p:seq concurrent="1" nextAc="seek">
                  <p:cTn id="22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07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1" fill="hold">
                          <p:stCondLst>
                            <p:cond delay="0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07.4"/>
                      </p:tgtEl>
                    </p:cond>
                  </p:nextCondLst>
                </p:seq>
                <p:seq concurrent="1" nextAc="seek">
                  <p:cTn id="22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0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7" fill="hold">
                          <p:stCondLst>
                            <p:cond delay="0"/>
                          </p:stCondLst>
                          <p:childTnLst>
                            <p:par>
                              <p:cTn id="2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1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07.5"/>
                      </p:tgtEl>
                    </p:cond>
                  </p:nextCondLst>
                </p:seq>
                <p:seq concurrent="1" nextAc="seek">
                  <p:cTn id="23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10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3" fill="hold">
                          <p:stCondLst>
                            <p:cond delay="0"/>
                          </p:stCondLst>
                          <p:childTnLst>
                            <p:par>
                              <p:cTn id="2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6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10.3"/>
                      </p:tgtEl>
                    </p:cond>
                  </p:nextCondLst>
                </p:seq>
                <p:seq concurrent="1" nextAc="seek">
                  <p:cTn id="23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10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9" fill="hold">
                          <p:stCondLst>
                            <p:cond delay="0"/>
                          </p:stCondLst>
                          <p:childTnLst>
                            <p:par>
                              <p:cTn id="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10.4"/>
                      </p:tgtEl>
                    </p:cond>
                  </p:nextCondLst>
                </p:seq>
                <p:seq concurrent="1" nextAc="seek">
                  <p:cTn id="24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18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8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18.5"/>
                      </p:tgtEl>
                    </p:cond>
                  </p:nextCondLst>
                </p:seq>
                <p:seq concurrent="1" nextAc="seek">
                  <p:cTn id="25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18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1" fill="hold">
                          <p:stCondLst>
                            <p:cond delay="0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18.6"/>
                      </p:tgtEl>
                    </p:cond>
                  </p:nextCondLst>
                </p:seq>
                <p:seq concurrent="1" nextAc="seek">
                  <p:cTn id="25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23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7" fill="hold">
                          <p:stCondLst>
                            <p:cond delay="0"/>
                          </p:stCondLst>
                          <p:childTnLst>
                            <p:par>
                              <p:cTn id="2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0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23.0"/>
                      </p:tgtEl>
                    </p:cond>
                  </p:nextCondLst>
                </p:seq>
                <p:seq concurrent="1" nextAc="seek">
                  <p:cTn id="26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23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3" fill="hold">
                          <p:stCondLst>
                            <p:cond delay="0"/>
                          </p:stCondLst>
                          <p:childTnLst>
                            <p:par>
                              <p:cTn id="2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7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23.1"/>
                      </p:tgtEl>
                    </p:cond>
                  </p:nextCondLst>
                </p:seq>
                <p:seq concurrent="1" nextAc="seek">
                  <p:cTn id="26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2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9" fill="hold">
                          <p:stCondLst>
                            <p:cond delay="0"/>
                          </p:stCondLst>
                          <p:childTnLst>
                            <p:par>
                              <p:cTn id="2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2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27.5"/>
                      </p:tgtEl>
                    </p:cond>
                  </p:nextCondLst>
                </p:seq>
                <p:seq concurrent="1" nextAc="seek">
                  <p:cTn id="27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27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5" fill="hold">
                          <p:stCondLst>
                            <p:cond delay="0"/>
                          </p:stCondLst>
                          <p:childTnLst>
                            <p:par>
                              <p:cTn id="2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9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27.6"/>
                      </p:tgtEl>
                    </p:cond>
                  </p:nextCondLst>
                </p:seq>
                <p:seq concurrent="1" nextAc="seek">
                  <p:cTn id="28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36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1" fill="hold">
                          <p:stCondLst>
                            <p:cond delay="0"/>
                          </p:stCondLst>
                          <p:childTnLst>
                            <p:par>
                              <p:cTn id="2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4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36.2"/>
                      </p:tgtEl>
                    </p:cond>
                  </p:nextCondLst>
                </p:seq>
                <p:seq concurrent="1" nextAc="seek">
                  <p:cTn id="28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36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7" fill="hold">
                          <p:stCondLst>
                            <p:cond delay="0"/>
                          </p:stCondLst>
                          <p:childTnLst>
                            <p:par>
                              <p:cTn id="2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1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36.3"/>
                      </p:tgtEl>
                    </p:cond>
                  </p:nextCondLst>
                </p:seq>
                <p:seq concurrent="1" nextAc="seek">
                  <p:cTn id="29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40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3" fill="hold">
                          <p:stCondLst>
                            <p:cond delay="0"/>
                          </p:stCondLst>
                          <p:childTnLst>
                            <p:par>
                              <p:cTn id="2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6" dur="2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40.8"/>
                      </p:tgtEl>
                    </p:cond>
                  </p:nextCondLst>
                </p:seq>
                <p:seq concurrent="1" nextAc="seek">
                  <p:cTn id="29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40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9" fill="hold">
                          <p:stCondLst>
                            <p:cond delay="0"/>
                          </p:stCondLst>
                          <p:childTnLst>
                            <p:par>
                              <p:cTn id="3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40.9"/>
                      </p:tgtEl>
                    </p:cond>
                  </p:nextCondLst>
                </p:seq>
                <p:seq concurrent="1" nextAc="seek">
                  <p:cTn id="30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45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5" fill="hold">
                          <p:stCondLst>
                            <p:cond delay="0"/>
                          </p:stCondLst>
                          <p:childTnLst>
                            <p:par>
                              <p:cTn id="3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8" dur="2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45.9"/>
                      </p:tgtEl>
                    </p:cond>
                  </p:nextCondLst>
                </p:seq>
                <p:seq concurrent="1" nextAc="seek">
                  <p:cTn id="31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46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1" fill="hold">
                          <p:stCondLst>
                            <p:cond delay="0"/>
                          </p:stCondLst>
                          <p:childTnLst>
                            <p:par>
                              <p:cTn id="3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46.0"/>
                      </p:tgtEl>
                    </p:cond>
                  </p:nextCondLst>
                </p:seq>
                <p:seq concurrent="1" nextAc="seek">
                  <p:cTn id="31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58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7" fill="hold">
                          <p:stCondLst>
                            <p:cond delay="0"/>
                          </p:stCondLst>
                          <p:childTnLst>
                            <p:par>
                              <p:cTn id="3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0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58.2"/>
                      </p:tgtEl>
                    </p:cond>
                  </p:nextCondLst>
                </p:seq>
                <p:seq concurrent="1" nextAc="seek">
                  <p:cTn id="3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2:58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3" fill="hold">
                          <p:stCondLst>
                            <p:cond delay="0"/>
                          </p:stCondLst>
                          <p:childTnLst>
                            <p:par>
                              <p:cTn id="3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2:58.3"/>
                      </p:tgtEl>
                    </p:cond>
                  </p:nextCondLst>
                </p:seq>
                <p:seq concurrent="1" nextAc="seek">
                  <p:cTn id="3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03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9" fill="hold">
                          <p:stCondLst>
                            <p:cond delay="0"/>
                          </p:stCondLst>
                          <p:childTnLst>
                            <p:par>
                              <p:cTn id="3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2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03.1"/>
                      </p:tgtEl>
                    </p:cond>
                  </p:nextCondLst>
                </p:seq>
                <p:seq concurrent="1" nextAc="seek">
                  <p:cTn id="3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03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5" fill="hold">
                          <p:stCondLst>
                            <p:cond delay="0"/>
                          </p:stCondLst>
                          <p:childTnLst>
                            <p:par>
                              <p:cTn id="3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03.2"/>
                      </p:tgtEl>
                    </p:cond>
                  </p:nextCondLst>
                </p:seq>
                <p:seq concurrent="1" nextAc="seek">
                  <p:cTn id="3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0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1" fill="hold">
                          <p:stCondLst>
                            <p:cond delay="0"/>
                          </p:stCondLst>
                          <p:childTnLst>
                            <p:par>
                              <p:cTn id="3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4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07.5"/>
                      </p:tgtEl>
                    </p:cond>
                  </p:nextCondLst>
                </p:seq>
                <p:seq concurrent="1" nextAc="seek">
                  <p:cTn id="3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07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7" fill="hold">
                          <p:stCondLst>
                            <p:cond delay="0"/>
                          </p:stCondLst>
                          <p:childTnLst>
                            <p:par>
                              <p:cTn id="3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1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07.6"/>
                      </p:tgtEl>
                    </p:cond>
                  </p:nextCondLst>
                </p:seq>
                <p:seq concurrent="1" nextAc="seek">
                  <p:cTn id="3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22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3" fill="hold">
                          <p:stCondLst>
                            <p:cond delay="0"/>
                          </p:stCondLst>
                          <p:childTnLst>
                            <p:par>
                              <p:cTn id="3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6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22.1"/>
                      </p:tgtEl>
                    </p:cond>
                  </p:nextCondLst>
                </p:seq>
                <p:seq concurrent="1" nextAc="seek">
                  <p:cTn id="3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22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9" fill="hold">
                          <p:stCondLst>
                            <p:cond delay="0"/>
                          </p:stCondLst>
                          <p:childTnLst>
                            <p:par>
                              <p:cTn id="3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22.2"/>
                      </p:tgtEl>
                    </p:cond>
                  </p:nextCondLst>
                </p:seq>
                <p:seq concurrent="1" nextAc="seek">
                  <p:cTn id="3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28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5" fill="hold">
                          <p:stCondLst>
                            <p:cond delay="0"/>
                          </p:stCondLst>
                          <p:childTnLst>
                            <p:par>
                              <p:cTn id="3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8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28.5"/>
                      </p:tgtEl>
                    </p:cond>
                  </p:nextCondLst>
                </p:seq>
                <p:seq concurrent="1" nextAc="seek">
                  <p:cTn id="3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28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1" fill="hold">
                          <p:stCondLst>
                            <p:cond delay="0"/>
                          </p:stCondLst>
                          <p:childTnLst>
                            <p:par>
                              <p:cTn id="3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28.6"/>
                      </p:tgtEl>
                    </p:cond>
                  </p:nextCondLst>
                </p:seq>
                <p:seq concurrent="1" nextAc="seek">
                  <p:cTn id="3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34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7" fill="hold">
                          <p:stCondLst>
                            <p:cond delay="0"/>
                          </p:stCondLst>
                          <p:childTnLst>
                            <p:par>
                              <p:cTn id="3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0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34.3"/>
                      </p:tgtEl>
                    </p:cond>
                  </p:nextCondLst>
                </p:seq>
                <p:seq concurrent="1" nextAc="seek">
                  <p:cTn id="3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34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3" fill="hold">
                          <p:stCondLst>
                            <p:cond delay="0"/>
                          </p:stCondLst>
                          <p:childTnLst>
                            <p:par>
                              <p:cTn id="3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7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34.4"/>
                      </p:tgtEl>
                    </p:cond>
                  </p:nextCondLst>
                </p:seq>
                <p:seq concurrent="1" nextAc="seek">
                  <p:cTn id="3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42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9" fill="hold">
                          <p:stCondLst>
                            <p:cond delay="0"/>
                          </p:stCondLst>
                          <p:childTnLst>
                            <p:par>
                              <p:cTn id="3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2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42.6"/>
                      </p:tgtEl>
                    </p:cond>
                  </p:nextCondLst>
                </p:seq>
                <p:seq concurrent="1" nextAc="seek">
                  <p:cTn id="3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42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95" fill="hold">
                          <p:stCondLst>
                            <p:cond delay="0"/>
                          </p:stCondLst>
                          <p:childTnLst>
                            <p:par>
                              <p:cTn id="3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9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42.7"/>
                      </p:tgtEl>
                    </p:cond>
                  </p:nextCondLst>
                </p:seq>
                <p:seq concurrent="1" nextAc="seek">
                  <p:cTn id="4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50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1" fill="hold">
                          <p:stCondLst>
                            <p:cond delay="0"/>
                          </p:stCondLst>
                          <p:childTnLst>
                            <p:par>
                              <p:cTn id="4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4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50.4"/>
                      </p:tgtEl>
                    </p:cond>
                  </p:nextCondLst>
                </p:seq>
                <p:seq concurrent="1" nextAc="seek">
                  <p:cTn id="40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50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7" fill="hold">
                          <p:stCondLst>
                            <p:cond delay="0"/>
                          </p:stCondLst>
                          <p:childTnLst>
                            <p:par>
                              <p:cTn id="4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1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50.5"/>
                      </p:tgtEl>
                    </p:cond>
                  </p:nextCondLst>
                </p:seq>
                <p:seq concurrent="1" nextAc="seek">
                  <p:cTn id="41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3:59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3" fill="hold">
                          <p:stCondLst>
                            <p:cond delay="0"/>
                          </p:stCondLst>
                          <p:childTnLst>
                            <p:par>
                              <p:cTn id="4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16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3:59.9"/>
                      </p:tgtEl>
                    </p:cond>
                  </p:nextCondLst>
                </p:seq>
                <p:seq concurrent="1" nextAc="seek">
                  <p:cTn id="41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9" fill="hold">
                          <p:stCondLst>
                            <p:cond delay="0"/>
                          </p:stCondLst>
                          <p:childTnLst>
                            <p:par>
                              <p:cTn id="4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3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00.0"/>
                      </p:tgtEl>
                    </p:cond>
                  </p:nextCondLst>
                </p:seq>
                <p:seq concurrent="1" nextAc="seek">
                  <p:cTn id="42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09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25" fill="hold">
                          <p:stCondLst>
                            <p:cond delay="0"/>
                          </p:stCondLst>
                          <p:childTnLst>
                            <p:par>
                              <p:cTn id="4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28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2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09.7"/>
                      </p:tgtEl>
                    </p:cond>
                  </p:nextCondLst>
                </p:seq>
                <p:seq concurrent="1" nextAc="seek">
                  <p:cTn id="43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09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1" fill="hold">
                          <p:stCondLst>
                            <p:cond delay="0"/>
                          </p:stCondLst>
                          <p:childTnLst>
                            <p:par>
                              <p:cTn id="4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5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09.8"/>
                      </p:tgtEl>
                    </p:cond>
                  </p:nextCondLst>
                </p:seq>
                <p:seq concurrent="1" nextAc="seek">
                  <p:cTn id="43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14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37" fill="hold">
                          <p:stCondLst>
                            <p:cond delay="0"/>
                          </p:stCondLst>
                          <p:childTnLst>
                            <p:par>
                              <p:cTn id="4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0" dur="2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14.0"/>
                      </p:tgtEl>
                    </p:cond>
                  </p:nextCondLst>
                </p:seq>
                <p:seq concurrent="1" nextAc="seek">
                  <p:cTn id="44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1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3" fill="hold">
                          <p:stCondLst>
                            <p:cond delay="0"/>
                          </p:stCondLst>
                          <p:childTnLst>
                            <p:par>
                              <p:cTn id="4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7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14.1"/>
                      </p:tgtEl>
                    </p:cond>
                  </p:nextCondLst>
                </p:seq>
                <p:seq concurrent="1" nextAc="seek">
                  <p:cTn id="44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17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49" fill="hold">
                          <p:stCondLst>
                            <p:cond delay="0"/>
                          </p:stCondLst>
                          <p:childTnLst>
                            <p:par>
                              <p:cTn id="4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52" dur="2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17.1"/>
                      </p:tgtEl>
                    </p:cond>
                  </p:nextCondLst>
                </p:seq>
                <p:seq concurrent="1" nextAc="seek">
                  <p:cTn id="45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17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5" fill="hold">
                          <p:stCondLst>
                            <p:cond delay="0"/>
                          </p:stCondLst>
                          <p:childTnLst>
                            <p:par>
                              <p:cTn id="4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9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17.2"/>
                      </p:tgtEl>
                    </p:cond>
                  </p:nextCondLst>
                </p:seq>
                <p:seq concurrent="1" nextAc="seek">
                  <p:cTn id="46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24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1" fill="hold">
                          <p:stCondLst>
                            <p:cond delay="0"/>
                          </p:stCondLst>
                          <p:childTnLst>
                            <p:par>
                              <p:cTn id="4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4" dur="2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24.4"/>
                      </p:tgtEl>
                    </p:cond>
                  </p:nextCondLst>
                </p:seq>
                <p:seq concurrent="1" nextAc="seek">
                  <p:cTn id="46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24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67" fill="hold">
                          <p:stCondLst>
                            <p:cond delay="0"/>
                          </p:stCondLst>
                          <p:childTnLst>
                            <p:par>
                              <p:cTn id="4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1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24.5"/>
                      </p:tgtEl>
                    </p:cond>
                  </p:nextCondLst>
                </p:seq>
                <p:seq concurrent="1" nextAc="seek">
                  <p:cTn id="47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29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3" fill="hold">
                          <p:stCondLst>
                            <p:cond delay="0"/>
                          </p:stCondLst>
                          <p:childTnLst>
                            <p:par>
                              <p:cTn id="4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76" dur="2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29.9"/>
                      </p:tgtEl>
                    </p:cond>
                  </p:nextCondLst>
                </p:seq>
                <p:seq concurrent="1" nextAc="seek">
                  <p:cTn id="47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3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9" fill="hold">
                          <p:stCondLst>
                            <p:cond delay="0"/>
                          </p:stCondLst>
                          <p:childTnLst>
                            <p:par>
                              <p:cTn id="4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3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30.0"/>
                      </p:tgtEl>
                    </p:cond>
                  </p:nextCondLst>
                </p:seq>
                <p:seq concurrent="1" nextAc="seek">
                  <p:cTn id="48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39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85" fill="hold">
                          <p:stCondLst>
                            <p:cond delay="0"/>
                          </p:stCondLst>
                          <p:childTnLst>
                            <p:par>
                              <p:cTn id="4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8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8" dur="2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39.6"/>
                      </p:tgtEl>
                    </p:cond>
                  </p:nextCondLst>
                </p:seq>
                <p:seq concurrent="1" nextAc="seek">
                  <p:cTn id="49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39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1" fill="hold">
                          <p:stCondLst>
                            <p:cond delay="0"/>
                          </p:stCondLst>
                          <p:childTnLst>
                            <p:par>
                              <p:cTn id="4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5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39.7"/>
                      </p:tgtEl>
                    </p:cond>
                  </p:nextCondLst>
                </p:seq>
                <p:seq concurrent="1" nextAc="seek">
                  <p:cTn id="49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53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97" fill="hold">
                          <p:stCondLst>
                            <p:cond delay="0"/>
                          </p:stCondLst>
                          <p:childTnLst>
                            <p:par>
                              <p:cTn id="4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00" dur="2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53.1"/>
                      </p:tgtEl>
                    </p:cond>
                  </p:nextCondLst>
                </p:seq>
                <p:seq concurrent="1" nextAc="seek">
                  <p:cTn id="50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53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3" fill="hold">
                          <p:stCondLst>
                            <p:cond delay="0"/>
                          </p:stCondLst>
                          <p:childTnLst>
                            <p:par>
                              <p:cTn id="5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7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53.2"/>
                      </p:tgtEl>
                    </p:cond>
                  </p:nextCondLst>
                </p:seq>
                <p:seq concurrent="1" nextAc="seek">
                  <p:cTn id="50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59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09" fill="hold">
                          <p:stCondLst>
                            <p:cond delay="0"/>
                          </p:stCondLst>
                          <p:childTnLst>
                            <p:par>
                              <p:cTn id="5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12" dur="2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59.4"/>
                      </p:tgtEl>
                    </p:cond>
                  </p:nextCondLst>
                </p:seq>
                <p:seq concurrent="1" nextAc="seek">
                  <p:cTn id="51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4:59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5" fill="hold">
                          <p:stCondLst>
                            <p:cond delay="0"/>
                          </p:stCondLst>
                          <p:childTnLst>
                            <p:par>
                              <p:cTn id="5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9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4:59.5"/>
                      </p:tgtEl>
                    </p:cond>
                  </p:nextCondLst>
                </p:seq>
                <p:seq concurrent="1" nextAc="seek">
                  <p:cTn id="52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06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1" fill="hold">
                          <p:stCondLst>
                            <p:cond delay="0"/>
                          </p:stCondLst>
                          <p:childTnLst>
                            <p:par>
                              <p:cTn id="5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24" dur="2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06.2"/>
                      </p:tgtEl>
                    </p:cond>
                  </p:nextCondLst>
                </p:seq>
                <p:seq concurrent="1" nextAc="seek">
                  <p:cTn id="52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06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27" fill="hold">
                          <p:stCondLst>
                            <p:cond delay="0"/>
                          </p:stCondLst>
                          <p:childTnLst>
                            <p:par>
                              <p:cTn id="5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1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06.3"/>
                      </p:tgtEl>
                    </p:cond>
                  </p:nextCondLst>
                </p:seq>
                <p:seq concurrent="1" nextAc="seek">
                  <p:cTn id="53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19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3" fill="hold">
                          <p:stCondLst>
                            <p:cond delay="0"/>
                          </p:stCondLst>
                          <p:childTnLst>
                            <p:par>
                              <p:cTn id="5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6" dur="2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19.1"/>
                      </p:tgtEl>
                    </p:cond>
                  </p:nextCondLst>
                </p:seq>
                <p:seq concurrent="1" nextAc="seek">
                  <p:cTn id="53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19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9" fill="hold">
                          <p:stCondLst>
                            <p:cond delay="0"/>
                          </p:stCondLst>
                          <p:childTnLst>
                            <p:par>
                              <p:cTn id="5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3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19.2"/>
                      </p:tgtEl>
                    </p:cond>
                  </p:nextCondLst>
                </p:seq>
                <p:seq concurrent="1" nextAc="seek">
                  <p:cTn id="54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27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45" fill="hold">
                          <p:stCondLst>
                            <p:cond delay="0"/>
                          </p:stCondLst>
                          <p:childTnLst>
                            <p:par>
                              <p:cTn id="5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48" dur="2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27.2"/>
                      </p:tgtEl>
                    </p:cond>
                  </p:nextCondLst>
                </p:seq>
                <p:seq concurrent="1" nextAc="seek">
                  <p:cTn id="55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27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1" fill="hold">
                          <p:stCondLst>
                            <p:cond delay="0"/>
                          </p:stCondLst>
                          <p:childTnLst>
                            <p:par>
                              <p:cTn id="5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5" dur="2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27.3"/>
                      </p:tgtEl>
                    </p:cond>
                  </p:nextCondLst>
                </p:seq>
                <p:seq concurrent="1" nextAc="seek">
                  <p:cTn id="55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3 - 5000:05:30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57" fill="hold">
                          <p:stCondLst>
                            <p:cond delay="0"/>
                          </p:stCondLst>
                          <p:childTnLst>
                            <p:par>
                              <p:cTn id="5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0" dur="2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3 - 5000:05:30.8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0" grpId="0" animBg="1"/>
          <p:bldP spid="20" grpId="1" animBg="1"/>
          <p:bldP spid="21" grpId="0" animBg="1"/>
          <p:bldP spid="21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55" grpId="0" animBg="1"/>
          <p:bldP spid="55" grpId="1" animBg="1"/>
          <p:bldP spid="56" grpId="0" animBg="1"/>
          <p:bldP spid="56" grpId="1" animBg="1"/>
          <p:bldP spid="63" grpId="0" animBg="1"/>
          <p:bldP spid="63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76" grpId="0" animBg="1"/>
          <p:bldP spid="76" grpId="1" animBg="1"/>
          <p:bldP spid="77" grpId="0" animBg="1"/>
          <p:bldP spid="77" grpId="1" animBg="1"/>
          <p:bldP spid="78" grpId="0" animBg="1"/>
          <p:bldP spid="78" grpId="1" animBg="1"/>
          <p:bldP spid="79" grpId="0" animBg="1"/>
          <p:bldP spid="79" grpId="1" animBg="1"/>
          <p:bldP spid="80" grpId="0" animBg="1"/>
          <p:bldP spid="80" grpId="1" animBg="1"/>
          <p:bldP spid="81" grpId="0" animBg="1"/>
          <p:bldP spid="81" grpId="1" animBg="1"/>
          <p:bldP spid="82" grpId="0" animBg="1"/>
          <p:bldP spid="82" grpId="1" animBg="1"/>
          <p:bldP spid="83" grpId="0" animBg="1"/>
          <p:bldP spid="83" grpId="1" animBg="1"/>
          <p:bldP spid="84" grpId="0" animBg="1"/>
          <p:bldP spid="84" grpId="1" animBg="1"/>
          <p:bldP spid="85" grpId="0" animBg="1"/>
          <p:bldP spid="85" grpId="1" animBg="1"/>
          <p:bldP spid="86" grpId="0" animBg="1"/>
          <p:bldP spid="86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336224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reate a chart - M4 - 5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Create a chart - M4 - 5000:00:00.0" time="33"/>
                    <p14:bmk name="Create a chart - M4 - 5000:00:04.1" time="4100"/>
                    <p14:bmk name="Create a chart - M4 - 5000:00:04.2" time="4200"/>
                    <p14:bmk name="Create a chart - M4 - 5000:00:12.3" time="12333"/>
                    <p14:bmk name="Create a chart - M4 - 5000:00:12.4" time="12433"/>
                    <p14:bmk name="Create a chart - M4 - 5000:00:22.8" time="22800"/>
                    <p14:bmk name="Create a chart - M4 - 5000:00:22.9" time="22900"/>
                    <p14:bmk name="Create a chart - M4 - 5000:00:25.7" time="25700"/>
                    <p14:bmk name="Create a chart - M4 - 5000:00:25.8" time="25800"/>
                    <p14:bmk name="Create a chart - M4 - 5000:00:29.4" time="29467"/>
                    <p14:bmk name="Create a chart - M4 - 5000:00:29.5" time="29567"/>
                    <p14:bmk name="Create a chart - M4 - 5000:00:39.1" time="39100"/>
                    <p14:bmk name="Create a chart - M4 - 5000:00:39.2" time="39200"/>
                    <p14:bmk name="Create a chart - M4 - 5000:00:50.0" time="50033"/>
                    <p14:bmk name="Create a chart - M4 - 5000:00:50.1" time="50133"/>
                    <p14:bmk name="Create a chart - M4 - 5000:00:57.7" time="57700"/>
                    <p14:bmk name="Create a chart - M4 - 5000:00:57.8" time="57800"/>
                    <p14:bmk name="Create a chart - M4 - 5000:01:03.7" time="63767"/>
                    <p14:bmk name="Create a chart - M4 - 5000:01:03.8" time="63867"/>
                    <p14:bmk name="Create a chart - M4 - 5000:01:14.1" time="74133"/>
                    <p14:bmk name="Create a chart - M4 - 5000:01:14.2" time="74233"/>
                    <p14:bmk name="Create a chart - M4 - 5000:01:19.0" time="79000"/>
                    <p14:bmk name="Create a chart - M4 - 5000:01:19.1" time="79100"/>
                    <p14:bmk name="Create a chart - M4 - 5000:01:25.3" time="85300"/>
                    <p14:bmk name="Create a chart - M4 - 5000:01:25.4" time="85400"/>
                    <p14:bmk name="Create a chart - M4 - 5000:01:43.2" time="103233"/>
                    <p14:bmk name="Create a chart - M4 - 5000:01:43.3" time="103333"/>
                    <p14:bmk name="Create a chart - M4 - 5000:01:45.9" time="105900"/>
                  </p14:bmkLst>
                </p14:media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35075" y="1042988"/>
            <a:ext cx="10515600" cy="5915025"/>
          </a:xfrm>
        </p:spPr>
      </p:pic>
      <p:sp>
        <p:nvSpPr>
          <p:cNvPr id="2" name="Media Placeholder 1"/>
          <p:cNvSpPr>
            <a:spLocks noGrp="1"/>
          </p:cNvSpPr>
          <p:nvPr>
            <p:ph type="media" sz="quarter" idx="10"/>
          </p:nvPr>
        </p:nvSpPr>
        <p:spPr/>
      </p:sp>
      <p:pic>
        <p:nvPicPr>
          <p:cNvPr id="36" name="Media Placeholder 35">
            <a:hlinkClick r:id="rId20" action="ppaction://hlinksldjump"/>
          </p:cNvPr>
          <p:cNvPicPr preferRelativeResize="0">
            <a:picLocks noGrp="1"/>
          </p:cNvPicPr>
          <p:nvPr>
            <p:ph type="media" sz="quarter" idx="11"/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</p:spPr>
      </p:pic>
      <p:pic>
        <p:nvPicPr>
          <p:cNvPr id="37" name="Media Placeholder 36">
            <a:hlinkClick r:id="rId22" action="ppaction://hlinksldjump"/>
          </p:cNvPr>
          <p:cNvPicPr preferRelativeResize="0">
            <a:picLocks noGrp="1"/>
          </p:cNvPicPr>
          <p:nvPr>
            <p:ph type="media" sz="quarter" idx="12"/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</p:spPr>
      </p:pic>
      <p:pic>
        <p:nvPicPr>
          <p:cNvPr id="38" name="Media Placeholder 37">
            <a:hlinkClick r:id="rId20" action="ppaction://hlinksldjump"/>
          </p:cNvPr>
          <p:cNvPicPr preferRelativeResize="0">
            <a:picLocks noGrp="1"/>
          </p:cNvPicPr>
          <p:nvPr>
            <p:ph type="media" sz="quarter" idx="13"/>
          </p:nvPr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</p:spPr>
      </p:pic>
      <p:pic>
        <p:nvPicPr>
          <p:cNvPr id="39" name="Media Placeholder 38">
            <a:hlinkClick r:id="rId22" action="ppaction://hlinksldjump"/>
          </p:cNvPr>
          <p:cNvPicPr preferRelativeResize="0">
            <a:picLocks noGrp="1"/>
          </p:cNvPicPr>
          <p:nvPr>
            <p:ph type="media" sz="quarter" idx="14"/>
          </p:nvPr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</p:spPr>
      </p:pic>
      <p:pic>
        <p:nvPicPr>
          <p:cNvPr id="40" name="Media Placeholder 39">
            <a:hlinkClick r:id="rId26" action="ppaction://hlinksldjump"/>
          </p:cNvPr>
          <p:cNvPicPr preferRelativeResize="0">
            <a:picLocks noGrp="1"/>
          </p:cNvPicPr>
          <p:nvPr>
            <p:ph type="media" sz="quarter" idx="15"/>
          </p:nvPr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3" y="8496841"/>
            <a:ext cx="1115568" cy="630936"/>
          </a:xfrm>
        </p:spPr>
      </p:pic>
      <p:pic>
        <p:nvPicPr>
          <p:cNvPr id="41" name="Media Placeholder 40">
            <a:hlinkClick r:id="rId28" action="ppaction://hlinksldjump"/>
          </p:cNvPr>
          <p:cNvPicPr preferRelativeResize="0">
            <a:picLocks noGrp="1"/>
          </p:cNvPicPr>
          <p:nvPr>
            <p:ph type="media" sz="quarter" idx="16"/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3" y="8497547"/>
            <a:ext cx="1115568" cy="630936"/>
          </a:xfrm>
        </p:spPr>
      </p:pic>
      <p:pic>
        <p:nvPicPr>
          <p:cNvPr id="43" name="Media Placeholder 42">
            <a:hlinkClick r:id="rId30" action="ppaction://hlinksldjump"/>
          </p:cNvPr>
          <p:cNvPicPr preferRelativeResize="0">
            <a:picLocks noGrp="1"/>
          </p:cNvPicPr>
          <p:nvPr>
            <p:ph type="media" sz="quarter" idx="17"/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6" y="8496841"/>
            <a:ext cx="1115568" cy="630936"/>
          </a:xfrm>
        </p:spPr>
      </p:pic>
      <p:sp>
        <p:nvSpPr>
          <p:cNvPr id="22" name="TextBox 21"/>
          <p:cNvSpPr txBox="1"/>
          <p:nvPr/>
        </p:nvSpPr>
        <p:spPr>
          <a:xfrm>
            <a:off x="1015206" y="487209"/>
            <a:ext cx="74942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Segoe UI Light" pitchFamily="34" charset="0"/>
              </a:rPr>
              <a:t>Create a chart </a:t>
            </a:r>
            <a:endParaRPr lang="en-US" sz="2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23" name="ClosedCaptions"/>
          <p:cNvGrpSpPr/>
          <p:nvPr/>
        </p:nvGrpSpPr>
        <p:grpSpPr>
          <a:xfrm>
            <a:off x="8677656" y="611187"/>
            <a:ext cx="1449747" cy="304843"/>
            <a:chOff x="8787606" y="611187"/>
            <a:chExt cx="1449747" cy="304843"/>
          </a:xfrm>
        </p:grpSpPr>
        <p:sp>
          <p:nvSpPr>
            <p:cNvPr id="24" name="TextBox 23"/>
            <p:cNvSpPr txBox="1"/>
            <p:nvPr/>
          </p:nvSpPr>
          <p:spPr>
            <a:xfrm>
              <a:off x="8787606" y="618148"/>
              <a:ext cx="1386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>
                  <a:solidFill>
                    <a:schemeClr val="bg1"/>
                  </a:solidFill>
                  <a:latin typeface="Segoe UI Light" pitchFamily="34" charset="0"/>
                </a:rPr>
                <a:t>Closed captions</a:t>
              </a:r>
              <a:endParaRPr lang="en-US" sz="1200" u="sng" dirty="0">
                <a:solidFill>
                  <a:schemeClr val="bg1"/>
                </a:solidFill>
                <a:latin typeface="Segoe UI Light" pitchFamily="34" charset="0"/>
              </a:endParaRPr>
            </a:p>
          </p:txBody>
        </p:sp>
        <p:pic>
          <p:nvPicPr>
            <p:cNvPr id="25" name="Picture 24" descr="Screen Clipping"/>
            <p:cNvPicPr>
              <a:picLocks noChangeAspect="1"/>
            </p:cNvPicPr>
            <p:nvPr/>
          </p:nvPicPr>
          <p:blipFill>
            <a:blip r:embed="rId32">
              <a:extLst>
                <a:ext uri="{BEBA8EAE-BF5A-486C-A8C5-ECC9F3942E4B}">
                  <a14:imgProps xmlns:a14="http://schemas.microsoft.com/office/drawing/2010/main">
                    <a14:imgLayer r:embed="rId33">
                      <a14:imgEffect>
                        <a14:sharpenSoften amount="100000"/>
                      </a14:imgEffect>
                      <a14:imgEffect>
                        <a14:brightnessContrast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43" y="611187"/>
              <a:ext cx="302410" cy="304843"/>
            </a:xfrm>
            <a:prstGeom prst="rect">
              <a:avLst/>
            </a:prstGeom>
          </p:spPr>
        </p:pic>
      </p:grpSp>
      <p:pic>
        <p:nvPicPr>
          <p:cNvPr id="27" name="Picture 2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28" name="Picture 27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2"/>
            <a:ext cx="361950" cy="371475"/>
          </a:xfrm>
          <a:prstGeom prst="rect">
            <a:avLst/>
          </a:prstGeom>
        </p:spPr>
      </p:pic>
      <p:sp>
        <p:nvSpPr>
          <p:cNvPr id="29" name="Text Placeholder 6"/>
          <p:cNvSpPr txBox="1">
            <a:spLocks/>
          </p:cNvSpPr>
          <p:nvPr/>
        </p:nvSpPr>
        <p:spPr>
          <a:xfrm>
            <a:off x="1118973" y="7746076"/>
            <a:ext cx="2487034" cy="429768"/>
          </a:xfrm>
          <a:prstGeom prst="rect">
            <a:avLst/>
          </a:prstGeom>
          <a:noFill/>
        </p:spPr>
        <p:txBody>
          <a:bodyPr vert="horz" lIns="125255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bg1"/>
                </a:solidFill>
                <a:latin typeface="Segoe UI Light" pitchFamily="34" charset="0"/>
              </a:rPr>
              <a:t>Press F5 to start, Esc to stop</a:t>
            </a:r>
            <a:endParaRPr lang="en-US" sz="15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4" name="Text Placeholder 6"/>
          <p:cNvSpPr txBox="1">
            <a:spLocks/>
          </p:cNvSpPr>
          <p:nvPr/>
        </p:nvSpPr>
        <p:spPr>
          <a:xfrm>
            <a:off x="7964684" y="9221788"/>
            <a:ext cx="1089622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1"/>
                </a:solidFill>
                <a:latin typeface="Segoe UI Light" pitchFamily="34" charset="0"/>
              </a:rPr>
              <a:t>Summary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5" name="Text Placeholder 6"/>
          <p:cNvSpPr txBox="1">
            <a:spLocks/>
          </p:cNvSpPr>
          <p:nvPr/>
        </p:nvSpPr>
        <p:spPr>
          <a:xfrm>
            <a:off x="9314620" y="9221787"/>
            <a:ext cx="1191525" cy="304801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Feedback </a:t>
            </a:r>
            <a:endParaRPr lang="en-US" dirty="0"/>
          </a:p>
        </p:txBody>
      </p:sp>
      <p:sp>
        <p:nvSpPr>
          <p:cNvPr id="46" name="Text Placeholder 6"/>
          <p:cNvSpPr txBox="1">
            <a:spLocks/>
          </p:cNvSpPr>
          <p:nvPr/>
        </p:nvSpPr>
        <p:spPr>
          <a:xfrm>
            <a:off x="10664031" y="9220645"/>
            <a:ext cx="1160817" cy="305944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Help </a:t>
            </a:r>
            <a:endParaRPr lang="en-US" dirty="0"/>
          </a:p>
        </p:txBody>
      </p:sp>
      <p:pic>
        <p:nvPicPr>
          <p:cNvPr id="64" name="Media Placeholder 35">
            <a:hlinkClick r:id="rId36" action="ppaction://hlinksldjump"/>
          </p:cNvPr>
          <p:cNvPicPr preferRelativeResize="0"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  <a:prstGeom prst="rect">
            <a:avLst/>
          </a:prstGeom>
        </p:spPr>
      </p:pic>
      <p:pic>
        <p:nvPicPr>
          <p:cNvPr id="65" name="Media Placeholder 36">
            <a:hlinkClick r:id="rId37" action="ppaction://hlinksldjump"/>
          </p:cNvPr>
          <p:cNvPicPr preferRelativeResize="0">
            <a:picLocks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  <a:prstGeom prst="rect">
            <a:avLst/>
          </a:prstGeom>
        </p:spPr>
      </p:pic>
      <p:sp>
        <p:nvSpPr>
          <p:cNvPr id="74" name="Rectangle 73">
            <a:hlinkClick r:id="rId37" action="ppaction://hlinksldjump"/>
          </p:cNvPr>
          <p:cNvSpPr/>
          <p:nvPr/>
        </p:nvSpPr>
        <p:spPr>
          <a:xfrm>
            <a:off x="3902644" y="8482715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Rectangle 74">
            <a:hlinkClick r:id="rId36" action="ppaction://hlinksldjump"/>
          </p:cNvPr>
          <p:cNvSpPr/>
          <p:nvPr/>
        </p:nvSpPr>
        <p:spPr>
          <a:xfrm>
            <a:off x="2549189" y="8482715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TextBox 55"/>
          <p:cNvSpPr txBox="1"/>
          <p:nvPr/>
        </p:nvSpPr>
        <p:spPr>
          <a:xfrm>
            <a:off x="8940006" y="7750052"/>
            <a:ext cx="1128048" cy="357310"/>
          </a:xfrm>
          <a:prstGeom prst="rect">
            <a:avLst/>
          </a:prstGeom>
          <a:noFill/>
        </p:spPr>
        <p:txBody>
          <a:bodyPr wrap="square" lIns="125255" tIns="62627" rIns="125255" bIns="62627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  <a:latin typeface="Segoe Light" pitchFamily="34" charset="0"/>
              </a:rPr>
              <a:t>4/5 videos</a:t>
            </a:r>
            <a:endParaRPr lang="en-US" sz="1500" dirty="0">
              <a:solidFill>
                <a:schemeClr val="bg1"/>
              </a:solidFill>
              <a:latin typeface="Segoe Light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007030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1031602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9" name="Rectangle 58"/>
          <p:cNvSpPr/>
          <p:nvPr/>
        </p:nvSpPr>
        <p:spPr>
          <a:xfrm>
            <a:off x="10558719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0" name="Rectangle 59"/>
          <p:cNvSpPr/>
          <p:nvPr/>
        </p:nvSpPr>
        <p:spPr>
          <a:xfrm>
            <a:off x="10806192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61" name="Rectangle 60"/>
          <p:cNvSpPr/>
          <p:nvPr/>
        </p:nvSpPr>
        <p:spPr>
          <a:xfrm>
            <a:off x="11050744" y="7813743"/>
            <a:ext cx="246888" cy="201168"/>
          </a:xfrm>
          <a:prstGeom prst="rect">
            <a:avLst/>
          </a:prstGeom>
          <a:solidFill>
            <a:srgbClr val="9090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 useBgFill="1">
        <p:nvSpPr>
          <p:cNvPr id="47" name="CCShade"/>
          <p:cNvSpPr/>
          <p:nvPr/>
        </p:nvSpPr>
        <p:spPr>
          <a:xfrm>
            <a:off x="459769" y="7598127"/>
            <a:ext cx="12070080" cy="91440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sp>
        <p:nvSpPr>
          <p:cNvPr id="6" name="Create a chart - M4 - 50Youcanemphasize00:00:00.0-00:00:04.1"/>
          <p:cNvSpPr txBox="1"/>
          <p:nvPr>
            <p:custDataLst>
              <p:tags r:id="rId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emphasize different types of data,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" name="Create a chart - M4 - 50suchastemperature00:00:04.2-00:00:12.3"/>
          <p:cNvSpPr txBox="1"/>
          <p:nvPr>
            <p:custDataLst>
              <p:tags r:id="rId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such as temperature and precipitation, by combining two or more chart types in one Combo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" name="Create a chart - M4 - 50Differenttypesof00:00:12.4-00:00:22.8"/>
          <p:cNvSpPr txBox="1"/>
          <p:nvPr>
            <p:custDataLst>
              <p:tags r:id="rId6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Different types of data often have different value ranges and with a Combo chart you can include a secondary axis.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9" name="Create a chart - M4 - 50Selectthecells00:00:22.9-00:00:25.7"/>
          <p:cNvSpPr txBox="1"/>
          <p:nvPr>
            <p:custDataLst>
              <p:tags r:id="rId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Select the cells you want to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0" name="Create a chart - M4 - 50Combochartisn’t00:00:25.8-00:00:29.4"/>
          <p:cNvSpPr txBox="1"/>
          <p:nvPr>
            <p:custDataLst>
              <p:tags r:id="rId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Combo chart isn’t a Quick Analysis option,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1" name="Create a chart - M4 - 50soweclick00:00:29.5-00:00:39.1"/>
          <p:cNvSpPr txBox="1"/>
          <p:nvPr>
            <p:custDataLst>
              <p:tags r:id="rId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so we click the Insert tab on the ribbon, click the Combo button, and choose an option.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2" name="Create a chart - M4 - 50I’mmovingand00:00:39.2-00:00:50.0"/>
          <p:cNvSpPr txBox="1"/>
          <p:nvPr>
            <p:custDataLst>
              <p:tags r:id="rId1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I’m moving and resizing the chart to make it easier to work with.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3" name="Create a chart - M4 - 50Igivethe00:00:50.1-00:00:57.7"/>
          <p:cNvSpPr txBox="1"/>
          <p:nvPr>
            <p:custDataLst>
              <p:tags r:id="rId1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give the chart a title. 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4" name="Create a chart - M4 - 50Addingasecondary00:00:57.8-00:01:03.7"/>
          <p:cNvSpPr txBox="1"/>
          <p:nvPr>
            <p:custDataLst>
              <p:tags r:id="rId1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Adding a secondary axis for precipitation will make the chart easier to understand.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5" name="Create a chart - M4 - 50Idouble-clickthe00:01:03.8-00:01:14.1"/>
          <p:cNvSpPr txBox="1"/>
          <p:nvPr>
            <p:custDataLst>
              <p:tags r:id="rId1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double-click the precipitation line in the chart and select Secondary Axis in the task pane.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6" name="Create a chart - M4 - 50Itwouldmake00:01:14.2-00:01:19.0"/>
          <p:cNvSpPr txBox="1"/>
          <p:nvPr>
            <p:custDataLst>
              <p:tags r:id="rId1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It would make the chart even clearer if we added axis titles.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7" name="Create a chart - M4 - 50ClicktheChart00:01:19.1-00:01:25.3"/>
          <p:cNvSpPr txBox="1"/>
          <p:nvPr>
            <p:custDataLst>
              <p:tags r:id="rId1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the Chart Elements button, click the arrow beside Axis Titles,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8" name="Create a chart - M4 - 50selectPrimaryVertical00:01:25.4-00:01:43.2"/>
          <p:cNvSpPr txBox="1"/>
          <p:nvPr>
            <p:custDataLst>
              <p:tags r:id="rId1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select Primary Vertical and Secondary Vertical, click the title text boxes and type the appropriate text.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9" name="Create a chart - M4 - 50Upnext,Copy00:01:43.3-00:01:45.9"/>
          <p:cNvSpPr txBox="1"/>
          <p:nvPr>
            <p:custDataLst>
              <p:tags r:id="rId1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Up next, Copy a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 useBgFill="1">
        <p:nvSpPr>
          <p:cNvPr id="26" name="CCShade"/>
          <p:cNvSpPr/>
          <p:nvPr/>
        </p:nvSpPr>
        <p:spPr>
          <a:xfrm>
            <a:off x="1145494" y="6982334"/>
            <a:ext cx="10703513" cy="713232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pic>
        <p:nvPicPr>
          <p:cNvPr id="62" name="Media Placeholder 15">
            <a:hlinkClick r:id="rId38" action="ppaction://hlinksldjump"/>
          </p:cNvPr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63" name="Rectangle 62">
            <a:hlinkClick r:id="rId38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7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68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9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9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36744"/>
      </p:ext>
    </p:extLst>
  </p:cSld>
  <p:clrMapOvr>
    <a:masterClrMapping/>
  </p:clrMapOvr>
  <p:transition advClick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1339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00.0"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0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04.1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04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04.2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12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12.3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12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12.4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2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2.8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2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2.9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5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5.7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5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5.8"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9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9.4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29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29.5"/>
                      </p:tgtEl>
                    </p:cond>
                  </p:nextCondLst>
                </p:seq>
                <p:seq concurrent="1" nextAc="seek">
                  <p:cTn id="8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39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39.1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39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39.2"/>
                      </p:tgtEl>
                    </p:cond>
                  </p:nextCondLst>
                </p:seq>
                <p:seq concurrent="1" nextAc="seek">
                  <p:cTn id="10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5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" fill="hold">
                          <p:stCondLst>
                            <p:cond delay="0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50.0"/>
                      </p:tgtEl>
                    </p:cond>
                  </p:nextCondLst>
                </p:seq>
                <p:seq concurrent="1" nextAc="seek">
                  <p:cTn id="10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50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50.1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57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57.7"/>
                      </p:tgtEl>
                    </p:cond>
                  </p:nextCondLst>
                </p:seq>
                <p:seq concurrent="1" nextAc="seek">
                  <p:cTn id="11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0:57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9" fill="hold">
                          <p:stCondLst>
                            <p:cond delay="0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0:57.8"/>
                      </p:tgtEl>
                    </p:cond>
                  </p:nextCondLst>
                </p:seq>
                <p:seq concurrent="1" nextAc="seek">
                  <p:cTn id="12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03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" fill="hold">
                          <p:stCondLst>
                            <p:cond delay="0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03.7"/>
                      </p:tgtEl>
                    </p:cond>
                  </p:nextCondLst>
                </p:seq>
                <p:seq concurrent="1" nextAc="seek">
                  <p:cTn id="13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03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" fill="hold">
                          <p:stCondLst>
                            <p:cond delay="0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03.8"/>
                      </p:tgtEl>
                    </p:cond>
                  </p:nextCondLst>
                </p:seq>
                <p:seq concurrent="1" nextAc="seek">
                  <p:cTn id="13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14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7" fill="hold">
                          <p:stCondLst>
                            <p:cond delay="0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14.1"/>
                      </p:tgtEl>
                    </p:cond>
                  </p:nextCondLst>
                </p:seq>
                <p:seq concurrent="1" nextAc="seek">
                  <p:cTn id="14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14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" fill="hold">
                          <p:stCondLst>
                            <p:cond delay="0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14.2"/>
                      </p:tgtEl>
                    </p:cond>
                  </p:nextCondLst>
                </p:seq>
                <p:seq concurrent="1" nextAc="seek">
                  <p:cTn id="14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19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9" fill="hold">
                          <p:stCondLst>
                            <p:cond delay="0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19.0"/>
                      </p:tgtEl>
                    </p:cond>
                  </p:nextCondLst>
                </p:seq>
                <p:seq concurrent="1" nextAc="seek">
                  <p:cTn id="15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19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5" fill="hold">
                          <p:stCondLst>
                            <p:cond delay="0"/>
                          </p:stCondLst>
                          <p:childTnLst>
                            <p:par>
                              <p:cTn id="1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19.1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25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25.3"/>
                      </p:tgtEl>
                    </p:cond>
                  </p:nextCondLst>
                </p:seq>
                <p:seq concurrent="1" nextAc="seek">
                  <p:cTn id="166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25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7" fill="hold">
                          <p:stCondLst>
                            <p:cond delay="0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25.4"/>
                      </p:tgtEl>
                    </p:cond>
                  </p:nextCondLst>
                </p:seq>
                <p:seq concurrent="1" nextAc="seek">
                  <p:cTn id="172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43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3" fill="hold">
                          <p:stCondLst>
                            <p:cond delay="0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43.2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43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43.3"/>
                      </p:tgtEl>
                    </p:cond>
                  </p:nextCondLst>
                </p:seq>
                <p:seq concurrent="1" nextAc="seek">
                  <p:cTn id="184" restart="whenNotActive" fill="hold" evtFilter="cancelBubble" nodeType="interactiveSeq">
                    <p:stCondLst>
                      <p:cond evt="onMediaBookmark" delay="0">
                        <p:tgtEl>
                          <p14:bmkTgt spid="3" bmkName="Create a chart - M4 - 5000:01:45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5" fill="hold">
                          <p:stCondLst>
                            <p:cond delay="0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8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3" bmkName="Create a chart - M4 - 5000:01:45.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18" grpId="0" animBg="1"/>
          <p:bldP spid="18" grpId="1" animBg="1"/>
          <p:bldP spid="19" grpId="0" animBg="1"/>
          <p:bldP spid="19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11339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3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reate a Chart - M5 - 50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>
                  <p14:bmkLst>
                    <p14:bmk name="Create a Chart - M5 - 5000:00:00.0" time="33"/>
                    <p14:bmk name="Create a Chart - M5 - 5000:00:07.1" time="7100"/>
                    <p14:bmk name="Create a Chart - M5 - 5000:00:07.2" time="7200"/>
                    <p14:bmk name="Create a Chart - M5 - 5000:00:14.3" time="14300"/>
                    <p14:bmk name="Create a Chart - M5 - 5000:00:14.4" time="14400"/>
                    <p14:bmk name="Create a Chart - M5 - 5000:00:19.4" time="19400"/>
                    <p14:bmk name="Create a Chart - M5 - 5000:00:19.5" time="19500"/>
                    <p14:bmk name="Create a Chart - M5 - 5000:00:28.2" time="28233"/>
                    <p14:bmk name="Create a Chart - M5 - 5000:00:28.3" time="28333"/>
                    <p14:bmk name="Create a Chart - M5 - 5000:00:36.6" time="36667"/>
                    <p14:bmk name="Create a Chart - M5 - 5000:00:36.7" time="36767"/>
                    <p14:bmk name="Create a Chart - M5 - 5000:00:40.5" time="40533"/>
                    <p14:bmk name="Create a Chart - M5 - 5000:00:40.6" time="40633"/>
                    <p14:bmk name="Create a Chart - M5 - 5000:00:45.1" time="45100"/>
                    <p14:bmk name="Create a Chart - M5 - 5000:00:45.2" time="45200"/>
                    <p14:bmk name="Create a Chart - M5 - 5000:00:51.5" time="51500"/>
                    <p14:bmk name="Create a Chart - M5 - 5000:00:51.6" time="51600"/>
                    <p14:bmk name="Create a Chart - M5 - 5000:00:55.5" time="55567"/>
                    <p14:bmk name="Create a Chart - M5 - 5000:00:55.6" time="55667"/>
                    <p14:bmk name="Create a Chart - M5 - 5000:01:00.5" time="60567"/>
                    <p14:bmk name="Create a Chart - M5 - 5000:01:00.6" time="60667"/>
                    <p14:bmk name="Create a Chart - M5 - 5000:01:03.5" time="63533"/>
                    <p14:bmk name="Create a Chart - M5 - 5000:01:03.6" time="63633"/>
                    <p14:bmk name="Create a Chart - M5 - 5000:01:08.4" time="68433"/>
                    <p14:bmk name="Create a Chart - M5 - 5000:01:08.5" time="68533"/>
                    <p14:bmk name="Create a Chart - M5 - 5000:01:15.4" time="75400"/>
                    <p14:bmk name="Create a Chart - M5 - 5000:01:15.5" time="75500"/>
                    <p14:bmk name="Create a Chart - M5 - 5000:01:18.3" time="78300"/>
                    <p14:bmk name="Create a Chart - M5 - 5000:01:18.4" time="78400"/>
                    <p14:bmk name="Create a Chart - M5 - 5000:01:23.4" time="83433"/>
                    <p14:bmk name="Create a Chart - M5 - 5000:01:23.5" time="83533"/>
                    <p14:bmk name="Create a Chart - M5 - 5000:01:29.9" time="89900"/>
                    <p14:bmk name="Create a Chart - M5 - 5000:01:30.0" time="90000"/>
                    <p14:bmk name="Create a Chart - M5 - 5000:01:37.9" time="97933"/>
                    <p14:bmk name="Create a Chart - M5 - 5000:01:38.0" time="98033"/>
                    <p14:bmk name="Create a Chart - M5 - 5000:01:44.4" time="104433"/>
                    <p14:bmk name="Create a Chart - M5 - 5000:01:44.5" time="104533"/>
                    <p14:bmk name="Create a Chart - M5 - 5000:01:50.0" time="110033"/>
                    <p14:bmk name="Create a Chart - M5 - 5000:01:50.1" time="110133"/>
                    <p14:bmk name="Create a Chart - M5 - 5000:01:52.6" time="112600"/>
                    <p14:bmk name="Create a Chart - M5 - 5000:01:52.7" time="112700"/>
                    <p14:bmk name="Create a Chart - M5 - 5000:01:58.8" time="118800"/>
                    <p14:bmk name="Create a Chart - M5 - 5000:01:58.9" time="118900"/>
                    <p14:bmk name="Create a Chart - M5 - 5000:02:08.0" time="128067"/>
                    <p14:bmk name="Create a Chart - M5 - 5000:02:08.1" time="128167"/>
                    <p14:bmk name="Create a Chart - M5 - 5000:02:11.0" time="131067"/>
                    <p14:bmk name="Create a Chart - M5 - 5000:02:11.1" time="131167"/>
                    <p14:bmk name="Create a Chart - M5 - 5000:02:16.2" time="136233"/>
                    <p14:bmk name="Create a Chart - M5 - 5000:02:16.3" time="136333"/>
                    <p14:bmk name="Create a Chart - M5 - 5000:02:25.1" time="145133"/>
                    <p14:bmk name="Create a Chart - M5 - 5000:02:25.2" time="145233"/>
                    <p14:bmk name="Create a Chart - M5 - 5000:02:28.8" time="148833"/>
                    <p14:bmk name="Create a Chart - M5 - 5000:02:28.9" time="148933"/>
                    <p14:bmk name="Create a Chart - M5 - 5000:02:33.5" time="153567"/>
                    <p14:bmk name="Create a Chart - M5 - 5000:02:33.6" time="153667"/>
                    <p14:bmk name="Create a Chart - M5 - 5000:02:42.3" time="162300"/>
                    <p14:bmk name="Create a Chart - M5 - 5000:02:42.4" time="162400"/>
                    <p14:bmk name="Create a Chart - M5 - 5000:02:47.5" time="167500"/>
                    <p14:bmk name="Create a Chart - M5 - 5000:02:47.6" time="167600"/>
                    <p14:bmk name="Create a Chart - M5 - 5000:02:58.9" time="178933"/>
                    <p14:bmk name="Create a Chart - M5 - 5000:02:59.0" time="179033"/>
                    <p14:bmk name="Create a Chart - M5 - 5000:03:05.4" time="185467"/>
                    <p14:bmk name="Create a Chart - M5 - 5000:03:05.5" time="185567"/>
                    <p14:bmk name="Create a Chart - M5 - 5000:03:11.7" time="191700"/>
                  </p14:bmkLst>
                </p14:media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235075" y="1042988"/>
            <a:ext cx="10515600" cy="5915025"/>
          </a:xfrm>
        </p:spPr>
      </p:pic>
      <p:pic>
        <p:nvPicPr>
          <p:cNvPr id="36" name="Media Placeholder 35">
            <a:hlinkClick r:id="rId38" action="ppaction://hlinksldjump"/>
          </p:cNvPr>
          <p:cNvPicPr preferRelativeResize="0">
            <a:picLocks noGrp="1"/>
          </p:cNvPicPr>
          <p:nvPr>
            <p:ph type="media" sz="quarter" idx="11"/>
          </p:nvPr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</p:spPr>
      </p:pic>
      <p:pic>
        <p:nvPicPr>
          <p:cNvPr id="37" name="Media Placeholder 36">
            <a:hlinkClick r:id="rId40" action="ppaction://hlinksldjump"/>
          </p:cNvPr>
          <p:cNvPicPr preferRelativeResize="0">
            <a:picLocks noGrp="1"/>
          </p:cNvPicPr>
          <p:nvPr>
            <p:ph type="media" sz="quarter" idx="12"/>
          </p:nvPr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</p:spPr>
      </p:pic>
      <p:pic>
        <p:nvPicPr>
          <p:cNvPr id="38" name="Media Placeholder 37">
            <a:hlinkClick r:id="rId42" action="ppaction://hlinksldjump"/>
          </p:cNvPr>
          <p:cNvPicPr preferRelativeResize="0">
            <a:picLocks noGrp="1"/>
          </p:cNvPicPr>
          <p:nvPr>
            <p:ph type="media" sz="quarter" idx="13"/>
          </p:nvPr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</p:spPr>
      </p:pic>
      <p:pic>
        <p:nvPicPr>
          <p:cNvPr id="39" name="Media Placeholder 38">
            <a:hlinkClick r:id="rId44" action="ppaction://hlinksldjump"/>
          </p:cNvPr>
          <p:cNvPicPr preferRelativeResize="0">
            <a:picLocks noGrp="1"/>
          </p:cNvPicPr>
          <p:nvPr>
            <p:ph type="media" sz="quarter" idx="14"/>
          </p:nvPr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</p:spPr>
      </p:pic>
      <p:pic>
        <p:nvPicPr>
          <p:cNvPr id="40" name="Media Placeholder 39">
            <a:hlinkClick r:id="rId46" action="ppaction://hlinksldjump"/>
          </p:cNvPr>
          <p:cNvPicPr preferRelativeResize="0">
            <a:picLocks noGrp="1"/>
          </p:cNvPicPr>
          <p:nvPr>
            <p:ph type="media" sz="quarter" idx="15"/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3" y="8496841"/>
            <a:ext cx="1115568" cy="630936"/>
          </a:xfrm>
        </p:spPr>
      </p:pic>
      <p:pic>
        <p:nvPicPr>
          <p:cNvPr id="41" name="Media Placeholder 40">
            <a:hlinkClick r:id="rId48" action="ppaction://hlinksldjump"/>
          </p:cNvPr>
          <p:cNvPicPr preferRelativeResize="0">
            <a:picLocks noGrp="1"/>
          </p:cNvPicPr>
          <p:nvPr>
            <p:ph type="media" sz="quarter" idx="16"/>
          </p:nvPr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3" y="8497547"/>
            <a:ext cx="1115568" cy="630936"/>
          </a:xfrm>
        </p:spPr>
      </p:pic>
      <p:pic>
        <p:nvPicPr>
          <p:cNvPr id="43" name="Media Placeholder 42">
            <a:hlinkClick r:id="rId50" action="ppaction://hlinksldjump"/>
          </p:cNvPr>
          <p:cNvPicPr preferRelativeResize="0">
            <a:picLocks noGrp="1"/>
          </p:cNvPicPr>
          <p:nvPr>
            <p:ph type="media" sz="quarter" idx="17"/>
          </p:nvPr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6" y="8496841"/>
            <a:ext cx="1115568" cy="630936"/>
          </a:xfrm>
        </p:spPr>
      </p:pic>
      <p:sp>
        <p:nvSpPr>
          <p:cNvPr id="18" name="Rectangle 17">
            <a:hlinkClick r:id="rId42" action="ppaction://hlinksldjump"/>
          </p:cNvPr>
          <p:cNvSpPr/>
          <p:nvPr/>
        </p:nvSpPr>
        <p:spPr>
          <a:xfrm>
            <a:off x="5252636" y="8486012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hlinkClick r:id="rId40" action="ppaction://hlinksldjump"/>
          </p:cNvPr>
          <p:cNvSpPr/>
          <p:nvPr/>
        </p:nvSpPr>
        <p:spPr>
          <a:xfrm>
            <a:off x="3906302" y="8482715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hlinkClick r:id="rId38" action="ppaction://hlinksldjump"/>
          </p:cNvPr>
          <p:cNvSpPr/>
          <p:nvPr/>
        </p:nvSpPr>
        <p:spPr>
          <a:xfrm>
            <a:off x="2545531" y="8482715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015206" y="487209"/>
            <a:ext cx="7162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Segoe UI Light" pitchFamily="34" charset="0"/>
              </a:rPr>
              <a:t>Create a chart </a:t>
            </a:r>
            <a:endParaRPr lang="en-US" sz="22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grpSp>
        <p:nvGrpSpPr>
          <p:cNvPr id="23" name="ClosedCaptions"/>
          <p:cNvGrpSpPr/>
          <p:nvPr/>
        </p:nvGrpSpPr>
        <p:grpSpPr>
          <a:xfrm>
            <a:off x="8677656" y="611187"/>
            <a:ext cx="1449747" cy="304843"/>
            <a:chOff x="8787606" y="611187"/>
            <a:chExt cx="1449747" cy="304843"/>
          </a:xfrm>
        </p:grpSpPr>
        <p:sp>
          <p:nvSpPr>
            <p:cNvPr id="24" name="TextBox 23"/>
            <p:cNvSpPr txBox="1"/>
            <p:nvPr/>
          </p:nvSpPr>
          <p:spPr>
            <a:xfrm>
              <a:off x="8787606" y="618148"/>
              <a:ext cx="138651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u="sng" dirty="0" smtClean="0">
                  <a:solidFill>
                    <a:schemeClr val="bg1"/>
                  </a:solidFill>
                  <a:latin typeface="Segoe UI Light" pitchFamily="34" charset="0"/>
                </a:rPr>
                <a:t>Closed captions</a:t>
              </a:r>
              <a:endParaRPr lang="en-US" sz="1200" u="sng" dirty="0">
                <a:solidFill>
                  <a:schemeClr val="bg1"/>
                </a:solidFill>
                <a:latin typeface="Segoe UI Light" pitchFamily="34" charset="0"/>
              </a:endParaRPr>
            </a:p>
          </p:txBody>
        </p:sp>
        <p:pic>
          <p:nvPicPr>
            <p:cNvPr id="25" name="Picture 24" descr="Screen Clipping"/>
            <p:cNvPicPr>
              <a:picLocks noChangeAspect="1"/>
            </p:cNvPicPr>
            <p:nvPr/>
          </p:nvPicPr>
          <p:blipFill>
            <a:blip r:embed="rId52">
              <a:extLst>
                <a:ext uri="{BEBA8EAE-BF5A-486C-A8C5-ECC9F3942E4B}">
                  <a14:imgProps xmlns:a14="http://schemas.microsoft.com/office/drawing/2010/main">
                    <a14:imgLayer r:embed="rId53">
                      <a14:imgEffect>
                        <a14:sharpenSoften amount="100000"/>
                      </a14:imgEffect>
                      <a14:imgEffect>
                        <a14:brightnessContrast contrast="3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943" y="611187"/>
              <a:ext cx="302410" cy="304843"/>
            </a:xfrm>
            <a:prstGeom prst="rect">
              <a:avLst/>
            </a:prstGeom>
          </p:spPr>
        </p:pic>
      </p:grpSp>
      <p:pic>
        <p:nvPicPr>
          <p:cNvPr id="27" name="Picture 2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28" name="Picture 27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2"/>
            <a:ext cx="361950" cy="371475"/>
          </a:xfrm>
          <a:prstGeom prst="rect">
            <a:avLst/>
          </a:prstGeom>
        </p:spPr>
      </p:pic>
      <p:sp>
        <p:nvSpPr>
          <p:cNvPr id="29" name="Text Placeholder 6"/>
          <p:cNvSpPr txBox="1">
            <a:spLocks/>
          </p:cNvSpPr>
          <p:nvPr/>
        </p:nvSpPr>
        <p:spPr>
          <a:xfrm>
            <a:off x="1118973" y="7746076"/>
            <a:ext cx="2487034" cy="429768"/>
          </a:xfrm>
          <a:prstGeom prst="rect">
            <a:avLst/>
          </a:prstGeom>
          <a:noFill/>
        </p:spPr>
        <p:txBody>
          <a:bodyPr vert="horz" lIns="125255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bg1"/>
                </a:solidFill>
                <a:latin typeface="Segoe UI Light" pitchFamily="34" charset="0"/>
              </a:rPr>
              <a:t>Press F5 to start, Esc to stop</a:t>
            </a:r>
            <a:endParaRPr lang="en-US" sz="15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4" name="Text Placeholder 6"/>
          <p:cNvSpPr txBox="1">
            <a:spLocks/>
          </p:cNvSpPr>
          <p:nvPr/>
        </p:nvSpPr>
        <p:spPr>
          <a:xfrm>
            <a:off x="7964684" y="9221788"/>
            <a:ext cx="1089622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>
                <a:solidFill>
                  <a:schemeClr val="bg1"/>
                </a:solidFill>
                <a:latin typeface="Segoe UI Light" pitchFamily="34" charset="0"/>
              </a:rPr>
              <a:t>Summary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45" name="Text Placeholder 6"/>
          <p:cNvSpPr txBox="1">
            <a:spLocks/>
          </p:cNvSpPr>
          <p:nvPr/>
        </p:nvSpPr>
        <p:spPr>
          <a:xfrm>
            <a:off x="9314620" y="9221787"/>
            <a:ext cx="1191525" cy="304801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Feedback </a:t>
            </a:r>
            <a:endParaRPr lang="en-US" dirty="0"/>
          </a:p>
        </p:txBody>
      </p:sp>
      <p:sp>
        <p:nvSpPr>
          <p:cNvPr id="46" name="Text Placeholder 6"/>
          <p:cNvSpPr txBox="1">
            <a:spLocks/>
          </p:cNvSpPr>
          <p:nvPr/>
        </p:nvSpPr>
        <p:spPr>
          <a:xfrm>
            <a:off x="10664031" y="9220645"/>
            <a:ext cx="1160817" cy="305944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 smtClean="0"/>
              <a:t>Help </a:t>
            </a:r>
            <a:endParaRPr lang="en-US" dirty="0"/>
          </a:p>
        </p:txBody>
      </p:sp>
      <p:sp>
        <p:nvSpPr>
          <p:cNvPr id="5" name="Media Placeholder 4"/>
          <p:cNvSpPr>
            <a:spLocks noGrp="1"/>
          </p:cNvSpPr>
          <p:nvPr>
            <p:ph type="media" sz="quarter" idx="10"/>
          </p:nvPr>
        </p:nvSpPr>
        <p:spPr/>
      </p:sp>
      <p:sp>
        <p:nvSpPr>
          <p:cNvPr id="42" name="TextBox 41"/>
          <p:cNvSpPr txBox="1"/>
          <p:nvPr/>
        </p:nvSpPr>
        <p:spPr>
          <a:xfrm>
            <a:off x="8940006" y="7750052"/>
            <a:ext cx="1128048" cy="357310"/>
          </a:xfrm>
          <a:prstGeom prst="rect">
            <a:avLst/>
          </a:prstGeom>
          <a:noFill/>
        </p:spPr>
        <p:txBody>
          <a:bodyPr wrap="square" lIns="125255" tIns="62627" rIns="125255" bIns="62627" rtlCol="0">
            <a:spAutoFit/>
          </a:bodyPr>
          <a:lstStyle/>
          <a:p>
            <a:pPr algn="r"/>
            <a:r>
              <a:rPr lang="en-US" sz="1500" dirty="0" smtClean="0">
                <a:solidFill>
                  <a:schemeClr val="bg1"/>
                </a:solidFill>
                <a:latin typeface="Segoe Light" pitchFamily="34" charset="0"/>
              </a:rPr>
              <a:t>5/5 videos</a:t>
            </a:r>
            <a:endParaRPr lang="en-US" sz="1500" dirty="0">
              <a:solidFill>
                <a:schemeClr val="bg1"/>
              </a:solidFill>
              <a:latin typeface="Segoe Light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1007030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10316026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0558719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6" name="Rectangle 55"/>
          <p:cNvSpPr/>
          <p:nvPr/>
        </p:nvSpPr>
        <p:spPr>
          <a:xfrm>
            <a:off x="10806192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11050744" y="7813743"/>
            <a:ext cx="246888" cy="201168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5255" tIns="62627" rIns="125255" bIns="62627" rtlCol="0" anchor="ctr"/>
          <a:lstStyle/>
          <a:p>
            <a:pPr algn="ctr"/>
            <a:endParaRPr lang="en-US"/>
          </a:p>
        </p:txBody>
      </p:sp>
      <p:sp useBgFill="1">
        <p:nvSpPr>
          <p:cNvPr id="59" name="CCShade"/>
          <p:cNvSpPr/>
          <p:nvPr/>
        </p:nvSpPr>
        <p:spPr>
          <a:xfrm>
            <a:off x="459769" y="7598127"/>
            <a:ext cx="12070080" cy="91440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sp>
        <p:nvSpPr>
          <p:cNvPr id="6" name="Create a Chart - M5 - 50Youcancreate00:00:00.0-00:00:07.1"/>
          <p:cNvSpPr txBox="1"/>
          <p:nvPr>
            <p:custDataLst>
              <p:tags r:id="rId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create a chart in an Excel worksheet and copy it to another worksheet.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" name="Create a Chart - M5 - 50Youcanalso00:00:07.2-00:00:14.3"/>
          <p:cNvSpPr txBox="1"/>
          <p:nvPr>
            <p:custDataLst>
              <p:tags r:id="rId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also create a chart in Word or PowerPoint, but copying one from Excel is often more effective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8" name="Create a Chart - M5 - 50becausethereare00:00:14.4-00:00:19.4"/>
          <p:cNvSpPr txBox="1"/>
          <p:nvPr>
            <p:custDataLst>
              <p:tags r:id="rId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because there are different ways to paste the chart into the other programs.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9" name="Create a Chart - M5 - 50Tocopya00:00:19.5-00:00:28.2"/>
          <p:cNvSpPr txBox="1"/>
          <p:nvPr>
            <p:custDataLst>
              <p:tags r:id="rId7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copy a chart to another worksheet in the same or a different workbook, right-click the chart and click Copy.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0" name="Create a Chart - M5 - 50Ialreadyhave00:00:28.3-00:00:36.6"/>
          <p:cNvSpPr txBox="1"/>
          <p:nvPr>
            <p:custDataLst>
              <p:tags r:id="rId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already have another workbook open, so I’m pressing the Alt and Tab keys to bring it to the forefront.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1" name="Create a Chart - M5 - 50Thisworkbookhas00:00:36.7-00:00:40.5"/>
          <p:cNvSpPr txBox="1"/>
          <p:nvPr>
            <p:custDataLst>
              <p:tags r:id="rId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This workbook has a different theme applied.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2" name="Create a Chart - M5 - 50Clickthetab00:00:40.6-00:00:45.1"/>
          <p:cNvSpPr txBox="1"/>
          <p:nvPr>
            <p:custDataLst>
              <p:tags r:id="rId1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the tab of the worksheet you want to paste the chart on to.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3" name="Create a Chart - M5 - 50Clickthecell00:00:45.2-00:00:51.5"/>
          <p:cNvSpPr txBox="1"/>
          <p:nvPr>
            <p:custDataLst>
              <p:tags r:id="rId1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Click the cell where you want the upper left hand corner of the chart and right-click the cell.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4" name="Create a Chart - M5 - 50Therearethree00:00:51.6-00:00:55.5"/>
          <p:cNvSpPr txBox="1"/>
          <p:nvPr>
            <p:custDataLst>
              <p:tags r:id="rId1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There are three paste buttons, as well as Paste Special.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5" name="Create a Chart - M5 - 50Youcanpaste00:00:55.6-00:01:00.5"/>
          <p:cNvSpPr txBox="1"/>
          <p:nvPr>
            <p:custDataLst>
              <p:tags r:id="rId1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paste and use the destination workbook’s theme;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6" name="Create a Chart - M5 - 50pasteanduse00:01:00.6-00:01:03.5"/>
          <p:cNvSpPr txBox="1"/>
          <p:nvPr>
            <p:custDataLst>
              <p:tags r:id="rId1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paste and use the formatting from the source workbook 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17" name="Create a Chart - M5 - 50(whenyoupoint00:01:03.6-00:01:08.4"/>
          <p:cNvSpPr txBox="1"/>
          <p:nvPr>
            <p:custDataLst>
              <p:tags r:id="rId1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(when you point to a button you get a live preview,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21" name="Create a Chart - M5 - 50withbothof00:01:08.5-00:01:15.4"/>
          <p:cNvSpPr txBox="1"/>
          <p:nvPr>
            <p:custDataLst>
              <p:tags r:id="rId1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with both of these options, if you change the data for the chart the chart updates automatically);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0" name="Create a Chart - M5 - 50youcanalso00:01:15.5-00:01:18.3"/>
          <p:cNvSpPr txBox="1"/>
          <p:nvPr>
            <p:custDataLst>
              <p:tags r:id="rId1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also paste the chart as a picture.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1" name="Create a Chart - M5 - 50Withthisoption00:01:18.4-00:01:23.4"/>
          <p:cNvSpPr txBox="1"/>
          <p:nvPr>
            <p:custDataLst>
              <p:tags r:id="rId1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With this option the chart can’t be updated or edited.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2" name="Create a Chart - M5 - 50PasteSpecialprovides00:01:23.5-00:01:29.9"/>
          <p:cNvSpPr txBox="1"/>
          <p:nvPr>
            <p:custDataLst>
              <p:tags r:id="rId1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Paste Special provides more options for pasting as different picture formats.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3" name="Create a Chart - M5 - 50I’mgoingto00:01:30.0-00:01:37.9"/>
          <p:cNvSpPr txBox="1"/>
          <p:nvPr>
            <p:custDataLst>
              <p:tags r:id="rId2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I’m going to paste it using this workbook’s theme.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4" name="Create a Chart - M5 - 50Topastethe00:01:38.0-00:01:44.4"/>
          <p:cNvSpPr txBox="1"/>
          <p:nvPr>
            <p:custDataLst>
              <p:tags r:id="rId21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To paste the chart to another Office application, such as Word, copy the chart.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35" name="Create a Chart - M5 - 50Ialreadyhave00:01:44.5-00:01:50.0"/>
          <p:cNvSpPr txBox="1"/>
          <p:nvPr>
            <p:custDataLst>
              <p:tags r:id="rId2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 already have a document opened; it also has a different theme applied.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2" name="Create a Chart - M5 - 50Right-clickthedocument.00:01:50.1-00:01:52.6"/>
          <p:cNvSpPr txBox="1"/>
          <p:nvPr>
            <p:custDataLst>
              <p:tags r:id="rId2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Right-click the document.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3" name="Create a Chart - M5 - 50Ifyouwant00:01:52.7-00:01:58.8"/>
          <p:cNvSpPr txBox="1"/>
          <p:nvPr>
            <p:custDataLst>
              <p:tags r:id="rId24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you want to keep the data with the chart, where you can edit it, but not have it linked to the source worksheet,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4" name="Create a Chart - M5 - 50chooseUseDestination00:01:58.9-00:02:08.0"/>
          <p:cNvSpPr txBox="1"/>
          <p:nvPr>
            <p:custDataLst>
              <p:tags r:id="rId25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choose Use Destination Theme &amp; Embed Workbook, or Keep Source Formatting &amp; Embed Workbook.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5" name="Create a Chart - M5 - 50Ifyouwant00:02:08.1-00:02:11.0"/>
          <p:cNvSpPr txBox="1"/>
          <p:nvPr>
            <p:custDataLst>
              <p:tags r:id="rId26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you want to keep the chart linked to the source worksheet,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6" name="Create a Chart - M5 - 50sothatchanges00:02:11.1-00:02:16.2"/>
          <p:cNvSpPr txBox="1"/>
          <p:nvPr>
            <p:custDataLst>
              <p:tags r:id="rId27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so that changes you make to the data in the source worksheet updates the chart in Word,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7" name="Create a Chart - M5 - 50chooseUseDestination00:02:16.3-00:02:25.1"/>
          <p:cNvSpPr txBox="1"/>
          <p:nvPr>
            <p:custDataLst>
              <p:tags r:id="rId28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choose Use Destination Theme &amp; Link Data, or Keep Source Formatting &amp; Link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8" name="Create a Chart - M5 - 50Youcanalso00:02:25.2-00:02:28.8"/>
          <p:cNvSpPr txBox="1"/>
          <p:nvPr>
            <p:custDataLst>
              <p:tags r:id="rId29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You can also paste the chart as a picture.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9" name="Create a Chart - M5 - 50I’mgoingto00:02:28.9-00:02:33.5"/>
          <p:cNvSpPr txBox="1"/>
          <p:nvPr>
            <p:custDataLst>
              <p:tags r:id="rId30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I’m going to select Use Destination Theme &amp; Link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0" name="Create a Chart - M5 - 50Thiswayit’ll00:02:33.6-00:02:42.3"/>
          <p:cNvSpPr txBox="1"/>
          <p:nvPr>
            <p:custDataLst>
              <p:tags r:id="rId31"/>
            </p:custDataLst>
          </p:nvPr>
        </p:nvSpPr>
        <p:spPr>
          <a:xfrm>
            <a:off x="1235075" y="7003123"/>
            <a:ext cx="10515600" cy="54864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  <a:latin typeface="Segoe UI Light"/>
              </a:rPr>
              <a:t>This way it’ll blend with the document’s theme but update when I change the data in the source spreadsheet.</a:t>
            </a:r>
            <a:endParaRPr lang="en-US" sz="1800" dirty="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1" name="Create a Chart - M5 - 50Ifthechart00:02:42.4-00:02:47.5"/>
          <p:cNvSpPr txBox="1"/>
          <p:nvPr>
            <p:custDataLst>
              <p:tags r:id="rId32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If the chart in Word doesn’t show the changes you’ve made to the data in the source worksheet,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2" name="Create a Chart - M5 - 50inWord,click00:02:47.6-00:02:58.9"/>
          <p:cNvSpPr txBox="1"/>
          <p:nvPr>
            <p:custDataLst>
              <p:tags r:id="rId33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in Word, click the chart, click the Chart Tools Design tab, and click Refresh Data.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3" name="Create a Chart - M5 - 50Nowyou’vegot00:02:59.0-00:03:05.4"/>
          <p:cNvSpPr txBox="1"/>
          <p:nvPr>
            <p:custDataLst>
              <p:tags r:id="rId34"/>
            </p:custDataLst>
          </p:nvPr>
        </p:nvSpPr>
        <p:spPr>
          <a:xfrm>
            <a:off x="1235075" y="7003123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noAutofit/>
          </a:bodyPr>
          <a:lstStyle/>
          <a:p>
            <a:r>
              <a:rPr lang="en-US" sz="1800" smtClean="0">
                <a:solidFill>
                  <a:srgbClr val="FFFFFF"/>
                </a:solidFill>
                <a:latin typeface="Segoe UI Light"/>
              </a:rPr>
              <a:t>Now you’ve got a pretty good idea about how to create charts. Of course, there’s always more to learn.</a:t>
            </a:r>
            <a:endParaRPr lang="en-US" sz="180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74" name="Create a Chart - M5 - 50Socheckout00:03:05.5-00:03:11.7"/>
          <p:cNvSpPr txBox="1"/>
          <p:nvPr>
            <p:custDataLst>
              <p:tags r:id="rId35"/>
            </p:custDataLst>
          </p:nvPr>
        </p:nvSpPr>
        <p:spPr>
          <a:xfrm>
            <a:off x="1235075" y="0"/>
            <a:ext cx="10515600" cy="274320"/>
          </a:xfrm>
          <a:prstGeom prst="rect">
            <a:avLst/>
          </a:prstGeom>
          <a:solidFill>
            <a:srgbClr val="000000">
              <a:alpha val="70000"/>
            </a:srgbClr>
          </a:solidFill>
        </p:spPr>
        <p:txBody>
          <a:bodyPr vert="horz" tIns="0" bIns="0" rtlCol="0">
            <a:spAutoFit/>
          </a:bodyPr>
          <a:lstStyle/>
          <a:p>
            <a:r>
              <a:rPr lang="en-US" sz="1800" dirty="0" smtClean="0">
                <a:solidFill>
                  <a:srgbClr val="FFFFFF"/>
                </a:solidFill>
                <a:latin typeface="Segoe UI Light"/>
              </a:rPr>
              <a:t>So check out the course summary at the end, and best of all, explore Excel 2013 on your own.</a:t>
            </a:r>
            <a:endParaRPr lang="en-US" sz="1800" dirty="0">
              <a:solidFill>
                <a:srgbClr val="FFFFFF"/>
              </a:solidFill>
              <a:latin typeface="Segoe UI Light"/>
            </a:endParaRPr>
          </a:p>
        </p:txBody>
      </p:sp>
      <p:sp useBgFill="1">
        <p:nvSpPr>
          <p:cNvPr id="26" name="CCShade"/>
          <p:cNvSpPr/>
          <p:nvPr/>
        </p:nvSpPr>
        <p:spPr>
          <a:xfrm>
            <a:off x="1145494" y="6982334"/>
            <a:ext cx="10703513" cy="713232"/>
          </a:xfrm>
          <a:prstGeom prst="rect">
            <a:avLst/>
          </a:prstGeom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49494"/>
              </a:solidFill>
            </a:endParaRPr>
          </a:p>
        </p:txBody>
      </p:sp>
      <p:pic>
        <p:nvPicPr>
          <p:cNvPr id="75" name="Media Placeholder 15">
            <a:hlinkClick r:id="rId56" action="ppaction://hlinksldjump"/>
          </p:cNvPr>
          <p:cNvPicPr>
            <a:picLocks noChangeAspect="1"/>
          </p:cNvPicPr>
          <p:nvPr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76" name="Rectangle 75">
            <a:hlinkClick r:id="rId56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8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79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0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86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785420"/>
      </p:ext>
    </p:extLst>
  </p:cSld>
  <p:clrMapOvr>
    <a:masterClrMapping/>
  </p:clrMapOvr>
  <p:transition advClick="0"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9722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  <p:seq concurrent="1" nextAc="seek">
                  <p:cTn id="2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0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" fill="hold">
                          <p:stCondLst>
                            <p:cond delay="0"/>
                          </p:stCondLst>
                          <p:childTnLst>
                            <p:par>
                              <p:cTn id="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00.0"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07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07.1"/>
                      </p:tgtEl>
                    </p:cond>
                  </p:nextCondLst>
                </p:seq>
                <p:seq concurrent="1" nextAc="seek">
                  <p:cTn id="3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07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" fill="hold">
                          <p:stCondLst>
                            <p:cond delay="0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07.2"/>
                      </p:tgtEl>
                    </p:cond>
                  </p:nextCondLst>
                </p:seq>
                <p:seq concurrent="1" nextAc="seek">
                  <p:cTn id="4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14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1" fill="hold">
                          <p:stCondLst>
                            <p:cond delay="0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14.3"/>
                      </p:tgtEl>
                    </p:cond>
                  </p:nextCondLst>
                </p:seq>
                <p:seq concurrent="1" nextAc="seek">
                  <p:cTn id="4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14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7" fill="hold">
                          <p:stCondLst>
                            <p:cond delay="0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14.4"/>
                      </p:tgtEl>
                    </p:cond>
                  </p:nextCondLst>
                </p:seq>
                <p:seq concurrent="1" nextAc="seek">
                  <p:cTn id="5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19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3" fill="hold">
                          <p:stCondLst>
                            <p:cond delay="0"/>
                          </p:stCondLst>
                          <p:childTnLst>
                            <p:par>
                              <p:cTn id="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19.4"/>
                      </p:tgtEl>
                    </p:cond>
                  </p:nextCondLst>
                </p:seq>
                <p:seq concurrent="1" nextAc="seek">
                  <p:cTn id="5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19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9" fill="hold">
                          <p:stCondLst>
                            <p:cond delay="0"/>
                          </p:stCondLst>
                          <p:childTnLst>
                            <p:par>
                              <p:cTn id="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19.5"/>
                      </p:tgtEl>
                    </p:cond>
                  </p:nextCondLst>
                </p:seq>
                <p:seq concurrent="1" nextAc="seek">
                  <p:cTn id="6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28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65" fill="hold">
                          <p:stCondLst>
                            <p:cond delay="0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8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28.2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28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28.3"/>
                      </p:tgtEl>
                    </p:cond>
                  </p:nextCondLst>
                </p:seq>
                <p:seq concurrent="1" nextAc="seek">
                  <p:cTn id="7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36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7" fill="hold">
                          <p:stCondLst>
                            <p:cond delay="0"/>
                          </p:stCondLst>
                          <p:childTnLst>
                            <p:par>
                              <p:cTn id="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0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36.6"/>
                      </p:tgtEl>
                    </p:cond>
                  </p:nextCondLst>
                </p:seq>
                <p:seq concurrent="1" nextAc="seek">
                  <p:cTn id="8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36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3" fill="hold">
                          <p:stCondLst>
                            <p:cond delay="0"/>
                          </p:stCondLst>
                          <p:childTnLst>
                            <p:par>
                              <p:cTn id="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36.7"/>
                      </p:tgtEl>
                    </p:cond>
                  </p:nextCondLst>
                </p:seq>
                <p:seq concurrent="1" nextAc="seek">
                  <p:cTn id="8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40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9" fill="hold">
                          <p:stCondLst>
                            <p:cond delay="0"/>
                          </p:stCondLst>
                          <p:childTnLst>
                            <p:par>
                              <p:cTn id="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2" dur="2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40.5"/>
                      </p:tgtEl>
                    </p:cond>
                  </p:nextCondLst>
                </p:seq>
                <p:seq concurrent="1" nextAc="seek">
                  <p:cTn id="9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40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95" fill="hold">
                          <p:stCondLst>
                            <p:cond delay="0"/>
                          </p:stCondLst>
                          <p:childTnLst>
                            <p:par>
                              <p:cTn id="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9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40.6"/>
                      </p:tgtEl>
                    </p:cond>
                  </p:nextCondLst>
                </p:seq>
                <p:seq concurrent="1" nextAc="seek">
                  <p:cTn id="10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45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1" fill="hold">
                          <p:stCondLst>
                            <p:cond delay="0"/>
                          </p:stCondLst>
                          <p:childTnLst>
                            <p:par>
                              <p:cTn id="1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04" dur="2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45.1"/>
                      </p:tgtEl>
                    </p:cond>
                  </p:nextCondLst>
                </p:seq>
                <p:seq concurrent="1" nextAc="seek">
                  <p:cTn id="10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45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07" fill="hold">
                          <p:stCondLst>
                            <p:cond delay="0"/>
                          </p:stCondLst>
                          <p:childTnLst>
                            <p:par>
                              <p:cTn id="10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1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45.2"/>
                      </p:tgtEl>
                    </p:cond>
                  </p:nextCondLst>
                </p:seq>
                <p:seq concurrent="1" nextAc="seek">
                  <p:cTn id="11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51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3" fill="hold">
                          <p:stCondLst>
                            <p:cond delay="0"/>
                          </p:stCondLst>
                          <p:childTnLst>
                            <p:par>
                              <p:cTn id="1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16" dur="2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51.5"/>
                      </p:tgtEl>
                    </p:cond>
                  </p:nextCondLst>
                </p:seq>
                <p:seq concurrent="1" nextAc="seek">
                  <p:cTn id="11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51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19" fill="hold">
                          <p:stCondLst>
                            <p:cond delay="0"/>
                          </p:stCondLst>
                          <p:childTnLst>
                            <p:par>
                              <p:cTn id="1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3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51.6"/>
                      </p:tgtEl>
                    </p:cond>
                  </p:nextCondLst>
                </p:seq>
                <p:seq concurrent="1" nextAc="seek">
                  <p:cTn id="12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55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25" fill="hold">
                          <p:stCondLst>
                            <p:cond delay="0"/>
                          </p:stCondLst>
                          <p:childTnLst>
                            <p:par>
                              <p:cTn id="1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28" dur="2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55.5"/>
                      </p:tgtEl>
                    </p:cond>
                  </p:nextCondLst>
                </p:seq>
                <p:seq concurrent="1" nextAc="seek">
                  <p:cTn id="13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0:55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1" fill="hold">
                          <p:stCondLst>
                            <p:cond delay="0"/>
                          </p:stCondLst>
                          <p:childTnLst>
                            <p:par>
                              <p:cTn id="1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5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0:55.6"/>
                      </p:tgtEl>
                    </p:cond>
                  </p:nextCondLst>
                </p:seq>
                <p:seq concurrent="1" nextAc="seek">
                  <p:cTn id="13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0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37" fill="hold">
                          <p:stCondLst>
                            <p:cond delay="0"/>
                          </p:stCondLst>
                          <p:childTnLst>
                            <p:par>
                              <p:cTn id="1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40" dur="2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0.5"/>
                      </p:tgtEl>
                    </p:cond>
                  </p:nextCondLst>
                </p:seq>
                <p:seq concurrent="1" nextAc="seek">
                  <p:cTn id="14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0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3" fill="hold">
                          <p:stCondLst>
                            <p:cond delay="0"/>
                          </p:stCondLst>
                          <p:childTnLst>
                            <p:par>
                              <p:cTn id="1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7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0.6"/>
                      </p:tgtEl>
                    </p:cond>
                  </p:nextCondLst>
                </p:seq>
                <p:seq concurrent="1" nextAc="seek">
                  <p:cTn id="14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49" fill="hold">
                          <p:stCondLst>
                            <p:cond delay="0"/>
                          </p:stCondLst>
                          <p:childTnLst>
                            <p:par>
                              <p:cTn id="15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52" dur="2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3.5"/>
                      </p:tgtEl>
                    </p:cond>
                  </p:nextCondLst>
                </p:seq>
                <p:seq concurrent="1" nextAc="seek">
                  <p:cTn id="15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3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55" fill="hold">
                          <p:stCondLst>
                            <p:cond delay="0"/>
                          </p:stCondLst>
                          <p:childTnLst>
                            <p:par>
                              <p:cTn id="15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9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3.6"/>
                      </p:tgtEl>
                    </p:cond>
                  </p:nextCondLst>
                </p:seq>
                <p:seq concurrent="1" nextAc="seek">
                  <p:cTn id="16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8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1" fill="hold">
                          <p:stCondLst>
                            <p:cond delay="0"/>
                          </p:stCondLst>
                          <p:childTnLst>
                            <p:par>
                              <p:cTn id="16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64" dur="2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8.4"/>
                      </p:tgtEl>
                    </p:cond>
                  </p:nextCondLst>
                </p:seq>
                <p:seq concurrent="1" nextAc="seek">
                  <p:cTn id="16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08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67" fill="hold">
                          <p:stCondLst>
                            <p:cond delay="0"/>
                          </p:stCondLst>
                          <p:childTnLst>
                            <p:par>
                              <p:cTn id="16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1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08.5"/>
                      </p:tgtEl>
                    </p:cond>
                  </p:nextCondLst>
                </p:seq>
                <p:seq concurrent="1" nextAc="seek">
                  <p:cTn id="17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15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3" fill="hold">
                          <p:stCondLst>
                            <p:cond delay="0"/>
                          </p:stCondLst>
                          <p:childTnLst>
                            <p:par>
                              <p:cTn id="17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6" dur="2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15.4"/>
                      </p:tgtEl>
                    </p:cond>
                  </p:nextCondLst>
                </p:seq>
                <p:seq concurrent="1" nextAc="seek">
                  <p:cTn id="17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15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79" fill="hold">
                          <p:stCondLst>
                            <p:cond delay="0"/>
                          </p:stCondLst>
                          <p:childTnLst>
                            <p:par>
                              <p:cTn id="18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3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15.5"/>
                      </p:tgtEl>
                    </p:cond>
                  </p:nextCondLst>
                </p:seq>
                <p:seq concurrent="1" nextAc="seek">
                  <p:cTn id="18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18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5" fill="hold">
                          <p:stCondLst>
                            <p:cond delay="0"/>
                          </p:stCondLst>
                          <p:childTnLst>
                            <p:par>
                              <p:cTn id="18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88" dur="2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18.3"/>
                      </p:tgtEl>
                    </p:cond>
                  </p:nextCondLst>
                </p:seq>
                <p:seq concurrent="1" nextAc="seek">
                  <p:cTn id="19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18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1" fill="hold">
                          <p:stCondLst>
                            <p:cond delay="0"/>
                          </p:stCondLst>
                          <p:childTnLst>
                            <p:par>
                              <p:cTn id="19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5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18.4"/>
                      </p:tgtEl>
                    </p:cond>
                  </p:nextCondLst>
                </p:seq>
                <p:seq concurrent="1" nextAc="seek">
                  <p:cTn id="19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23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97" fill="hold">
                          <p:stCondLst>
                            <p:cond delay="0"/>
                          </p:stCondLst>
                          <p:childTnLst>
                            <p:par>
                              <p:cTn id="19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00" dur="2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23.4"/>
                      </p:tgtEl>
                    </p:cond>
                  </p:nextCondLst>
                </p:seq>
                <p:seq concurrent="1" nextAc="seek">
                  <p:cTn id="20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2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3" fill="hold">
                          <p:stCondLst>
                            <p:cond delay="0"/>
                          </p:stCondLst>
                          <p:childTnLst>
                            <p:par>
                              <p:cTn id="20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7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23.5"/>
                      </p:tgtEl>
                    </p:cond>
                  </p:nextCondLst>
                </p:seq>
                <p:seq concurrent="1" nextAc="seek">
                  <p:cTn id="20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29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09" fill="hold">
                          <p:stCondLst>
                            <p:cond delay="0"/>
                          </p:stCondLst>
                          <p:childTnLst>
                            <p:par>
                              <p:cTn id="2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12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1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29.9"/>
                      </p:tgtEl>
                    </p:cond>
                  </p:nextCondLst>
                </p:seq>
                <p:seq concurrent="1" nextAc="seek">
                  <p:cTn id="21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3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15" fill="hold">
                          <p:stCondLst>
                            <p:cond delay="0"/>
                          </p:stCondLst>
                          <p:childTnLst>
                            <p:par>
                              <p:cTn id="2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30.0"/>
                      </p:tgtEl>
                    </p:cond>
                  </p:nextCondLst>
                </p:seq>
                <p:seq concurrent="1" nextAc="seek">
                  <p:cTn id="22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37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1" fill="hold">
                          <p:stCondLst>
                            <p:cond delay="0"/>
                          </p:stCondLst>
                          <p:childTnLst>
                            <p:par>
                              <p:cTn id="2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24" dur="2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2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37.9"/>
                      </p:tgtEl>
                    </p:cond>
                  </p:nextCondLst>
                </p:seq>
                <p:seq concurrent="1" nextAc="seek">
                  <p:cTn id="22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38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27" fill="hold">
                          <p:stCondLst>
                            <p:cond delay="0"/>
                          </p:stCondLst>
                          <p:childTnLst>
                            <p:par>
                              <p:cTn id="2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1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38.0"/>
                      </p:tgtEl>
                    </p:cond>
                  </p:nextCondLst>
                </p:seq>
                <p:seq concurrent="1" nextAc="seek">
                  <p:cTn id="23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44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3" fill="hold">
                          <p:stCondLst>
                            <p:cond delay="0"/>
                          </p:stCondLst>
                          <p:childTnLst>
                            <p:par>
                              <p:cTn id="2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36" dur="2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3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44.4"/>
                      </p:tgtEl>
                    </p:cond>
                  </p:nextCondLst>
                </p:seq>
                <p:seq concurrent="1" nextAc="seek">
                  <p:cTn id="23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44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39" fill="hold">
                          <p:stCondLst>
                            <p:cond delay="0"/>
                          </p:stCondLst>
                          <p:childTnLst>
                            <p:par>
                              <p:cTn id="2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3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44.5"/>
                      </p:tgtEl>
                    </p:cond>
                  </p:nextCondLst>
                </p:seq>
                <p:seq concurrent="1" nextAc="seek">
                  <p:cTn id="24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0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45" fill="hold">
                          <p:stCondLst>
                            <p:cond delay="0"/>
                          </p:stCondLst>
                          <p:childTnLst>
                            <p:par>
                              <p:cTn id="2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48" dur="2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4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0.0"/>
                      </p:tgtEl>
                    </p:cond>
                  </p:nextCondLst>
                </p:seq>
                <p:seq concurrent="1" nextAc="seek">
                  <p:cTn id="25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0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1" fill="hold">
                          <p:stCondLst>
                            <p:cond delay="0"/>
                          </p:stCondLst>
                          <p:childTnLst>
                            <p:par>
                              <p:cTn id="2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5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0.1"/>
                      </p:tgtEl>
                    </p:cond>
                  </p:nextCondLst>
                </p:seq>
                <p:seq concurrent="1" nextAc="seek">
                  <p:cTn id="25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2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57" fill="hold">
                          <p:stCondLst>
                            <p:cond delay="0"/>
                          </p:stCondLst>
                          <p:childTnLst>
                            <p:par>
                              <p:cTn id="2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5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60" dur="2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2.6"/>
                      </p:tgtEl>
                    </p:cond>
                  </p:nextCondLst>
                </p:seq>
                <p:seq concurrent="1" nextAc="seek">
                  <p:cTn id="26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2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3" fill="hold">
                          <p:stCondLst>
                            <p:cond delay="0"/>
                          </p:stCondLst>
                          <p:childTnLst>
                            <p:par>
                              <p:cTn id="26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7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2.7"/>
                      </p:tgtEl>
                    </p:cond>
                  </p:nextCondLst>
                </p:seq>
                <p:seq concurrent="1" nextAc="seek">
                  <p:cTn id="26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8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69" fill="hold">
                          <p:stCondLst>
                            <p:cond delay="0"/>
                          </p:stCondLst>
                          <p:childTnLst>
                            <p:par>
                              <p:cTn id="2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72" dur="2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7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8.8"/>
                      </p:tgtEl>
                    </p:cond>
                  </p:nextCondLst>
                </p:seq>
                <p:seq concurrent="1" nextAc="seek">
                  <p:cTn id="27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1:58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75" fill="hold">
                          <p:stCondLst>
                            <p:cond delay="0"/>
                          </p:stCondLst>
                          <p:childTnLst>
                            <p:par>
                              <p:cTn id="27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9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1:58.9"/>
                      </p:tgtEl>
                    </p:cond>
                  </p:nextCondLst>
                </p:seq>
                <p:seq concurrent="1" nextAc="seek">
                  <p:cTn id="28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08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1" fill="hold">
                          <p:stCondLst>
                            <p:cond delay="0"/>
                          </p:stCondLst>
                          <p:childTnLst>
                            <p:par>
                              <p:cTn id="28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84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8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08.0"/>
                      </p:tgtEl>
                    </p:cond>
                  </p:nextCondLst>
                </p:seq>
                <p:seq concurrent="1" nextAc="seek">
                  <p:cTn id="28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08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87" fill="hold">
                          <p:stCondLst>
                            <p:cond delay="0"/>
                          </p:stCondLst>
                          <p:childTnLst>
                            <p:par>
                              <p:cTn id="28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1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08.1"/>
                      </p:tgtEl>
                    </p:cond>
                  </p:nextCondLst>
                </p:seq>
                <p:seq concurrent="1" nextAc="seek">
                  <p:cTn id="29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11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3" fill="hold">
                          <p:stCondLst>
                            <p:cond delay="0"/>
                          </p:stCondLst>
                          <p:childTnLst>
                            <p:par>
                              <p:cTn id="29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96" dur="2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9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11.0"/>
                      </p:tgtEl>
                    </p:cond>
                  </p:nextCondLst>
                </p:seq>
                <p:seq concurrent="1" nextAc="seek">
                  <p:cTn id="29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11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9" fill="hold">
                          <p:stCondLst>
                            <p:cond delay="0"/>
                          </p:stCondLst>
                          <p:childTnLst>
                            <p:par>
                              <p:cTn id="30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3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11.1"/>
                      </p:tgtEl>
                    </p:cond>
                  </p:nextCondLst>
                </p:seq>
                <p:seq concurrent="1" nextAc="seek">
                  <p:cTn id="30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16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05" fill="hold">
                          <p:stCondLst>
                            <p:cond delay="0"/>
                          </p:stCondLst>
                          <p:childTnLst>
                            <p:par>
                              <p:cTn id="3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08" dur="2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0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16.2"/>
                      </p:tgtEl>
                    </p:cond>
                  </p:nextCondLst>
                </p:seq>
                <p:seq concurrent="1" nextAc="seek">
                  <p:cTn id="31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16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1" fill="hold">
                          <p:stCondLst>
                            <p:cond delay="0"/>
                          </p:stCondLst>
                          <p:childTnLst>
                            <p:par>
                              <p:cTn id="3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5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16.3"/>
                      </p:tgtEl>
                    </p:cond>
                  </p:nextCondLst>
                </p:seq>
                <p:seq concurrent="1" nextAc="seek">
                  <p:cTn id="31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25.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17" fill="hold">
                          <p:stCondLst>
                            <p:cond delay="0"/>
                          </p:stCondLst>
                          <p:childTnLst>
                            <p:par>
                              <p:cTn id="3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20" dur="2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2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25.1"/>
                      </p:tgtEl>
                    </p:cond>
                  </p:nextCondLst>
                </p:seq>
                <p:seq concurrent="1" nextAc="seek">
                  <p:cTn id="32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25.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3" fill="hold">
                          <p:stCondLst>
                            <p:cond delay="0"/>
                          </p:stCondLst>
                          <p:childTnLst>
                            <p:par>
                              <p:cTn id="32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7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25.2"/>
                      </p:tgtEl>
                    </p:cond>
                  </p:nextCondLst>
                </p:seq>
                <p:seq concurrent="1" nextAc="seek">
                  <p:cTn id="32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28.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29" fill="hold">
                          <p:stCondLst>
                            <p:cond delay="0"/>
                          </p:stCondLst>
                          <p:childTnLst>
                            <p:par>
                              <p:cTn id="3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32" dur="2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3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28.8"/>
                      </p:tgtEl>
                    </p:cond>
                  </p:nextCondLst>
                </p:seq>
                <p:seq concurrent="1" nextAc="seek">
                  <p:cTn id="33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28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35" fill="hold">
                          <p:stCondLst>
                            <p:cond delay="0"/>
                          </p:stCondLst>
                          <p:childTnLst>
                            <p:par>
                              <p:cTn id="3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9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28.9"/>
                      </p:tgtEl>
                    </p:cond>
                  </p:nextCondLst>
                </p:seq>
                <p:seq concurrent="1" nextAc="seek">
                  <p:cTn id="34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33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1" fill="hold">
                          <p:stCondLst>
                            <p:cond delay="0"/>
                          </p:stCondLst>
                          <p:childTnLst>
                            <p:par>
                              <p:cTn id="3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44" dur="2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4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33.5"/>
                      </p:tgtEl>
                    </p:cond>
                  </p:nextCondLst>
                </p:seq>
                <p:seq concurrent="1" nextAc="seek">
                  <p:cTn id="34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33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7" fill="hold">
                          <p:stCondLst>
                            <p:cond delay="0"/>
                          </p:stCondLst>
                          <p:childTnLst>
                            <p:par>
                              <p:cTn id="3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1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33.6"/>
                      </p:tgtEl>
                    </p:cond>
                  </p:nextCondLst>
                </p:seq>
                <p:seq concurrent="1" nextAc="seek">
                  <p:cTn id="35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42.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3" fill="hold">
                          <p:stCondLst>
                            <p:cond delay="0"/>
                          </p:stCondLst>
                          <p:childTnLst>
                            <p:par>
                              <p:cTn id="35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5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56" dur="2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57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42.3"/>
                      </p:tgtEl>
                    </p:cond>
                  </p:nextCondLst>
                </p:seq>
                <p:seq concurrent="1" nextAc="seek">
                  <p:cTn id="35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42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59" fill="hold">
                          <p:stCondLst>
                            <p:cond delay="0"/>
                          </p:stCondLst>
                          <p:childTnLst>
                            <p:par>
                              <p:cTn id="36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3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42.4"/>
                      </p:tgtEl>
                    </p:cond>
                  </p:nextCondLst>
                </p:seq>
                <p:seq concurrent="1" nextAc="seek">
                  <p:cTn id="36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47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65" fill="hold">
                          <p:stCondLst>
                            <p:cond delay="0"/>
                          </p:stCondLst>
                          <p:childTnLst>
                            <p:par>
                              <p:cTn id="3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7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68" dur="2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69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47.5"/>
                      </p:tgtEl>
                    </p:cond>
                  </p:nextCondLst>
                </p:seq>
                <p:seq concurrent="1" nextAc="seek">
                  <p:cTn id="37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47.6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1" fill="hold">
                          <p:stCondLst>
                            <p:cond delay="0"/>
                          </p:stCondLst>
                          <p:childTnLst>
                            <p:par>
                              <p:cTn id="3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5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47.6"/>
                      </p:tgtEl>
                    </p:cond>
                  </p:nextCondLst>
                </p:seq>
                <p:seq concurrent="1" nextAc="seek">
                  <p:cTn id="376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58.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77" fill="hold">
                          <p:stCondLst>
                            <p:cond delay="0"/>
                          </p:stCondLst>
                          <p:childTnLst>
                            <p:par>
                              <p:cTn id="37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9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80" dur="2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81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58.9"/>
                      </p:tgtEl>
                    </p:cond>
                  </p:nextCondLst>
                </p:seq>
                <p:seq concurrent="1" nextAc="seek">
                  <p:cTn id="382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2:59.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3" fill="hold">
                          <p:stCondLst>
                            <p:cond delay="0"/>
                          </p:stCondLst>
                          <p:childTnLst>
                            <p:par>
                              <p:cTn id="38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7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2:59.0"/>
                      </p:tgtEl>
                    </p:cond>
                  </p:nextCondLst>
                </p:seq>
                <p:seq concurrent="1" nextAc="seek">
                  <p:cTn id="388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3:05.4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89" fill="hold">
                          <p:stCondLst>
                            <p:cond delay="0"/>
                          </p:stCondLst>
                          <p:childTnLst>
                            <p:par>
                              <p:cTn id="39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1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392" dur="2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393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3:05.4"/>
                      </p:tgtEl>
                    </p:cond>
                  </p:nextCondLst>
                </p:seq>
                <p:seq concurrent="1" nextAc="seek">
                  <p:cTn id="394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3:05.5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95" fill="hold">
                          <p:stCondLst>
                            <p:cond delay="0"/>
                          </p:stCondLst>
                          <p:childTnLst>
                            <p:par>
                              <p:cTn id="39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9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3:05.5"/>
                      </p:tgtEl>
                    </p:cond>
                  </p:nextCondLst>
                </p:seq>
                <p:seq concurrent="1" nextAc="seek">
                  <p:cTn id="400" restart="whenNotActive" fill="hold" evtFilter="cancelBubble" nodeType="interactiveSeq">
                    <p:stCondLst>
                      <p:cond evt="onMediaBookmark" delay="0">
                        <p:tgtEl>
                          <p14:bmkTgt spid="2" bmkName="Create a Chart - M5 - 5000:03:11.7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1" fill="hold">
                          <p:stCondLst>
                            <p:cond delay="0"/>
                          </p:stCondLst>
                          <p:childTnLst>
                            <p:par>
                              <p:cTn id="40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3" presetID="10" presetClass="exit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04" dur="2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05" dur="1" fill="hold">
                                              <p:stCondLst>
                                                <p:cond delay="199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MediaBookmark" delay="0">
                      <p:tgtEl>
                        <p14:bmkTgt spid="2" bmkName="Create a Chart - M5 - 5000:03:11.7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5" grpId="0" animBg="1"/>
          <p:bldP spid="15" grpId="1" animBg="1"/>
          <p:bldP spid="16" grpId="0" animBg="1"/>
          <p:bldP spid="16" grpId="1" animBg="1"/>
          <p:bldP spid="17" grpId="0" animBg="1"/>
          <p:bldP spid="17" grpId="1" animBg="1"/>
          <p:bldP spid="21" grpId="0" animBg="1"/>
          <p:bldP spid="21" grpId="1" animBg="1"/>
          <p:bldP spid="30" grpId="0" animBg="1"/>
          <p:bldP spid="30" grpId="1" animBg="1"/>
          <p:bldP spid="31" grpId="0" animBg="1"/>
          <p:bldP spid="31" grpId="1" animBg="1"/>
          <p:bldP spid="32" grpId="0" animBg="1"/>
          <p:bldP spid="32" grpId="1" animBg="1"/>
          <p:bldP spid="33" grpId="0" animBg="1"/>
          <p:bldP spid="33" grpId="1" animBg="1"/>
          <p:bldP spid="34" grpId="0" animBg="1"/>
          <p:bldP spid="34" grpId="1" animBg="1"/>
          <p:bldP spid="35" grpId="0" animBg="1"/>
          <p:bldP spid="35" grpId="1" animBg="1"/>
          <p:bldP spid="62" grpId="0" animBg="1"/>
          <p:bldP spid="62" grpId="1" animBg="1"/>
          <p:bldP spid="63" grpId="0" animBg="1"/>
          <p:bldP spid="63" grpId="1" animBg="1"/>
          <p:bldP spid="64" grpId="0" animBg="1"/>
          <p:bldP spid="64" grpId="1" animBg="1"/>
          <p:bldP spid="65" grpId="0" animBg="1"/>
          <p:bldP spid="65" grpId="1" animBg="1"/>
          <p:bldP spid="66" grpId="0" animBg="1"/>
          <p:bldP spid="66" grpId="1" animBg="1"/>
          <p:bldP spid="67" grpId="0" animBg="1"/>
          <p:bldP spid="67" grpId="1" animBg="1"/>
          <p:bldP spid="68" grpId="0" animBg="1"/>
          <p:bldP spid="68" grpId="1" animBg="1"/>
          <p:bldP spid="69" grpId="0" animBg="1"/>
          <p:bldP spid="69" grpId="1" animBg="1"/>
          <p:bldP spid="70" grpId="0" animBg="1"/>
          <p:bldP spid="70" grpId="1" animBg="1"/>
          <p:bldP spid="71" grpId="0" animBg="1"/>
          <p:bldP spid="71" grpId="1" animBg="1"/>
          <p:bldP spid="72" grpId="0" animBg="1"/>
          <p:bldP spid="72" grpId="1" animBg="1"/>
          <p:bldP spid="73" grpId="0" animBg="1"/>
          <p:bldP spid="73" grpId="1" animBg="1"/>
          <p:bldP spid="74" grpId="0" animBg="1"/>
          <p:bldP spid="74" grpId="1" animBg="1"/>
          <p:bldP spid="26" grpId="0" animBg="1"/>
          <p:bldP spid="26" grpId="1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9722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7" restart="whenNotActive" fill="hold" evtFilter="cancelBubble" nodeType="interactiveSeq">
                    <p:stCondLst>
                      <p:cond evt="onClick" delay="0">
                        <p:tgtEl>
                          <p:spTgt spid="23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8" fill="hold">
                          <p:stCondLst>
                            <p:cond delay="0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" fill="hold">
                          <p:stCondLst>
                            <p:cond delay="indefinite"/>
                          </p:stCondLst>
                          <p:childTnLst>
                            <p:par>
                              <p:cTn id="1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3"/>
                      </p:tgtEl>
                    </p:cond>
                  </p:nextCondLst>
                </p:seq>
                <p:video>
                  <p:cMediaNode vol="80000">
                    <p:cTn id="16" fill="hold" display="0">
                      <p:stCondLst>
                        <p:cond delay="indefinite"/>
                      </p:stCondLst>
                    </p:cTn>
                    <p:tgtEl>
                      <p:spTgt spid="2"/>
                    </p:tgtEl>
                  </p:cMediaNode>
                </p:video>
                <p:seq concurrent="1" nextAc="seek">
                  <p:cTn id="17" restart="whenNotActive" fill="hold" evtFilter="cancelBubble" nodeType="interactiveSeq">
                    <p:stCondLst>
                      <p:cond evt="onClick" delay="0">
                        <p:tgtEl>
                          <p:spTgt spid="2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18" fill="hold">
                          <p:stCondLst>
                            <p:cond delay="0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2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togglePause">
                                          <p:cBhvr>
                                            <p:cTn id="21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2"/>
                      </p:tgtEl>
                    </p:cond>
                  </p:nextCondLst>
                </p:seq>
              </p:childTnLst>
            </p:cTn>
          </p:par>
        </p:tnLst>
        <p:bldLst>
          <p:bldP spid="26" grpId="0" animBg="1"/>
          <p:bldP spid="26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015206" y="487212"/>
            <a:ext cx="8305799" cy="43088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300390"/>
            <a:r>
              <a:rPr lang="en-US" sz="2100" dirty="0">
                <a:solidFill>
                  <a:prstClr val="white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Help</a:t>
            </a: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0970672" y="618148"/>
            <a:ext cx="1434334" cy="267482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300390"/>
            <a:r>
              <a:rPr lang="en-US" sz="1100" dirty="0">
                <a:solidFill>
                  <a:prstClr val="white"/>
                </a:solidFill>
                <a:latin typeface="Segoe UI Light" pitchFamily="34" charset="0"/>
                <a:hlinkClick r:id="rId2" action="ppaction://hlinksldjump"/>
              </a:rPr>
              <a:t>Course summary</a:t>
            </a:r>
            <a:endParaRPr lang="en-US" sz="11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224322" y="646726"/>
            <a:ext cx="208497" cy="233769"/>
            <a:chOff x="9889420" y="664799"/>
            <a:chExt cx="208497" cy="233769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420" y="664799"/>
              <a:ext cx="208497" cy="233769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9942315" y="722598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9942315" y="781683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 Placeholder 6"/>
          <p:cNvSpPr txBox="1">
            <a:spLocks/>
          </p:cNvSpPr>
          <p:nvPr/>
        </p:nvSpPr>
        <p:spPr>
          <a:xfrm>
            <a:off x="1118972" y="7746075"/>
            <a:ext cx="3069508" cy="429768"/>
          </a:xfrm>
          <a:prstGeom prst="rect">
            <a:avLst/>
          </a:prstGeom>
          <a:noFill/>
        </p:spPr>
        <p:txBody>
          <a:bodyPr vert="horz" lIns="125224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prstClr val="white"/>
                </a:solidFill>
                <a:latin typeface="Segoe UI Light" pitchFamily="34" charset="0"/>
              </a:rPr>
              <a:t>Press F5 to start, Esc to stop</a:t>
            </a:r>
          </a:p>
        </p:txBody>
      </p:sp>
      <p:pic>
        <p:nvPicPr>
          <p:cNvPr id="20" name="Media Placeholder 39">
            <a:hlinkClick r:id="rId2" action="ppaction://hlinksldjump"/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21" name="Media Placeholder 40">
            <a:hlinkClick r:id="rId5" action="ppaction://hlinksldjump"/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pic>
        <p:nvPicPr>
          <p:cNvPr id="22" name="Media Placeholder 42">
            <a:hlinkClick r:id="rId5" action="ppaction://hlinksldjump"/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9" y="8496843"/>
            <a:ext cx="1115567" cy="630937"/>
          </a:xfrm>
          <a:prstGeom prst="rect">
            <a:avLst/>
          </a:prstGeom>
        </p:spPr>
      </p:pic>
      <p:pic>
        <p:nvPicPr>
          <p:cNvPr id="23" name="Picture 22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3"/>
            <a:ext cx="361950" cy="371474"/>
          </a:xfrm>
          <a:prstGeom prst="rect">
            <a:avLst/>
          </a:prstGeom>
        </p:spPr>
      </p:pic>
      <p:sp>
        <p:nvSpPr>
          <p:cNvPr id="24" name="Text Placeholder 6"/>
          <p:cNvSpPr txBox="1">
            <a:spLocks/>
          </p:cNvSpPr>
          <p:nvPr/>
        </p:nvSpPr>
        <p:spPr>
          <a:xfrm>
            <a:off x="7964684" y="9221789"/>
            <a:ext cx="1089622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prstClr val="white"/>
                </a:solidFill>
                <a:latin typeface="Segoe UI Light" pitchFamily="34" charset="0"/>
              </a:rPr>
              <a:t>Summary</a:t>
            </a: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9314623" y="9221789"/>
            <a:ext cx="1191525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300390"/>
            <a:r>
              <a:rPr lang="en-US" dirty="0" smtClean="0">
                <a:solidFill>
                  <a:prstClr val="white"/>
                </a:solidFill>
              </a:rPr>
              <a:t>Feedback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10664033" y="9220645"/>
            <a:ext cx="1160817" cy="305944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300390"/>
            <a:r>
              <a:rPr lang="en-US" dirty="0" smtClean="0">
                <a:solidFill>
                  <a:prstClr val="white"/>
                </a:solidFill>
              </a:rPr>
              <a:t>Help 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31" name="Media Placeholder 39">
            <a:hlinkClick r:id="rId9" action="ppaction://hlinksldjump"/>
          </p:cNvPr>
          <p:cNvPicPr preferRelativeResize="0"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32" name="Media Placeholder 40">
            <a:hlinkClick r:id="rId2" action="ppaction://hlinksldjump"/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625700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300390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325851" y="8068156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300390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7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970721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300390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99356" y="8059764"/>
            <a:ext cx="290434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300390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1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570758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300390"/>
            <a:r>
              <a:rPr lang="en-US" dirty="0"/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915793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300390"/>
            <a:r>
              <a:rPr lang="en-US" dirty="0"/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274391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300390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10677131" y="8078790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300390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8</a:t>
            </a:r>
          </a:p>
        </p:txBody>
      </p:sp>
      <p:sp>
        <p:nvSpPr>
          <p:cNvPr id="59" name="Rectangle 58"/>
          <p:cNvSpPr/>
          <p:nvPr/>
        </p:nvSpPr>
        <p:spPr>
          <a:xfrm>
            <a:off x="0" y="2"/>
            <a:ext cx="13003213" cy="992186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300390"/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15207" y="487212"/>
            <a:ext cx="10809643" cy="415474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300390"/>
            <a:r>
              <a:rPr lang="en-US" sz="2100" dirty="0" smtClean="0">
                <a:solidFill>
                  <a:prstClr val="white"/>
                </a:solidFill>
                <a:latin typeface="Segoe UI Light" pitchFamily="34" charset="0"/>
              </a:rPr>
              <a:t>Course </a:t>
            </a:r>
            <a:r>
              <a:rPr lang="en-US" sz="2100" dirty="0" smtClean="0">
                <a:solidFill>
                  <a:prstClr val="white"/>
                </a:solidFill>
                <a:latin typeface="Segoe UI Light" pitchFamily="34" charset="0"/>
              </a:rPr>
              <a:t>summary—Create a chart </a:t>
            </a:r>
            <a:endParaRPr lang="en-US" sz="21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pic>
        <p:nvPicPr>
          <p:cNvPr id="63" name="Media Placeholder 35">
            <a:hlinkClick r:id="rId10" action="ppaction://hlinksldjump"/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  <a:prstGeom prst="rect">
            <a:avLst/>
          </a:prstGeom>
        </p:spPr>
      </p:pic>
      <p:pic>
        <p:nvPicPr>
          <p:cNvPr id="64" name="Media Placeholder 36">
            <a:hlinkClick r:id="rId12" action="ppaction://hlinksldjump"/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  <a:prstGeom prst="rect">
            <a:avLst/>
          </a:prstGeom>
        </p:spPr>
      </p:pic>
      <p:pic>
        <p:nvPicPr>
          <p:cNvPr id="65" name="Media Placeholder 37">
            <a:hlinkClick r:id="rId14" action="ppaction://hlinksldjump"/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  <a:prstGeom prst="rect">
            <a:avLst/>
          </a:prstGeom>
        </p:spPr>
      </p:pic>
      <p:pic>
        <p:nvPicPr>
          <p:cNvPr id="66" name="Media Placeholder 38">
            <a:hlinkClick r:id="rId16" action="ppaction://hlinksldjump"/>
          </p:cNvPr>
          <p:cNvPicPr preferRelativeResize="0"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  <a:prstGeom prst="rect">
            <a:avLst/>
          </a:prstGeom>
        </p:spPr>
      </p:pic>
      <p:pic>
        <p:nvPicPr>
          <p:cNvPr id="67" name="Media Placeholder 35">
            <a:hlinkClick r:id="rId16" action="ppaction://hlinksldjump"/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1" y="8496841"/>
            <a:ext cx="1115568" cy="630936"/>
          </a:xfrm>
          <a:prstGeom prst="rect">
            <a:avLst/>
          </a:prstGeom>
        </p:spPr>
      </p:pic>
      <p:pic>
        <p:nvPicPr>
          <p:cNvPr id="68" name="Media Placeholder 36">
            <a:hlinkClick r:id="rId14" action="ppaction://hlinksldjump"/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8" y="8496841"/>
            <a:ext cx="1115568" cy="630936"/>
          </a:xfrm>
          <a:prstGeom prst="rect">
            <a:avLst/>
          </a:prstGeom>
        </p:spPr>
      </p:pic>
      <p:pic>
        <p:nvPicPr>
          <p:cNvPr id="69" name="Media Placeholder 37">
            <a:hlinkClick r:id="rId10" action="ppaction://hlinksldjump"/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3" y="8496841"/>
            <a:ext cx="1115568" cy="630936"/>
          </a:xfrm>
          <a:prstGeom prst="rect">
            <a:avLst/>
          </a:prstGeom>
        </p:spPr>
      </p:pic>
      <p:pic>
        <p:nvPicPr>
          <p:cNvPr id="70" name="Media Placeholder 38">
            <a:hlinkClick r:id="rId12" action="ppaction://hlinksldjump"/>
          </p:cNvPr>
          <p:cNvPicPr preferRelativeResize="0"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2" y="8497137"/>
            <a:ext cx="1115568" cy="630936"/>
          </a:xfrm>
          <a:prstGeom prst="rect">
            <a:avLst/>
          </a:prstGeom>
        </p:spPr>
      </p:pic>
      <p:sp>
        <p:nvSpPr>
          <p:cNvPr id="71" name="Rectangle 70">
            <a:hlinkClick r:id="rId12" action="ppaction://hlinksldjump"/>
          </p:cNvPr>
          <p:cNvSpPr/>
          <p:nvPr/>
        </p:nvSpPr>
        <p:spPr>
          <a:xfrm>
            <a:off x="6604256" y="8488403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2" name="Rectangle 71">
            <a:hlinkClick r:id="rId10" action="ppaction://hlinksldjump"/>
          </p:cNvPr>
          <p:cNvSpPr/>
          <p:nvPr/>
        </p:nvSpPr>
        <p:spPr>
          <a:xfrm>
            <a:off x="5252636" y="848384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3" name="Rectangle 72">
            <a:hlinkClick r:id="rId14" action="ppaction://hlinksldjump"/>
          </p:cNvPr>
          <p:cNvSpPr/>
          <p:nvPr/>
        </p:nvSpPr>
        <p:spPr>
          <a:xfrm>
            <a:off x="3902644" y="8484210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4" name="Rectangle 73">
            <a:hlinkClick r:id="rId16" action="ppaction://hlinksldjump"/>
          </p:cNvPr>
          <p:cNvSpPr/>
          <p:nvPr/>
        </p:nvSpPr>
        <p:spPr>
          <a:xfrm>
            <a:off x="2549189" y="8484210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47" name="Picture 46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  <p:pic>
        <p:nvPicPr>
          <p:cNvPr id="48" name="Media Placeholder 15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50" name="Rectangle 49">
            <a:hlinkClick r:id="rId20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2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53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4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55" name="TextBox 54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1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  <p:sp>
        <p:nvSpPr>
          <p:cNvPr id="75" name="Text Placeholder 6"/>
          <p:cNvSpPr txBox="1">
            <a:spLocks/>
          </p:cNvSpPr>
          <p:nvPr/>
        </p:nvSpPr>
        <p:spPr>
          <a:xfrm>
            <a:off x="1903015" y="1246341"/>
            <a:ext cx="4352544" cy="6070446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469704" indent="-469704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7693" indent="-391420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5681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91954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8227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Create a chart</a:t>
            </a:r>
          </a:p>
          <a:p>
            <a:pPr lvl="0">
              <a:buFont typeface="+mj-lt"/>
              <a:buAutoNum type="arabicPeriod"/>
            </a:pP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Select the data for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which you want to create a chart.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Click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Insert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&gt;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Recommended Charts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Recommended Charts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tab, scroll through the list of charts that Excel recommends for your data, and click any chart to see how your data will look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 If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you don’t see a chart you like, click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All Charts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to see all available chart types.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When you find the chart you like, click it &gt;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OK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Use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Chart Elements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Chart Styles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and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Chart Filters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buttons next to the upper-right corner of the chart to add chart elements like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axis titles or data labels, customize the look of your chart, or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change the data that’s shown in the chart.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To access additional design and formatting features, click anywhere in the chart to add the Chart Tools to the ribbon, and then click the options you want on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Design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and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Format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tabs.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Create a combo chart with a secondary axis</a:t>
            </a:r>
          </a:p>
          <a:p>
            <a:pPr marL="0" indent="0">
              <a:spcBef>
                <a:spcPts val="400"/>
              </a:spcBef>
              <a:buNone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Excel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2013, you can quickly show a chart like the one above by changing your chart to a combo 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chart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en-US" sz="1400" dirty="0">
              <a:latin typeface="Segoe UI Light" pitchFamily="34" charset="0"/>
              <a:ea typeface="Segoe UI" pitchFamily="34" charset="0"/>
              <a:cs typeface="Segoe UI Light" panose="020B0502040204020203" pitchFamily="34" charset="0"/>
            </a:endParaRPr>
          </a:p>
        </p:txBody>
      </p:sp>
      <p:sp>
        <p:nvSpPr>
          <p:cNvPr id="76" name="Text Placeholder 6"/>
          <p:cNvSpPr txBox="1">
            <a:spLocks/>
          </p:cNvSpPr>
          <p:nvPr/>
        </p:nvSpPr>
        <p:spPr>
          <a:xfrm>
            <a:off x="6797262" y="1265088"/>
            <a:ext cx="4123944" cy="6051699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469704" indent="-469704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4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17693" indent="-391420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65681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91954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18227" indent="-313136" algn="l" defTabSz="1252545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buFont typeface="+mj-lt"/>
              <a:buAutoNum type="arabicPeriod"/>
            </a:pP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Click 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anywhere in the chart you want to change to a combo chart to show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Chart Tools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Click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Design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&gt;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Change Chart Type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All Charts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tab, choose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Combo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and then pick the Clustered Column - Line on Secondary Axis chart.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Under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Choose the chart type and axis for your data series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check the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Secondary Axis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box for each data series you want to plot on the secondary axis, and then change their chart type to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Line</a:t>
            </a: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>
              <a:buFont typeface="+mj-lt"/>
              <a:buAutoNum type="arabicPeriod"/>
            </a:pPr>
            <a:r>
              <a:rPr lang="en-US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Make sure that all other data series are shown as </a:t>
            </a:r>
            <a:r>
              <a:rPr lang="en-US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Clustered Column</a:t>
            </a:r>
            <a:r>
              <a:rPr lang="en-US" sz="1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See also</a:t>
            </a:r>
            <a:endParaRPr lang="en-US" sz="24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22"/>
              </a:rPr>
              <a:t>Copy an Excel chart to another Office program</a:t>
            </a:r>
            <a:endParaRPr lang="en-US" sz="17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23"/>
              </a:rPr>
              <a:t>Create a chart</a:t>
            </a:r>
            <a:endParaRPr lang="en-US" sz="17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24"/>
              </a:rPr>
              <a:t>Create a combo chart with a secondary axis</a:t>
            </a:r>
            <a:endParaRPr lang="en-US" sz="17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25"/>
              </a:rPr>
              <a:t>More training courses</a:t>
            </a:r>
            <a:endParaRPr lang="en-US" sz="17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26"/>
              </a:rPr>
              <a:t>Office Compatibility </a:t>
            </a:r>
            <a:r>
              <a:rPr lang="en-US" sz="1700" dirty="0" smtClean="0">
                <a:latin typeface="Segoe UI Light" pitchFamily="34" charset="0"/>
                <a:ea typeface="Segoe UI" pitchFamily="34" charset="0"/>
                <a:cs typeface="Segoe UI" pitchFamily="34" charset="0"/>
                <a:hlinkClick r:id="rId26"/>
              </a:rPr>
              <a:t>Pack</a:t>
            </a:r>
            <a:endParaRPr lang="en-US" sz="17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73818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718948" y="3887787"/>
            <a:ext cx="2572781" cy="50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600" dirty="0" smtClean="0">
                <a:latin typeface="Segoe UI Light" pitchFamily="34" charset="0"/>
                <a:ea typeface="Segoe UI" pitchFamily="34" charset="0"/>
                <a:cs typeface="Segoe UI" pitchFamily="34" charset="0"/>
                <a:hlinkClick r:id="rId2"/>
              </a:rPr>
              <a:t>Check out more courses</a:t>
            </a:r>
            <a:endParaRPr lang="en-US" sz="1600" dirty="0">
              <a:latin typeface="Segoe UI Light" pitchFamily="34" charset="0"/>
              <a:ea typeface="Segoe UI" pitchFamily="34" charset="0"/>
              <a:cs typeface="Segoe UI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5206" y="487212"/>
            <a:ext cx="8305799" cy="43088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2100" dirty="0">
                <a:solidFill>
                  <a:prstClr val="white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Help</a:t>
            </a:r>
          </a:p>
        </p:txBody>
      </p:sp>
      <p:sp>
        <p:nvSpPr>
          <p:cNvPr id="11" name="TextBox 10">
            <a:hlinkClick r:id="rId3" action="ppaction://hlinksldjump"/>
          </p:cNvPr>
          <p:cNvSpPr txBox="1"/>
          <p:nvPr/>
        </p:nvSpPr>
        <p:spPr>
          <a:xfrm>
            <a:off x="10970672" y="618148"/>
            <a:ext cx="1434334" cy="267482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1100" dirty="0">
                <a:solidFill>
                  <a:prstClr val="white"/>
                </a:solidFill>
                <a:latin typeface="Segoe UI Light" pitchFamily="34" charset="0"/>
                <a:hlinkClick r:id="rId3" action="ppaction://hlinksldjump"/>
              </a:rPr>
              <a:t>Course summary</a:t>
            </a:r>
            <a:endParaRPr lang="en-US" sz="11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224322" y="646726"/>
            <a:ext cx="208497" cy="233769"/>
            <a:chOff x="9889420" y="664799"/>
            <a:chExt cx="208497" cy="233769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420" y="664799"/>
              <a:ext cx="208497" cy="233769"/>
            </a:xfrm>
            <a:prstGeom prst="rect">
              <a:avLst/>
            </a:prstGeom>
          </p:spPr>
        </p:pic>
        <p:cxnSp>
          <p:nvCxnSpPr>
            <p:cNvPr id="14" name="Straight Connector 13"/>
            <p:cNvCxnSpPr/>
            <p:nvPr/>
          </p:nvCxnSpPr>
          <p:spPr>
            <a:xfrm>
              <a:off x="9942315" y="722598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9942315" y="781683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 Placeholder 6"/>
          <p:cNvSpPr txBox="1">
            <a:spLocks/>
          </p:cNvSpPr>
          <p:nvPr/>
        </p:nvSpPr>
        <p:spPr>
          <a:xfrm>
            <a:off x="1118972" y="7746075"/>
            <a:ext cx="3069508" cy="429768"/>
          </a:xfrm>
          <a:prstGeom prst="rect">
            <a:avLst/>
          </a:prstGeom>
          <a:noFill/>
        </p:spPr>
        <p:txBody>
          <a:bodyPr vert="horz" lIns="125224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prstClr val="white"/>
                </a:solidFill>
                <a:latin typeface="Segoe UI Light" pitchFamily="34" charset="0"/>
              </a:rPr>
              <a:t>Press F5 to start, Esc to stop</a:t>
            </a:r>
          </a:p>
        </p:txBody>
      </p:sp>
      <p:pic>
        <p:nvPicPr>
          <p:cNvPr id="17" name="Media Placeholder 35">
            <a:hlinkClick r:id="rId5" action="ppaction://hlinksldjump"/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4" y="8496843"/>
            <a:ext cx="1115567" cy="630937"/>
          </a:xfrm>
          <a:prstGeom prst="rect">
            <a:avLst/>
          </a:prstGeom>
        </p:spPr>
      </p:pic>
      <p:pic>
        <p:nvPicPr>
          <p:cNvPr id="18" name="Media Placeholder 36">
            <a:hlinkClick r:id="rId7" action="ppaction://hlinksldjump"/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70" y="8496843"/>
            <a:ext cx="1115567" cy="630937"/>
          </a:xfrm>
          <a:prstGeom prst="rect">
            <a:avLst/>
          </a:prstGeom>
        </p:spPr>
      </p:pic>
      <p:pic>
        <p:nvPicPr>
          <p:cNvPr id="19" name="Media Placeholder 37">
            <a:hlinkClick r:id="rId9" action="ppaction://hlinksldjump"/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5" y="8496843"/>
            <a:ext cx="1115567" cy="630937"/>
          </a:xfrm>
          <a:prstGeom prst="rect">
            <a:avLst/>
          </a:prstGeom>
        </p:spPr>
      </p:pic>
      <p:pic>
        <p:nvPicPr>
          <p:cNvPr id="20" name="Media Placeholder 38">
            <a:hlinkClick r:id="rId11" action="ppaction://hlinksldjump"/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5" y="8497139"/>
            <a:ext cx="1115567" cy="630937"/>
          </a:xfrm>
          <a:prstGeom prst="rect">
            <a:avLst/>
          </a:prstGeom>
        </p:spPr>
      </p:pic>
      <p:pic>
        <p:nvPicPr>
          <p:cNvPr id="21" name="Media Placeholder 39">
            <a:hlinkClick r:id="rId3" action="ppaction://hlinksldjump"/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22" name="Media Placeholder 40">
            <a:hlinkClick r:id="rId14" action="ppaction://hlinksldjump"/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pic>
        <p:nvPicPr>
          <p:cNvPr id="23" name="Media Placeholder 42">
            <a:hlinkClick r:id="rId14" action="ppaction://hlinksldjump"/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9" y="8496843"/>
            <a:ext cx="1115567" cy="630937"/>
          </a:xfrm>
          <a:prstGeom prst="rect">
            <a:avLst/>
          </a:prstGeom>
        </p:spPr>
      </p:pic>
      <p:pic>
        <p:nvPicPr>
          <p:cNvPr id="24" name="Picture 23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3"/>
            <a:ext cx="361950" cy="371474"/>
          </a:xfrm>
          <a:prstGeom prst="rect">
            <a:avLst/>
          </a:prstGeom>
        </p:spPr>
      </p:pic>
      <p:sp>
        <p:nvSpPr>
          <p:cNvPr id="25" name="Text Placeholder 6"/>
          <p:cNvSpPr txBox="1">
            <a:spLocks/>
          </p:cNvSpPr>
          <p:nvPr/>
        </p:nvSpPr>
        <p:spPr>
          <a:xfrm>
            <a:off x="7964684" y="9221789"/>
            <a:ext cx="1089622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prstClr val="white"/>
                </a:solidFill>
                <a:latin typeface="Segoe UI Light" pitchFamily="34" charset="0"/>
              </a:rPr>
              <a:t>Summary</a:t>
            </a:r>
          </a:p>
        </p:txBody>
      </p:sp>
      <p:sp>
        <p:nvSpPr>
          <p:cNvPr id="26" name="Text Placeholder 6"/>
          <p:cNvSpPr txBox="1">
            <a:spLocks/>
          </p:cNvSpPr>
          <p:nvPr/>
        </p:nvSpPr>
        <p:spPr>
          <a:xfrm>
            <a:off x="9314623" y="9221789"/>
            <a:ext cx="1191525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252237"/>
            <a:r>
              <a:rPr lang="en-US" dirty="0" smtClean="0">
                <a:solidFill>
                  <a:prstClr val="white"/>
                </a:solidFill>
              </a:rPr>
              <a:t>Feedback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7" name="Text Placeholder 6"/>
          <p:cNvSpPr txBox="1">
            <a:spLocks/>
          </p:cNvSpPr>
          <p:nvPr/>
        </p:nvSpPr>
        <p:spPr>
          <a:xfrm>
            <a:off x="10664033" y="9220645"/>
            <a:ext cx="1160817" cy="305944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252237"/>
            <a:r>
              <a:rPr lang="en-US" dirty="0" smtClean="0">
                <a:solidFill>
                  <a:prstClr val="white"/>
                </a:solidFill>
              </a:rPr>
              <a:t>Help 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8" name="Media Placeholder 35">
            <a:hlinkClick r:id="rId11" action="ppaction://hlinksldjump"/>
          </p:cNvPr>
          <p:cNvPicPr preferRelativeResize="0"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4" y="8496843"/>
            <a:ext cx="1115567" cy="630937"/>
          </a:xfrm>
          <a:prstGeom prst="rect">
            <a:avLst/>
          </a:prstGeom>
        </p:spPr>
      </p:pic>
      <p:pic>
        <p:nvPicPr>
          <p:cNvPr id="29" name="Media Placeholder 36">
            <a:hlinkClick r:id="rId9" action="ppaction://hlinksldjump"/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70" y="8496843"/>
            <a:ext cx="1115567" cy="630937"/>
          </a:xfrm>
          <a:prstGeom prst="rect">
            <a:avLst/>
          </a:prstGeom>
        </p:spPr>
      </p:pic>
      <p:pic>
        <p:nvPicPr>
          <p:cNvPr id="30" name="Media Placeholder 37">
            <a:hlinkClick r:id="rId5" action="ppaction://hlinksldjump"/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5" y="8496843"/>
            <a:ext cx="1115567" cy="630937"/>
          </a:xfrm>
          <a:prstGeom prst="rect">
            <a:avLst/>
          </a:prstGeom>
        </p:spPr>
      </p:pic>
      <p:pic>
        <p:nvPicPr>
          <p:cNvPr id="31" name="Media Placeholder 38">
            <a:hlinkClick r:id="rId7" action="ppaction://hlinksldjump"/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5" y="8497139"/>
            <a:ext cx="1115567" cy="630937"/>
          </a:xfrm>
          <a:prstGeom prst="rect">
            <a:avLst/>
          </a:prstGeom>
        </p:spPr>
      </p:pic>
      <p:pic>
        <p:nvPicPr>
          <p:cNvPr id="32" name="Media Placeholder 39">
            <a:hlinkClick r:id="rId3" action="ppaction://hlinksldjump"/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33" name="Media Placeholder 40">
            <a:hlinkClick r:id="rId18" action="ppaction://hlinksldjump"/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sp>
        <p:nvSpPr>
          <p:cNvPr id="35" name="Rectangle 34">
            <a:hlinkClick r:id="rId3" action="ppaction://hlinksldjump"/>
          </p:cNvPr>
          <p:cNvSpPr/>
          <p:nvPr/>
        </p:nvSpPr>
        <p:spPr>
          <a:xfrm>
            <a:off x="7958550" y="848666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6" name="Rectangle 35">
            <a:hlinkClick r:id="rId7" action="ppaction://hlinksldjump"/>
          </p:cNvPr>
          <p:cNvSpPr/>
          <p:nvPr/>
        </p:nvSpPr>
        <p:spPr>
          <a:xfrm>
            <a:off x="6604256" y="8484885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7" name="Rectangle 36">
            <a:hlinkClick r:id="rId5" action="ppaction://hlinksldjump"/>
          </p:cNvPr>
          <p:cNvSpPr/>
          <p:nvPr/>
        </p:nvSpPr>
        <p:spPr>
          <a:xfrm>
            <a:off x="5252636" y="84839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8" name="Rectangle 37">
            <a:hlinkClick r:id="rId9" action="ppaction://hlinksldjump"/>
          </p:cNvPr>
          <p:cNvSpPr/>
          <p:nvPr/>
        </p:nvSpPr>
        <p:spPr>
          <a:xfrm>
            <a:off x="3906302" y="8480691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9" name="Rectangle 38">
            <a:hlinkClick r:id="rId11" action="ppaction://hlinksldjump"/>
          </p:cNvPr>
          <p:cNvSpPr/>
          <p:nvPr/>
        </p:nvSpPr>
        <p:spPr>
          <a:xfrm>
            <a:off x="2549192" y="8484349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625700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5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325851" y="8068156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7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970721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6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99356" y="8059764"/>
            <a:ext cx="290434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1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570758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/>
              <a:t>2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15793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/>
              <a:t>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74391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10677131" y="8078790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8</a:t>
            </a:r>
          </a:p>
        </p:txBody>
      </p:sp>
      <p:sp>
        <p:nvSpPr>
          <p:cNvPr id="60" name="Rectangle 59"/>
          <p:cNvSpPr/>
          <p:nvPr/>
        </p:nvSpPr>
        <p:spPr>
          <a:xfrm>
            <a:off x="0" y="2"/>
            <a:ext cx="13003213" cy="992186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015208" y="487212"/>
            <a:ext cx="4622999" cy="43088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2100" dirty="0" smtClean="0">
                <a:solidFill>
                  <a:prstClr val="white"/>
                </a:solidFill>
                <a:latin typeface="Segoe UI Light" pitchFamily="34" charset="0"/>
              </a:rPr>
              <a:t>Rating and comments</a:t>
            </a:r>
            <a:endParaRPr lang="en-US" sz="21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sp>
        <p:nvSpPr>
          <p:cNvPr id="64" name="Text Placeholder 2"/>
          <p:cNvSpPr txBox="1">
            <a:spLocks/>
          </p:cNvSpPr>
          <p:nvPr/>
        </p:nvSpPr>
        <p:spPr>
          <a:xfrm>
            <a:off x="979618" y="2792169"/>
            <a:ext cx="8363938" cy="623009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259591" indent="-25959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472742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472742" algn="l"/>
              </a:tabLst>
              <a:defRPr sz="21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685891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112192" indent="-16790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284856" indent="-172664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695">
              <a:buFont typeface="Arial" pitchFamily="34" charset="0"/>
              <a:buNone/>
              <a:defRPr/>
            </a:pPr>
            <a:r>
              <a:rPr lang="en-US" sz="2800" dirty="0">
                <a:solidFill>
                  <a:srgbClr val="C00000"/>
                </a:solidFill>
                <a:latin typeface="Segoe UI Light" pitchFamily="34" charset="0"/>
              </a:rPr>
              <a:t>Thank you for viewing this course!</a:t>
            </a:r>
          </a:p>
        </p:txBody>
      </p:sp>
      <p:pic>
        <p:nvPicPr>
          <p:cNvPr id="65" name="Picture 64"/>
          <p:cNvPicPr>
            <a:picLocks noChangeAspect="1"/>
          </p:cNvPicPr>
          <p:nvPr/>
        </p:nvPicPr>
        <p:blipFill>
          <a:blip r:embed="rId19">
            <a:duotone>
              <a:srgbClr val="FF8A00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harpenSoften amount="100000"/>
                    </a14:imgEffect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143" y="3963923"/>
            <a:ext cx="457264" cy="457264"/>
          </a:xfrm>
          <a:prstGeom prst="rect">
            <a:avLst/>
          </a:prstGeom>
        </p:spPr>
      </p:pic>
      <p:grpSp>
        <p:nvGrpSpPr>
          <p:cNvPr id="66" name="Group 65"/>
          <p:cNvGrpSpPr/>
          <p:nvPr/>
        </p:nvGrpSpPr>
        <p:grpSpPr>
          <a:xfrm>
            <a:off x="1061743" y="3532622"/>
            <a:ext cx="762001" cy="152399"/>
            <a:chOff x="405606" y="2897187"/>
            <a:chExt cx="762000" cy="152400"/>
          </a:xfrm>
        </p:grpSpPr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606" y="2897187"/>
              <a:ext cx="152400" cy="15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06" y="2897187"/>
              <a:ext cx="152400" cy="15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69" name="Picture 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406" y="2897187"/>
              <a:ext cx="152400" cy="15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0" name="Picture 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806" y="2897187"/>
              <a:ext cx="152400" cy="15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5206" y="2897187"/>
              <a:ext cx="152400" cy="152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2" name="Text Placeholder 2"/>
          <p:cNvSpPr txBox="1">
            <a:spLocks/>
          </p:cNvSpPr>
          <p:nvPr/>
        </p:nvSpPr>
        <p:spPr>
          <a:xfrm>
            <a:off x="1899944" y="2694180"/>
            <a:ext cx="8564063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68586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75"/>
              </a:spcAft>
              <a:buSzPct val="90000"/>
              <a:buFont typeface="Arial" pitchFamily="34" charset="0"/>
              <a:buNone/>
              <a:defRPr sz="3000" kern="1200" spc="-75" baseline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+mn-ea"/>
                <a:cs typeface="+mn-cs"/>
              </a:defRPr>
            </a:lvl1pPr>
            <a:lvl2pPr marL="0" indent="0" algn="l" defTabSz="68586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90000"/>
              <a:buFont typeface="Arial" pitchFamily="34" charset="0"/>
              <a:buNone/>
              <a:tabLst>
                <a:tab pos="472742" algn="l"/>
              </a:tabLst>
              <a:defRPr sz="1500" kern="1200" spc="-38" baseline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0" indent="0" algn="l" defTabSz="68586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90000"/>
              <a:buFont typeface="Arial" pitchFamily="34" charset="0"/>
              <a:buNone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0" indent="0" algn="l" defTabSz="68586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90000"/>
              <a:buFont typeface="Arial" pitchFamily="34" charset="0"/>
              <a:buNone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0" indent="0" algn="l" defTabSz="685864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SzPct val="90000"/>
              <a:buFont typeface="Arial" pitchFamily="34" charset="0"/>
              <a:buNone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85695">
              <a:lnSpc>
                <a:spcPct val="150000"/>
              </a:lnSpc>
              <a:spcAft>
                <a:spcPts val="0"/>
              </a:spcAft>
              <a:defRPr/>
            </a:pPr>
            <a:endParaRPr lang="en-US" sz="1600" spc="0" dirty="0"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86000">
                    <a:srgbClr val="000000">
                      <a:lumMod val="75000"/>
                      <a:lumOff val="2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</a:endParaRPr>
          </a:p>
          <a:p>
            <a:pPr defTabSz="685695">
              <a:lnSpc>
                <a:spcPct val="150000"/>
              </a:lnSpc>
              <a:spcAft>
                <a:spcPts val="0"/>
              </a:spcAft>
              <a:defRPr/>
            </a:pPr>
            <a:endParaRPr lang="en-US" sz="1600" spc="0" dirty="0"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86000">
                    <a:srgbClr val="000000">
                      <a:lumMod val="75000"/>
                      <a:lumOff val="2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</a:endParaRPr>
          </a:p>
          <a:p>
            <a:pPr defTabSz="685695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1600" spc="0" dirty="0">
                <a:gradFill flip="none" rotWithShape="1"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86000">
                      <a:srgbClr val="000000">
                        <a:lumMod val="75000"/>
                        <a:lumOff val="2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</a:rPr>
              <a:t>How did we do? </a:t>
            </a:r>
            <a:r>
              <a:rPr lang="en-US" sz="1600" spc="0" dirty="0" smtClean="0">
                <a:gradFill flip="none" rotWithShape="1">
                  <a:gsLst>
                    <a:gs pos="0">
                      <a:srgbClr val="000000">
                        <a:lumMod val="65000"/>
                        <a:lumOff val="35000"/>
                      </a:srgbClr>
                    </a:gs>
                    <a:gs pos="86000">
                      <a:srgbClr val="000000">
                        <a:lumMod val="75000"/>
                        <a:lumOff val="25000"/>
                      </a:srgb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hlinkClick r:id="rId22"/>
              </a:rPr>
              <a:t>Please tell us what you think</a:t>
            </a:r>
            <a:endParaRPr lang="en-US" sz="1600" spc="0" dirty="0">
              <a:gradFill flip="none" rotWithShape="1">
                <a:gsLst>
                  <a:gs pos="0">
                    <a:srgbClr val="000000">
                      <a:lumMod val="65000"/>
                      <a:lumOff val="35000"/>
                    </a:srgbClr>
                  </a:gs>
                  <a:gs pos="86000">
                    <a:srgbClr val="000000">
                      <a:lumMod val="75000"/>
                      <a:lumOff val="25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hlinkClick r:id="rId23"/>
            </a:endParaRPr>
          </a:p>
        </p:txBody>
      </p:sp>
      <p:pic>
        <p:nvPicPr>
          <p:cNvPr id="54" name="Picture 5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251" y="8641080"/>
            <a:ext cx="361905" cy="371429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  <p:pic>
        <p:nvPicPr>
          <p:cNvPr id="53" name="Media Placeholder 15">
            <a:hlinkClick r:id="rId26" action="ppaction://hlinksldjump"/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56" name="Rectangle 55">
            <a:hlinkClick r:id="rId26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58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59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1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77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9916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15206" y="487212"/>
            <a:ext cx="8305799" cy="43088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2100" dirty="0">
                <a:solidFill>
                  <a:prstClr val="white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Help</a:t>
            </a: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0970672" y="618148"/>
            <a:ext cx="1434334" cy="267482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1100" dirty="0">
                <a:solidFill>
                  <a:prstClr val="white"/>
                </a:solidFill>
                <a:latin typeface="Segoe UI Light" pitchFamily="34" charset="0"/>
                <a:hlinkClick r:id="rId2" action="ppaction://hlinksldjump"/>
              </a:rPr>
              <a:t>Course summary</a:t>
            </a:r>
            <a:endParaRPr lang="en-US" sz="1100" dirty="0">
              <a:solidFill>
                <a:prstClr val="white"/>
              </a:solidFill>
              <a:latin typeface="Segoe UI Light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224322" y="646726"/>
            <a:ext cx="208497" cy="233769"/>
            <a:chOff x="9889420" y="664799"/>
            <a:chExt cx="208497" cy="23376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9420" y="664799"/>
              <a:ext cx="208497" cy="233769"/>
            </a:xfrm>
            <a:prstGeom prst="rect">
              <a:avLst/>
            </a:prstGeom>
          </p:spPr>
        </p:pic>
        <p:cxnSp>
          <p:nvCxnSpPr>
            <p:cNvPr id="12" name="Straight Connector 11"/>
            <p:cNvCxnSpPr/>
            <p:nvPr/>
          </p:nvCxnSpPr>
          <p:spPr>
            <a:xfrm>
              <a:off x="9942315" y="722598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9942315" y="781683"/>
              <a:ext cx="10058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 Placeholder 6"/>
          <p:cNvSpPr txBox="1">
            <a:spLocks/>
          </p:cNvSpPr>
          <p:nvPr/>
        </p:nvSpPr>
        <p:spPr>
          <a:xfrm>
            <a:off x="1118972" y="7746075"/>
            <a:ext cx="3069508" cy="429768"/>
          </a:xfrm>
          <a:prstGeom prst="rect">
            <a:avLst/>
          </a:prstGeom>
          <a:noFill/>
        </p:spPr>
        <p:txBody>
          <a:bodyPr vert="horz" lIns="125224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>
                <a:solidFill>
                  <a:prstClr val="white"/>
                </a:solidFill>
                <a:latin typeface="Segoe UI Light" pitchFamily="34" charset="0"/>
              </a:rPr>
              <a:t>Press F5 to start, Esc to stop</a:t>
            </a:r>
          </a:p>
        </p:txBody>
      </p:sp>
      <p:pic>
        <p:nvPicPr>
          <p:cNvPr id="15" name="Media Placeholder 35">
            <a:hlinkClick r:id="rId4" action="ppaction://hlinksldjump"/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4" y="8496843"/>
            <a:ext cx="1115567" cy="630937"/>
          </a:xfrm>
          <a:prstGeom prst="rect">
            <a:avLst/>
          </a:prstGeom>
        </p:spPr>
      </p:pic>
      <p:pic>
        <p:nvPicPr>
          <p:cNvPr id="16" name="Media Placeholder 36">
            <a:hlinkClick r:id="rId6" action="ppaction://hlinksldjump"/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70" y="8496843"/>
            <a:ext cx="1115567" cy="630937"/>
          </a:xfrm>
          <a:prstGeom prst="rect">
            <a:avLst/>
          </a:prstGeom>
        </p:spPr>
      </p:pic>
      <p:pic>
        <p:nvPicPr>
          <p:cNvPr id="17" name="Media Placeholder 37">
            <a:hlinkClick r:id="rId8" action="ppaction://hlinksldjump"/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5" y="8496843"/>
            <a:ext cx="1115567" cy="630937"/>
          </a:xfrm>
          <a:prstGeom prst="rect">
            <a:avLst/>
          </a:prstGeom>
        </p:spPr>
      </p:pic>
      <p:pic>
        <p:nvPicPr>
          <p:cNvPr id="18" name="Media Placeholder 38">
            <a:hlinkClick r:id="rId10" action="ppaction://hlinksldjump"/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5" y="8497139"/>
            <a:ext cx="1115567" cy="630937"/>
          </a:xfrm>
          <a:prstGeom prst="rect">
            <a:avLst/>
          </a:prstGeom>
        </p:spPr>
      </p:pic>
      <p:pic>
        <p:nvPicPr>
          <p:cNvPr id="19" name="Media Placeholder 39">
            <a:hlinkClick r:id="rId2" action="ppaction://hlinksldjump"/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20" name="Media Placeholder 40">
            <a:hlinkClick r:id="rId13" action="ppaction://hlinksldjump"/>
          </p:cNvPr>
          <p:cNvPicPr preferRelativeResize="0"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pic>
        <p:nvPicPr>
          <p:cNvPr id="21" name="Media Placeholder 42"/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09" y="8496843"/>
            <a:ext cx="1115567" cy="630937"/>
          </a:xfrm>
          <a:prstGeom prst="rect">
            <a:avLst/>
          </a:prstGeom>
        </p:spPr>
      </p:pic>
      <p:pic>
        <p:nvPicPr>
          <p:cNvPr id="22" name="Picture 21">
            <a:hlinkClick r:id="" action="ppaction://hlinkshowjump?jump=previousslide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31" y="8640763"/>
            <a:ext cx="361950" cy="371474"/>
          </a:xfrm>
          <a:prstGeom prst="rect">
            <a:avLst/>
          </a:prstGeom>
        </p:spPr>
      </p:pic>
      <p:sp>
        <p:nvSpPr>
          <p:cNvPr id="23" name="Text Placeholder 6"/>
          <p:cNvSpPr txBox="1">
            <a:spLocks/>
          </p:cNvSpPr>
          <p:nvPr/>
        </p:nvSpPr>
        <p:spPr>
          <a:xfrm>
            <a:off x="7964684" y="9221789"/>
            <a:ext cx="1089622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prstClr val="white"/>
                </a:solidFill>
                <a:latin typeface="Segoe UI Light" pitchFamily="34" charset="0"/>
              </a:rPr>
              <a:t>Summary</a:t>
            </a:r>
          </a:p>
        </p:txBody>
      </p:sp>
      <p:sp>
        <p:nvSpPr>
          <p:cNvPr id="24" name="Text Placeholder 6"/>
          <p:cNvSpPr txBox="1">
            <a:spLocks/>
          </p:cNvSpPr>
          <p:nvPr/>
        </p:nvSpPr>
        <p:spPr>
          <a:xfrm>
            <a:off x="9314623" y="9221789"/>
            <a:ext cx="1191525" cy="304800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252237"/>
            <a:r>
              <a:rPr lang="en-US" dirty="0" smtClean="0">
                <a:solidFill>
                  <a:prstClr val="white"/>
                </a:solidFill>
              </a:rPr>
              <a:t>Feedback </a:t>
            </a: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5" name="Text Placeholder 6"/>
          <p:cNvSpPr txBox="1">
            <a:spLocks/>
          </p:cNvSpPr>
          <p:nvPr/>
        </p:nvSpPr>
        <p:spPr>
          <a:xfrm>
            <a:off x="10664033" y="9220645"/>
            <a:ext cx="1160817" cy="305944"/>
          </a:xfrm>
          <a:prstGeom prst="rect">
            <a:avLst/>
          </a:prstGeom>
          <a:noFill/>
        </p:spPr>
        <p:txBody>
          <a:bodyPr vert="horz" lIns="0" tIns="62612" rIns="125224" bIns="62612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pPr defTabSz="1252237"/>
            <a:r>
              <a:rPr lang="en-US" dirty="0" smtClean="0">
                <a:solidFill>
                  <a:prstClr val="white"/>
                </a:solidFill>
              </a:rPr>
              <a:t>Help </a:t>
            </a: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6" name="Media Placeholder 35">
            <a:hlinkClick r:id="rId10" action="ppaction://hlinksldjump"/>
          </p:cNvPr>
          <p:cNvPicPr preferRelativeResize="0"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4084" y="8496843"/>
            <a:ext cx="1115567" cy="630937"/>
          </a:xfrm>
          <a:prstGeom prst="rect">
            <a:avLst/>
          </a:prstGeom>
        </p:spPr>
      </p:pic>
      <p:pic>
        <p:nvPicPr>
          <p:cNvPr id="27" name="Media Placeholder 36">
            <a:hlinkClick r:id="rId8" action="ppaction://hlinksldjump"/>
          </p:cNvPr>
          <p:cNvPicPr preferRelativeResize="0"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70" y="8496843"/>
            <a:ext cx="1115567" cy="630937"/>
          </a:xfrm>
          <a:prstGeom prst="rect">
            <a:avLst/>
          </a:prstGeom>
        </p:spPr>
      </p:pic>
      <p:pic>
        <p:nvPicPr>
          <p:cNvPr id="28" name="Media Placeholder 37">
            <a:hlinkClick r:id="rId4" action="ppaction://hlinksldjump"/>
          </p:cNvPr>
          <p:cNvPicPr preferRelativeResize="0"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45" y="8496843"/>
            <a:ext cx="1115567" cy="630937"/>
          </a:xfrm>
          <a:prstGeom prst="rect">
            <a:avLst/>
          </a:prstGeom>
        </p:spPr>
      </p:pic>
      <p:pic>
        <p:nvPicPr>
          <p:cNvPr id="29" name="Media Placeholder 38">
            <a:hlinkClick r:id="rId6" action="ppaction://hlinksldjump"/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115" y="8497139"/>
            <a:ext cx="1115567" cy="630937"/>
          </a:xfrm>
          <a:prstGeom prst="rect">
            <a:avLst/>
          </a:prstGeom>
        </p:spPr>
      </p:pic>
      <p:pic>
        <p:nvPicPr>
          <p:cNvPr id="30" name="Media Placeholder 39">
            <a:hlinkClick r:id="rId2" action="ppaction://hlinksldjump"/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46" y="8496843"/>
            <a:ext cx="1115567" cy="630937"/>
          </a:xfrm>
          <a:prstGeom prst="rect">
            <a:avLst/>
          </a:prstGeom>
        </p:spPr>
      </p:pic>
      <p:pic>
        <p:nvPicPr>
          <p:cNvPr id="31" name="Media Placeholder 40">
            <a:hlinkClick r:id="rId13" action="ppaction://hlinksldjump"/>
          </p:cNvPr>
          <p:cNvPicPr preferRelativeResize="0"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0216" y="8497548"/>
            <a:ext cx="1115567" cy="630937"/>
          </a:xfrm>
          <a:prstGeom prst="rect">
            <a:avLst/>
          </a:prstGeom>
        </p:spPr>
      </p:pic>
      <p:sp>
        <p:nvSpPr>
          <p:cNvPr id="32" name="Rectangle 31">
            <a:hlinkClick r:id="rId17" action="ppaction://hlinksldjump"/>
          </p:cNvPr>
          <p:cNvSpPr/>
          <p:nvPr/>
        </p:nvSpPr>
        <p:spPr>
          <a:xfrm>
            <a:off x="9310169" y="8492705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3" name="Rectangle 32">
            <a:hlinkClick r:id="rId2" action="ppaction://hlinksldjump"/>
          </p:cNvPr>
          <p:cNvSpPr/>
          <p:nvPr/>
        </p:nvSpPr>
        <p:spPr>
          <a:xfrm>
            <a:off x="7958550" y="848666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4" name="Rectangle 33">
            <a:hlinkClick r:id="rId6" action="ppaction://hlinksldjump"/>
          </p:cNvPr>
          <p:cNvSpPr/>
          <p:nvPr/>
        </p:nvSpPr>
        <p:spPr>
          <a:xfrm>
            <a:off x="6604256" y="8484885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5" name="Rectangle 34">
            <a:hlinkClick r:id="rId4" action="ppaction://hlinksldjump"/>
          </p:cNvPr>
          <p:cNvSpPr/>
          <p:nvPr/>
        </p:nvSpPr>
        <p:spPr>
          <a:xfrm>
            <a:off x="5252636" y="84839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6" name="Rectangle 35">
            <a:hlinkClick r:id="rId8" action="ppaction://hlinksldjump"/>
          </p:cNvPr>
          <p:cNvSpPr/>
          <p:nvPr/>
        </p:nvSpPr>
        <p:spPr>
          <a:xfrm>
            <a:off x="3906302" y="8480691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7" name="Rectangle 36">
            <a:hlinkClick r:id="rId10" action="ppaction://hlinksldjump"/>
          </p:cNvPr>
          <p:cNvSpPr/>
          <p:nvPr/>
        </p:nvSpPr>
        <p:spPr>
          <a:xfrm>
            <a:off x="2549192" y="8480691"/>
            <a:ext cx="1146665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 dirty="0">
              <a:solidFill>
                <a:prstClr val="white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625700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25851" y="8068156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70721" y="8059764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6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99356" y="8059764"/>
            <a:ext cx="290434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570758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/>
              <a:t>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915793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/>
              <a:t>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274391" y="8059762"/>
            <a:ext cx="379260" cy="357007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>
            <a:defPPr>
              <a:defRPr lang="en-US"/>
            </a:defPPr>
            <a:lvl1pPr>
              <a:defRPr sz="1900">
                <a:solidFill>
                  <a:srgbClr val="858585"/>
                </a:solidFill>
                <a:latin typeface="Segoe Light" pitchFamily="34" charset="0"/>
              </a:defRPr>
            </a:lvl1pPr>
          </a:lstStyle>
          <a:p>
            <a:pPr defTabSz="1252237"/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10677131" y="8078790"/>
            <a:ext cx="379260" cy="349251"/>
          </a:xfrm>
          <a:prstGeom prst="rect">
            <a:avLst/>
          </a:prstGeom>
          <a:noFill/>
        </p:spPr>
        <p:txBody>
          <a:bodyPr wrap="square" lIns="0" tIns="63994" rIns="0" bIns="0" rtlCol="0">
            <a:spAutoFit/>
          </a:bodyPr>
          <a:lstStyle/>
          <a:p>
            <a:pPr defTabSz="1252237"/>
            <a:r>
              <a:rPr lang="en-US" sz="1800" dirty="0">
                <a:solidFill>
                  <a:srgbClr val="858585"/>
                </a:solidFill>
                <a:latin typeface="Segoe Light" pitchFamily="34" charset="0"/>
              </a:rPr>
              <a:t>8</a:t>
            </a:r>
          </a:p>
        </p:txBody>
      </p:sp>
      <p:sp>
        <p:nvSpPr>
          <p:cNvPr id="58" name="Rectangle 57"/>
          <p:cNvSpPr/>
          <p:nvPr/>
        </p:nvSpPr>
        <p:spPr>
          <a:xfrm>
            <a:off x="0" y="2"/>
            <a:ext cx="13003213" cy="992186"/>
          </a:xfrm>
          <a:prstGeom prst="rect">
            <a:avLst/>
          </a:prstGeom>
          <a:solidFill>
            <a:srgbClr val="0B0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 defTabSz="1252237"/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015208" y="487212"/>
            <a:ext cx="4622999" cy="430887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defTabSz="1252237"/>
            <a:r>
              <a:rPr lang="en-US" sz="2100" dirty="0">
                <a:solidFill>
                  <a:prstClr val="white"/>
                </a:solidFill>
                <a:latin typeface="Segoe UI Light" pitchFamily="34" charset="0"/>
              </a:rPr>
              <a:t>Help</a:t>
            </a:r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003213" cy="446342"/>
          </a:xfrm>
          <a:prstGeom prst="rect">
            <a:avLst/>
          </a:prstGeom>
        </p:spPr>
      </p:pic>
      <p:sp>
        <p:nvSpPr>
          <p:cNvPr id="51" name="Subtitle 2"/>
          <p:cNvSpPr>
            <a:spLocks noGrp="1"/>
          </p:cNvSpPr>
          <p:nvPr>
            <p:ph type="subTitle" idx="4294967295"/>
          </p:nvPr>
        </p:nvSpPr>
        <p:spPr>
          <a:xfrm>
            <a:off x="1257300" y="5370843"/>
            <a:ext cx="10501313" cy="129539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If </a:t>
            </a:r>
            <a:r>
              <a:rPr lang="en-US" sz="2000" dirty="0" smtClean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you download a course and the </a:t>
            </a: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videos don’t play</a:t>
            </a:r>
          </a:p>
          <a:p>
            <a:pPr marL="176213" indent="0">
              <a:buNone/>
            </a:pPr>
            <a:r>
              <a:rPr lang="en-US" sz="1700" dirty="0" smtClean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Click </a:t>
            </a:r>
            <a:r>
              <a:rPr lang="en-US" sz="1700" b="1" dirty="0" smtClean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Enable Editing                     </a:t>
            </a:r>
            <a:r>
              <a:rPr lang="en-US" sz="1700" dirty="0" smtClean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if you see that button. 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If that doesn’t work, you may have PowerPoint 2007 or earlier. If you do, you need to </a:t>
            </a:r>
            <a:r>
              <a:rPr lang="en-US" sz="1700" dirty="0">
                <a:latin typeface="Segoe UI Light" pitchFamily="34" charset="0"/>
                <a:ea typeface="Segoe UI" pitchFamily="34" charset="0"/>
                <a:cs typeface="Segoe UI" pitchFamily="34" charset="0"/>
                <a:hlinkClick r:id="rId19"/>
              </a:rPr>
              <a:t>get the PowerPoint Viewer</a:t>
            </a:r>
            <a:r>
              <a:rPr lang="en-US" sz="1700" dirty="0">
                <a:latin typeface="Segoe UI" pitchFamily="34" charset="0"/>
                <a:ea typeface="Segoe UI" pitchFamily="34" charset="0"/>
                <a:cs typeface="Segoe UI" pitchFamily="34" charset="0"/>
              </a:rPr>
              <a:t>. 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If you have PowerPoint 2010, you need 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  <a:hlinkClick r:id="rId20"/>
              </a:rPr>
              <a:t>the QuickTime player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, or you can 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  <a:hlinkClick r:id="rId21"/>
              </a:rPr>
              <a:t>upgrade to PowerPoint 2013</a:t>
            </a:r>
            <a:r>
              <a:rPr lang="en-US" sz="1700" dirty="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.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247881" y="1601787"/>
            <a:ext cx="9349050" cy="838201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259591" indent="-25959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472742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472742" algn="l"/>
              </a:tabLst>
              <a:defRPr sz="21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685891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112192" indent="-16790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284856" indent="-172664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Using PowerPoint’s video controls</a:t>
            </a:r>
          </a:p>
          <a:p>
            <a:pPr marL="213099" lvl="1" indent="0">
              <a:buFont typeface="Arial" pitchFamily="34" charset="0"/>
              <a:buNone/>
              <a:defRPr/>
            </a:pPr>
            <a:r>
              <a:rPr lang="en-US" sz="1700" dirty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Point at the </a:t>
            </a:r>
            <a:r>
              <a:rPr lang="en-US" sz="1700" dirty="0" smtClean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bottom edge of </a:t>
            </a:r>
            <a:r>
              <a:rPr lang="en-US" sz="1700" dirty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any video to start, stop, </a:t>
            </a:r>
            <a:r>
              <a:rPr lang="en-US" sz="1700" dirty="0" smtClean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pause, or rewind. You drag to rewind.  </a:t>
            </a:r>
            <a:endParaRPr lang="en-US" sz="1700" dirty="0">
              <a:gradFill flip="none" rotWithShape="1">
                <a:gsLst>
                  <a:gs pos="0">
                    <a:prstClr val="black">
                      <a:lumMod val="65000"/>
                      <a:lumOff val="35000"/>
                    </a:prstClr>
                  </a:gs>
                  <a:gs pos="86000">
                    <a:prstClr val="black">
                      <a:lumMod val="75000"/>
                      <a:lumOff val="25000"/>
                    </a:prstClr>
                  </a:gs>
                </a:gsLst>
                <a:path path="circle">
                  <a:fillToRect r="100000" b="100000"/>
                </a:path>
                <a:tileRect l="-100000" t="-100000"/>
              </a:gradFill>
              <a:latin typeface="Segoe UI Light" pitchFamily="34" charset="0"/>
              <a:ea typeface="Segoe UI" pitchFamily="34" charset="0"/>
              <a:cs typeface="Segoe UI" pitchFamily="34" charset="0"/>
            </a:endParaRPr>
          </a:p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262858" y="4317693"/>
            <a:ext cx="9334074" cy="990600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259591" indent="-25959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472742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472742" algn="l"/>
              </a:tabLst>
              <a:defRPr sz="21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685891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112192" indent="-16790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284856" indent="-172664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Going places</a:t>
            </a:r>
          </a:p>
          <a:p>
            <a:pPr marL="213099" lvl="1" indent="0">
              <a:buFont typeface="Arial" pitchFamily="34" charset="0"/>
              <a:buNone/>
              <a:defRPr/>
            </a:pPr>
            <a:r>
              <a:rPr lang="en-US" sz="1700" dirty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You can go to any part of a course by clicking the thumbnails (light or shaded) below the video. You can also click the forward and back arrows, or press Page Up or Page Down. </a:t>
            </a:r>
          </a:p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 </a:t>
            </a:r>
          </a:p>
        </p:txBody>
      </p:sp>
      <p:sp>
        <p:nvSpPr>
          <p:cNvPr id="54" name="Text Placeholder 2"/>
          <p:cNvSpPr txBox="1">
            <a:spLocks/>
          </p:cNvSpPr>
          <p:nvPr/>
        </p:nvSpPr>
        <p:spPr>
          <a:xfrm>
            <a:off x="1243806" y="3272498"/>
            <a:ext cx="9774889" cy="990603"/>
          </a:xfrm>
          <a:prstGeom prst="rect">
            <a:avLst/>
          </a:prstGeom>
          <a:noFill/>
        </p:spPr>
        <p:txBody>
          <a:bodyPr lIns="91417" tIns="45708" rIns="91417" bIns="45708"/>
          <a:lstStyle>
            <a:lvl1pPr marL="259591" indent="-25959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24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1pPr>
            <a:lvl2pPr marL="472742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472742" algn="l"/>
              </a:tabLst>
              <a:defRPr sz="21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2pPr>
            <a:lvl3pPr marL="685891" indent="-21315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8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3pPr>
            <a:lvl4pPr marL="1112192" indent="-167901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tabLst>
                <a:tab pos="685891" algn="l"/>
              </a:tabLst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4pPr>
            <a:lvl5pPr marL="1284856" indent="-172664" algn="l" defTabSz="685864" rtl="0" eaLnBrk="1" latinLnBrk="0" hangingPunct="1">
              <a:lnSpc>
                <a:spcPct val="90000"/>
              </a:lnSpc>
              <a:spcBef>
                <a:spcPct val="20000"/>
              </a:spcBef>
              <a:buSzPct val="90000"/>
              <a:buFont typeface="Arial" pitchFamily="34" charset="0"/>
              <a:buChar char="•"/>
              <a:defRPr sz="1500" kern="1200">
                <a:gradFill flip="none" rotWithShape="1">
                  <a:gsLst>
                    <a:gs pos="0">
                      <a:schemeClr val="tx1">
                        <a:lumMod val="65000"/>
                        <a:lumOff val="35000"/>
                      </a:schemeClr>
                    </a:gs>
                    <a:gs pos="86000">
                      <a:schemeClr val="tx1">
                        <a:lumMod val="75000"/>
                        <a:lumOff val="25000"/>
                      </a:scheme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+mn-lt"/>
                <a:ea typeface="+mn-ea"/>
                <a:cs typeface="+mn-cs"/>
              </a:defRPr>
            </a:lvl5pPr>
            <a:lvl6pPr marL="1886126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058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990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922" indent="-171466" algn="l" defTabSz="685864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Stopping a course</a:t>
            </a:r>
          </a:p>
          <a:p>
            <a:pPr marL="213099" lvl="1" indent="0">
              <a:buFont typeface="Arial" pitchFamily="34" charset="0"/>
              <a:buNone/>
              <a:defRPr/>
            </a:pPr>
            <a:r>
              <a:rPr lang="en-US" sz="1700" dirty="0" smtClean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If you’re viewing online, click your browser’s Back button. If you’re viewing offline, press </a:t>
            </a:r>
            <a:r>
              <a:rPr lang="en-US" sz="1700" dirty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Esc. If you’re watching a video, </a:t>
            </a:r>
            <a:r>
              <a:rPr lang="en-US" sz="1700" dirty="0" smtClean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press </a:t>
            </a:r>
            <a:r>
              <a:rPr lang="en-US" sz="1700" dirty="0">
                <a:gradFill flip="none" rotWithShape="1">
                  <a:gsLst>
                    <a:gs pos="0">
                      <a:prstClr val="black">
                        <a:lumMod val="65000"/>
                        <a:lumOff val="35000"/>
                      </a:prstClr>
                    </a:gs>
                    <a:gs pos="86000">
                      <a:prstClr val="black">
                        <a:lumMod val="75000"/>
                        <a:lumOff val="25000"/>
                      </a:prstClr>
                    </a:gs>
                  </a:gsLst>
                  <a:path path="circle">
                    <a:fillToRect r="100000" b="100000"/>
                  </a:path>
                  <a:tileRect l="-100000" t="-100000"/>
                </a:gradFill>
                <a:latin typeface="Segoe UI Light" pitchFamily="34" charset="0"/>
                <a:ea typeface="Segoe UI" pitchFamily="34" charset="0"/>
                <a:cs typeface="Segoe UI" pitchFamily="34" charset="0"/>
              </a:rPr>
              <a:t>Esc once to stop the video, again to stop the course.</a:t>
            </a:r>
          </a:p>
          <a:p>
            <a:pPr marL="0" indent="0" defTabSz="685695">
              <a:buFont typeface="Arial" pitchFamily="34" charset="0"/>
              <a:buNone/>
              <a:defRPr/>
            </a:pPr>
            <a:r>
              <a:rPr lang="en-US" sz="2000" dirty="0">
                <a:solidFill>
                  <a:srgbClr val="C00000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rPr>
              <a:t> 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9958" y="5819417"/>
            <a:ext cx="1038095" cy="209524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3855" y="2393084"/>
            <a:ext cx="5657143" cy="571429"/>
          </a:xfrm>
          <a:prstGeom prst="rect">
            <a:avLst/>
          </a:prstGeom>
        </p:spPr>
      </p:pic>
      <p:pic>
        <p:nvPicPr>
          <p:cNvPr id="55" name="Media Placeholder 15">
            <a:hlinkClick r:id="rId24" action="ppaction://hlinksldjump"/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356" y="8495913"/>
            <a:ext cx="1115476" cy="627836"/>
          </a:xfrm>
          <a:prstGeom prst="rect">
            <a:avLst/>
          </a:prstGeom>
        </p:spPr>
      </p:pic>
      <p:sp>
        <p:nvSpPr>
          <p:cNvPr id="57" name="Rectangle 56">
            <a:hlinkClick r:id="rId24" action="ppaction://hlinksldjump"/>
          </p:cNvPr>
          <p:cNvSpPr/>
          <p:nvPr/>
        </p:nvSpPr>
        <p:spPr>
          <a:xfrm>
            <a:off x="1201532" y="8489089"/>
            <a:ext cx="1133856" cy="649224"/>
          </a:xfrm>
          <a:prstGeom prst="rect">
            <a:avLst/>
          </a:prstGeom>
          <a:solidFill>
            <a:schemeClr val="tx1">
              <a:lumMod val="85000"/>
              <a:lumOff val="15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Text Placeholder 6"/>
          <p:cNvSpPr txBox="1">
            <a:spLocks/>
          </p:cNvSpPr>
          <p:nvPr/>
        </p:nvSpPr>
        <p:spPr>
          <a:xfrm>
            <a:off x="2581105" y="9221787"/>
            <a:ext cx="1127895" cy="32625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Pie, bar, &amp; line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0" name="Text Placeholder 6"/>
          <p:cNvSpPr txBox="1">
            <a:spLocks/>
          </p:cNvSpPr>
          <p:nvPr/>
        </p:nvSpPr>
        <p:spPr>
          <a:xfrm>
            <a:off x="3922345" y="9226296"/>
            <a:ext cx="1131968" cy="347515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Customize</a:t>
            </a:r>
            <a:endParaRPr lang="en-US" dirty="0"/>
          </a:p>
        </p:txBody>
      </p:sp>
      <p:sp>
        <p:nvSpPr>
          <p:cNvPr id="61" name="Text Placeholder 6"/>
          <p:cNvSpPr txBox="1">
            <a:spLocks/>
          </p:cNvSpPr>
          <p:nvPr/>
        </p:nvSpPr>
        <p:spPr>
          <a:xfrm>
            <a:off x="5270106" y="9221787"/>
            <a:ext cx="1088616" cy="304800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lvl1pPr marL="0" marR="0" indent="0" algn="l" defTabSz="125254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900" kern="1200">
                <a:solidFill>
                  <a:schemeClr val="bg1">
                    <a:lumMod val="50000"/>
                  </a:schemeClr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  <a:lvl2pPr marL="626273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2545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78818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505090" indent="0" algn="l" defTabSz="1252545" rtl="0" eaLnBrk="1" latinLnBrk="0" hangingPunct="1">
              <a:spcBef>
                <a:spcPct val="20000"/>
              </a:spcBef>
              <a:buFont typeface="Wingdings" pitchFamily="2" charset="2"/>
              <a:buNone/>
              <a:defRPr sz="2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44499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070772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97044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323317" indent="-313136" algn="l" defTabSz="1252545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>
                <a:solidFill>
                  <a:schemeClr val="bg1"/>
                </a:solidFill>
                <a:latin typeface="Segoe UI Light" pitchFamily="34" charset="0"/>
              </a:rPr>
              <a:t>Combo charts</a:t>
            </a:r>
            <a:endParaRPr lang="en-US" sz="11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3" name="Text Placeholder 6"/>
          <p:cNvSpPr txBox="1">
            <a:spLocks/>
          </p:cNvSpPr>
          <p:nvPr/>
        </p:nvSpPr>
        <p:spPr>
          <a:xfrm>
            <a:off x="6621419" y="9221787"/>
            <a:ext cx="1076000" cy="315618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Copy a chart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3318081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3:35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66568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5:36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020434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1:51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370352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3:17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964748" y="8951976"/>
            <a:ext cx="343897" cy="153888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Segoe UI Light" pitchFamily="34" charset="0"/>
              </a:rPr>
              <a:t>1:04</a:t>
            </a:r>
            <a:endParaRPr lang="en-US" sz="1000" dirty="0">
              <a:solidFill>
                <a:schemeClr val="bg1"/>
              </a:solidFill>
              <a:latin typeface="Segoe UI Light" pitchFamily="34" charset="0"/>
            </a:endParaRPr>
          </a:p>
        </p:txBody>
      </p:sp>
      <p:sp>
        <p:nvSpPr>
          <p:cNvPr id="69" name="Text Placeholder 6"/>
          <p:cNvSpPr txBox="1">
            <a:spLocks/>
          </p:cNvSpPr>
          <p:nvPr/>
        </p:nvSpPr>
        <p:spPr>
          <a:xfrm>
            <a:off x="1211196" y="9221787"/>
            <a:ext cx="1123267" cy="336883"/>
          </a:xfrm>
          <a:prstGeom prst="rect">
            <a:avLst/>
          </a:prstGeom>
          <a:noFill/>
        </p:spPr>
        <p:txBody>
          <a:bodyPr vert="horz" lIns="0" tIns="62627" rIns="125255" bIns="62627" rtlCol="0">
            <a:no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100">
                <a:solidFill>
                  <a:schemeClr val="bg1"/>
                </a:solidFill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  <a:lvl2pPr indent="0">
              <a:spcBef>
                <a:spcPct val="20000"/>
              </a:spcBef>
              <a:buFont typeface="Wingdings" pitchFamily="2" charset="2"/>
              <a:buNone/>
            </a:lvl2pPr>
            <a:lvl3pPr indent="0">
              <a:spcBef>
                <a:spcPct val="20000"/>
              </a:spcBef>
              <a:buFont typeface="Wingdings" pitchFamily="2" charset="2"/>
              <a:buNone/>
            </a:lvl3pPr>
            <a:lvl4pPr indent="0">
              <a:spcBef>
                <a:spcPct val="20000"/>
              </a:spcBef>
              <a:buFont typeface="Wingdings" pitchFamily="2" charset="2"/>
              <a:buNone/>
            </a:lvl4pPr>
            <a:lvl5pPr indent="0">
              <a:spcBef>
                <a:spcPct val="20000"/>
              </a:spcBef>
              <a:buFont typeface="Wingdings" pitchFamily="2" charset="2"/>
              <a:buNone/>
            </a:lvl5pPr>
            <a:lvl6pPr marL="3444499" indent="-313136">
              <a:spcBef>
                <a:spcPct val="20000"/>
              </a:spcBef>
              <a:buFont typeface="Arial" pitchFamily="34" charset="0"/>
              <a:buChar char="•"/>
              <a:defRPr sz="2700"/>
            </a:lvl6pPr>
            <a:lvl7pPr marL="4070772" indent="-313136">
              <a:spcBef>
                <a:spcPct val="20000"/>
              </a:spcBef>
              <a:buFont typeface="Arial" pitchFamily="34" charset="0"/>
              <a:buChar char="•"/>
              <a:defRPr sz="2700"/>
            </a:lvl7pPr>
            <a:lvl8pPr marL="4697044" indent="-313136">
              <a:spcBef>
                <a:spcPct val="20000"/>
              </a:spcBef>
              <a:buFont typeface="Arial" pitchFamily="34" charset="0"/>
              <a:buChar char="•"/>
              <a:defRPr sz="2700"/>
            </a:lvl8pPr>
            <a:lvl9pPr marL="5323317" indent="-313136">
              <a:spcBef>
                <a:spcPct val="20000"/>
              </a:spcBef>
              <a:buFont typeface="Arial" pitchFamily="34" charset="0"/>
              <a:buChar char="•"/>
              <a:defRPr sz="2700"/>
            </a:lvl9pPr>
          </a:lstStyle>
          <a:p>
            <a:r>
              <a:rPr lang="en-US" dirty="0"/>
              <a:t>Create a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92959"/>
      </p:ext>
    </p:extLst>
  </p:cSld>
  <p:clrMapOvr>
    <a:masterClrMapping/>
  </p:clrMapOvr>
  <p:transition advClick="0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MEDIACAPTIONSPROMPTED" val="False"/>
  <p:tag name="TEMPPRESENTATIONFILE" val="C:\Users\Administrator\AppData\Local\Temp\tmp43E4.tmp"/>
  <p:tag name="TEMPMEDIAFILENAME" val="C:\Users\Administrator\AppData\Local\Temp\tmp47FB_Create a Chart - M1 - 50.mp4"/>
  <p:tag name="MEDIAFADEDURATION" val="0.2"/>
  <p:tag name="MEDIATRANSPARENCY" val="0.3"/>
  <p:tag name="MEDIACAPTIONSHIDDEN" val="False"/>
  <p:tag name="CUSTOMXMLPARTID" val="{313EDB32-DE07-4101-8612-EEB6FA756BBE}"/>
  <p:tag name="MEDIACAPTIONCOUNT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5750b0cf-968e-4533-839f-e1c404487156"/>
  <p:tag name="CAPTIONITEMSYSNAME" val="Create a Chart - M1 - 50Chartsprovidea00:00:00.0-00:00:08.1"/>
  <p:tag name="BOOKMARKENTRYNAME" val="Create a Chart - M1 - 5000:00:00.0"/>
  <p:tag name="BOOKMARKEXITNAME" val="Create a Chart - M1 - 5000:00:08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cac049bf-e7f3-4a8d-bb8c-13b7534ed069"/>
  <p:tag name="CAPTIONITEMSYSNAME" val="Create a Chart - M1 - 50Forexample,I00:00:08.2-00:00:14.6"/>
  <p:tag name="BOOKMARKENTRYNAME" val="Create a Chart - M1 - 5000:00:08.2"/>
  <p:tag name="BOOKMARKEXITNAME" val="Create a Chart - M1 - 5000:00:14.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62ed67b4-ab2b-41e4-bfe1-0a4484a2bab2"/>
  <p:tag name="CAPTIONITEMSYSNAME" val="Create a Chart - M1 - 50Iselectthe00:00:14.7-00:00:25.1"/>
  <p:tag name="BOOKMARKENTRYNAME" val="Create a Chart - M1 - 5000:00:14.7"/>
  <p:tag name="BOOKMARKEXITNAME" val="Create a Chart - M1 - 5000:00:25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4a50a85f-3fb6-4f12-adbe-e60ec5feced8"/>
  <p:tag name="CAPTIONITEMSYSNAME" val="Create a Chart - M1 - 50Exceldisplaysrecommended00:00:25.2-00:00:30.7"/>
  <p:tag name="BOOKMARKENTRYNAME" val="Create a Chart - M1 - 5000:00:25.2"/>
  <p:tag name="BOOKMARKEXITNAME" val="Create a Chart - M1 - 5000:00:30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0a0a464e-6a60-4a53-86bf-974cc7a3da4d"/>
  <p:tag name="CAPTIONITEMSYSNAME" val="Create a Chart - M1 - 50Youcanhover00:00:30.8-00:00:36.4"/>
  <p:tag name="BOOKMARKENTRYNAME" val="Create a Chart - M1 - 5000:00:30.8"/>
  <p:tag name="BOOKMARKEXITNAME" val="Create a Chart - M1 - 5000:00:36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bd85169d-255d-45f0-97ad-ec69b5bcb92d"/>
  <p:tag name="CAPTIONITEMSYSNAME" val="Create a Chart - M1 - 50ClusteredColumnis00:00:36.5-00:00:41.7"/>
  <p:tag name="BOOKMARKENTRYNAME" val="Create a Chart - M1 - 5000:00:36.5"/>
  <p:tag name="BOOKMARKEXITNAME" val="Create a Chart - M1 - 5000:00:41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e2d0096b-f39e-4510-92f9-3fa1872a7ab4"/>
  <p:tag name="CAPTIONITEMSYSNAME" val="Create a Chart - M1 - 50AndnowI00:00:41.8-00:00:53.6"/>
  <p:tag name="BOOKMARKENTRYNAME" val="Create a Chart - M1 - 5000:00:41.8"/>
  <p:tag name="BOOKMARKEXITNAME" val="Create a Chart - M1 - 5000:00:53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1367707-470e-4c03-8fa6-fc1e96f80b9a"/>
  <p:tag name="CAPTIONINTERNALID" val="a81fedea-ef59-46ef-b034-121b60896588"/>
  <p:tag name="CAPTIONITEMSYSNAME" val="Create a Chart - M1 - 50Upnext,Create00:00:53.7-00:00:58.9"/>
  <p:tag name="BOOKMARKENTRYNAME" val="Create a Chart - M1 - 5000:00:53.7"/>
  <p:tag name="BOOKMARKEXITNAME" val="Create a Chart - M1 - 5000:00:58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MEDIACAPTIONSPROMPTED" val="False"/>
  <p:tag name="TEMPPRESENTATIONFILE" val="C:\Users\Administrator\AppData\Local\Temp\tmpF210.tmp"/>
  <p:tag name="TEMPMEDIAFILENAME" val="C:\Users\Administrator\AppData\Local\Temp\tmpF637_Create a Chart - M2 - 50.mp4"/>
  <p:tag name="MEDIAFADEDURATION" val="0.2"/>
  <p:tag name="MEDIATRANSPARENCY" val="0.3"/>
  <p:tag name="MEDIACAPTIONSHIDDEN" val="False"/>
  <p:tag name="CUSTOMXMLPARTID" val="{648D3EED-FF94-4232-A93D-E704EE96A67F}"/>
  <p:tag name="MEDIACAPTIONCOUNT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4ce1a638-ded6-4117-8406-9e23c0c5444f"/>
  <p:tag name="CAPTIONITEMSYSNAME" val="Create a Chart - M2 - 50Wecreateda00:00:00.0-00:00:13.4"/>
  <p:tag name="BOOKMARKENTRYNAME" val="Create a Chart - M2 - 5000:00:00.0"/>
  <p:tag name="BOOKMARKEXITNAME" val="Create a Chart - M2 - 5000:00:13.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a1993a8c-a1d1-47b5-a30a-9232d4decd24"/>
  <p:tag name="CAPTIONITEMSYSNAME" val="Create a Chart - M2 - 50Eachtypeof00:00:13.5-00:00:20.8"/>
  <p:tag name="BOOKMARKENTRYNAME" val="Create a Chart - M2 - 5000:00:13.5"/>
  <p:tag name="BOOKMARKEXITNAME" val="Create a Chart - M2 - 5000:00:2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fb1de147-2dc8-4e0f-8669-6e1409522f33"/>
  <p:tag name="CAPTIONITEMSYSNAME" val="Create a Chart - M2 - 50We’llgoover00:00:20.9-00:00:24.2"/>
  <p:tag name="BOOKMARKENTRYNAME" val="Create a Chart - M2 - 5000:00:20.9"/>
  <p:tag name="BOOKMARKEXITNAME" val="Create a Chart - M2 - 5000:00:24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24ff3c7f-291a-460e-a36c-6d0b60ac633f"/>
  <p:tag name="CAPTIONITEMSYSNAME" val="Create a Chart - M2 - 50Tocreatea00:00:24.3-00:00:31.0"/>
  <p:tag name="BOOKMARKENTRYNAME" val="Create a Chart - M2 - 5000:00:24.3"/>
  <p:tag name="BOOKMARKEXITNAME" val="Create a Chart - M2 - 5000:00:31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31969be9-1ac2-46f7-aab4-8d8a714ca5bc"/>
  <p:tag name="CAPTIONITEMSYSNAME" val="Create a Chart - M2 - 50ClickQuickAnalysis00:00:31.1-00:00:35.8"/>
  <p:tag name="BOOKMARKENTRYNAME" val="Create a Chart - M2 - 5000:00:31.1"/>
  <p:tag name="BOOKMARKEXITNAME" val="Create a Chart - M2 - 5000:00:35.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78083fd3-5fc8-42bb-ab59-d4b6be578911"/>
  <p:tag name="CAPTIONITEMSYSNAME" val="Create a Chart - M2 - 50Exceldisplaysrecommended00:00:35.9-00:00:44.6"/>
  <p:tag name="BOOKMARKENTRYNAME" val="Create a Chart - M2 - 5000:00:35.9"/>
  <p:tag name="BOOKMARKEXITNAME" val="Create a Chart - M2 - 5000:00:44.6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a1d443c1-e573-404a-ae8b-ad39545e7d32"/>
  <p:tag name="CAPTIONITEMSYSNAME" val="Create a Chart - M2 - 50I’llshowyou00:00:44.7-00:00:49.9"/>
  <p:tag name="BOOKMARKENTRYNAME" val="Create a Chart - M2 - 5000:00:44.7"/>
  <p:tag name="BOOKMARKEXITNAME" val="Create a Chart - M2 - 5000:00:49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c9f1128f-030e-48e6-af0c-1dc62bf10f23"/>
  <p:tag name="CAPTIONITEMSYSNAME" val="Create a Chart - M2 - 50ClickthePie00:00:50.0-00:00:54.4"/>
  <p:tag name="BOOKMARKENTRYNAME" val="Create a Chart - M2 - 5000:00:50.0"/>
  <p:tag name="BOOKMARKEXITNAME" val="Create a Chart - M2 - 5000:00:54.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480b728a-d080-4625-b09d-782d13d5467f"/>
  <p:tag name="CAPTIONITEMSYSNAME" val="Create a Chart - M2 - 50Youcanchart00:00:54.5-00:01:05.1"/>
  <p:tag name="BOOKMARKENTRYNAME" val="Create a Chart - M2 - 5000:00:54.5"/>
  <p:tag name="BOOKMARKEXITNAME" val="Create a Chart - M2 - 5000:01:05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4347980d-b08d-419e-9f1a-56e5f801e048"/>
  <p:tag name="CAPTIONITEMSYSNAME" val="Create a Chart - M2 - 50I’mgoingto00:01:05.2-00:01:12.9"/>
  <p:tag name="BOOKMARKENTRYNAME" val="Create a Chart - M2 - 5000:01:05.2"/>
  <p:tag name="BOOKMARKEXITNAME" val="Create a Chart - M2 - 5000:01:12.9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c0cf096f-d90b-452a-957d-c2c2ba68c7a3"/>
  <p:tag name="CAPTIONITEMSYSNAME" val="Create a Chart - M2 - 50(somethingwe’lllook00:01:13.0-00:01:16.0"/>
  <p:tag name="BOOKMARKENTRYNAME" val="Create a Chart - M2 - 5000:01:13.0"/>
  <p:tag name="BOOKMARKEXITNAME" val="Create a Chart - M2 - 5000:01:16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9423bbca-566d-4b72-ba34-1565d1d5acf7"/>
  <p:tag name="CAPTIONITEMSYSNAME" val="Create a Chart - M2 - 50Iclickthe00:01:16.1-00:01:24.0"/>
  <p:tag name="BOOKMARKENTRYNAME" val="Create a Chart - M2 - 5000:01:16.1"/>
  <p:tag name="BOOKMARKEXITNAME" val="Create a Chart - M2 - 5000:01:24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11ca4a62-d4ab-4b57-a453-f41bc7fbe324"/>
  <p:tag name="CAPTIONITEMSYSNAME" val="Create a Chart - M2 - 50Iscrolldown00:01:24.1-00:01:35.3"/>
  <p:tag name="BOOKMARKENTRYNAME" val="Create a Chart - M2 - 5000:01:24.1"/>
  <p:tag name="BOOKMARKEXITNAME" val="Create a Chart - M2 - 5000:01:35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0f9e2b26-48c2-4829-af5c-351532d2fe25"/>
  <p:tag name="CAPTIONITEMSYSNAME" val="Create a Chart - M2 - 50Differentdatadisplays00:01:35.4-00:01:39.7"/>
  <p:tag name="BOOKMARKENTRYNAME" val="Create a Chart - M2 - 5000:01:35.4"/>
  <p:tag name="BOOKMARKEXITNAME" val="Create a Chart - M2 - 5000:01:39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5898db3d-7ce9-4b0f-b3b1-0311e4259521"/>
  <p:tag name="CAPTIONITEMSYSNAME" val="Create a Chart - M2 - 50Ifyoutry00:01:39.8-00:01:49.7"/>
  <p:tag name="BOOKMARKENTRYNAME" val="Create a Chart - M2 - 5000:01:39.8"/>
  <p:tag name="BOOKMARKEXITNAME" val="Create a Chart - M2 - 5000:01:49.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73ed252e-f35a-4d2f-818a-ed8429af7f7e"/>
  <p:tag name="CAPTIONITEMSYSNAME" val="Create a Chart - M2 - 50NowI’mcreating00:01:49.8-00:01:56.7"/>
  <p:tag name="BOOKMARKENTRYNAME" val="Create a Chart - M2 - 5000:01:49.8"/>
  <p:tag name="BOOKMARKEXITNAME" val="Create a Chart - M2 - 5000:01:56.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4049f257-3335-46a2-b265-988255b6c0ba"/>
  <p:tag name="CAPTIONITEMSYSNAME" val="Create a Chart - M2 - 50Chartingthesame00:01:56.8-00:02:01.6"/>
  <p:tag name="BOOKMARKENTRYNAME" val="Create a Chart - M2 - 5000:01:56.8"/>
  <p:tag name="BOOKMARKEXITNAME" val="Create a Chart - M2 - 5000:02:01.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2bb921a2-47b0-452f-af34-db36609f9c1e"/>
  <p:tag name="CAPTIONITEMSYSNAME" val="Create a Chart - M2 - 50thatmayhelp00:02:01.7-00:02:07.6"/>
  <p:tag name="BOOKMARKENTRYNAME" val="Create a Chart - M2 - 5000:02:01.7"/>
  <p:tag name="BOOKMARKEXITNAME" val="Create a Chart - M2 - 5000:02:07.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73e83ffc-04c5-484c-89bc-b8d04f725c25"/>
  <p:tag name="CAPTIONITEMSYSNAME" val="Create a Chart - M2 - 50We’recreatingsome00:02:07.7-00:02:13.5"/>
  <p:tag name="BOOKMARKENTRYNAME" val="Create a Chart - M2 - 5000:02:07.7"/>
  <p:tag name="BOOKMARKEXITNAME" val="Create a Chart - M2 - 5000:02:13.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539f32b7-9cdb-44a2-8217-e123cf6dd692"/>
  <p:tag name="CAPTIONITEMSYSNAME" val="Create a Chart - M2 - 50Tocreatecharts00:02:13.6-00:02:24.8"/>
  <p:tag name="BOOKMARKENTRYNAME" val="Create a Chart - M2 - 5000:02:13.6"/>
  <p:tag name="BOOKMARKEXITNAME" val="Create a Chart - M2 - 5000:02:24.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f33206ee-58f2-45f9-bbc6-e397cf1482f5"/>
  <p:tag name="CAPTIONITEMSYSNAME" val="Create a Chart - M2 - 50IntheCharts00:02:24.9-00:02:28.3"/>
  <p:tag name="BOOKMARKENTRYNAME" val="Create a Chart - M2 - 5000:02:24.9"/>
  <p:tag name="BOOKMARKEXITNAME" val="Create a Chart - M2 - 5000:02:28.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cd0c1482-ea64-4248-b286-f208941385f3"/>
  <p:tag name="CAPTIONITEMSYSNAME" val="Create a Chart - M2 - 50ClickRecommendedCharts00:02:28.4-00:02:37.4"/>
  <p:tag name="BOOKMARKENTRYNAME" val="Create a Chart - M2 - 5000:02:28.4"/>
  <p:tag name="BOOKMARKEXITNAME" val="Create a Chart - M2 - 5000:02:37.4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0e364e1d-b5dc-464e-ba55-30d0d8d13699"/>
  <p:tag name="CAPTIONITEMSYSNAME" val="Create a Chart - M2 - 50clickAllCharts00:02:37.5-00:02:41.2"/>
  <p:tag name="BOOKMARKENTRYNAME" val="Create a Chart - M2 - 5000:02:37.5"/>
  <p:tag name="BOOKMARKEXITNAME" val="Create a Chart - M2 - 5000:02:41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46dc4632-1792-4894-8a5d-50cd634fb7be"/>
  <p:tag name="CAPTIONITEMSYSNAME" val="Create a Chart - M2 - 50Theseareall00:02:41.3-00:02:46.0"/>
  <p:tag name="BOOKMARKENTRYNAME" val="Create a Chart - M2 - 5000:02:41.3"/>
  <p:tag name="BOOKMARKEXITNAME" val="Create a Chart - M2 - 5000:02:46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8b3d4137-1c7f-404f-b906-ad47c159a7fb"/>
  <p:tag name="CAPTIONITEMSYSNAME" val="Create a Chart - M2 - 50AsImentioned00:02:46.1-00:02:51.3"/>
  <p:tag name="BOOKMARKENTRYNAME" val="Create a Chart - M2 - 5000:02:46.1"/>
  <p:tag name="BOOKMARKEXITNAME" val="Create a Chart - M2 - 5000:02:51.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a008a558-11b1-417e-a23d-1578858620a2"/>
  <p:tag name="CAPTIONITEMSYSNAME" val="Create a Chart - M2 - 50becauseitcan00:02:51.4-00:02:54.8"/>
  <p:tag name="BOOKMARKENTRYNAME" val="Create a Chart - M2 - 5000:02:51.4"/>
  <p:tag name="BOOKMARKEXITNAME" val="Create a Chart - M2 - 5000:02:54.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08e21503-0177-4ced-a25b-115b1abe3da1"/>
  <p:tag name="CAPTIONITEMSYSNAME" val="Create a Chart - M2 - 50Wecouldmake00:02:54.9-00:03:02.2"/>
  <p:tag name="BOOKMARKENTRYNAME" val="Create a Chart - M2 - 5000:02:54.9"/>
  <p:tag name="BOOKMARKEXITNAME" val="Create a Chart - M2 - 5000:03:02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b4fb125f-c186-4adf-9bbb-2f88baf3ed53"/>
  <p:tag name="CAPTIONITEMSYSNAME" val="Create a Chart - M2 - 50andnotthe00:03:02.3-00:03:08.1"/>
  <p:tag name="BOOKMARKENTRYNAME" val="Create a Chart - M2 - 5000:03:02.3"/>
  <p:tag name="BOOKMARKEXITNAME" val="Create a Chart - M2 - 5000:03:08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3699788e-ab82-4209-a9d9-39213e0eaeef"/>
  <p:tag name="CAPTIONITEMSYSNAME" val="Create a Chart - M2 - 50Instead,let’smake00:03:08.2-00:03:12.6"/>
  <p:tag name="BOOKMARKENTRYNAME" val="Create a Chart - M2 - 5000:03:08.2"/>
  <p:tag name="BOOKMARKEXITNAME" val="Create a Chart - M2 - 5000:03:12.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8a0d64cd-2b9c-495b-9e74-4a5af679c4e2"/>
  <p:tag name="CAPTIONITEMSYSNAME" val="Create a Chart - M2 - 50ClickLine,click00:03:12.7-00:03:21.1"/>
  <p:tag name="BOOKMARKENTRYNAME" val="Create a Chart - M2 - 5000:03:12.7"/>
  <p:tag name="BOOKMARKEXITNAME" val="Create a Chart - M2 - 5000:03:21.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6ee6f064-649c-4b71-8307-7abe4887f4b0"/>
  <p:tag name="CAPTIONITEMSYSNAME" val="Create a Chart - M2 - 50ClickOK,and00:03:21.2-00:03:27.3"/>
  <p:tag name="BOOKMARKENTRYNAME" val="Create a Chart - M2 - 5000:03:21.2"/>
  <p:tag name="BOOKMARKEXITNAME" val="Create a Chart - M2 - 5000:03:27.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522ddc0-6a35-4fc2-be4a-7347f4d968d6"/>
  <p:tag name="CAPTIONINTERNALID" val="2d000284-41ca-4165-a904-5f7162271532"/>
  <p:tag name="CAPTIONITEMSYSNAME" val="Create a Chart - M2 - 50Upnext,Customize00:03:27.4-00:03:30.5"/>
  <p:tag name="BOOKMARKENTRYNAME" val="Create a Chart - M2 - 5000:03:27.4"/>
  <p:tag name="BOOKMARKEXITNAME" val="Create a Chart - M2 - 5000:03:30.5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MEDIACAPTIONSPROMPTED" val="False"/>
  <p:tag name="TEMPPRESENTATIONFILE" val="C:\Users\Administrator\AppData\Local\Temp\tmp944A.tmp"/>
  <p:tag name="TEMPMEDIAFILENAME" val="C:\Users\Administrator\AppData\Local\Temp\tmp9833_Create a Chart - M3 - 50.mp4"/>
  <p:tag name="MEDIAFADEDURATION" val="0.2"/>
  <p:tag name="MEDIATRANSPARENCY" val="0.3"/>
  <p:tag name="MEDIACAPTIONSHIDDEN" val="False"/>
  <p:tag name="CUSTOMXMLPARTID" val="{9B2CC3E2-B609-4657-88BA-1F6375A19F9E}"/>
  <p:tag name="MEDIACAPTIONCOUNT" val="Tru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e5ba3302-550a-4b90-802d-2d3b16160574"/>
  <p:tag name="CAPTIONITEMSYSNAME" val="Create a Chart - M3 - 50Afteryoucreate00:00:00.0-00:00:09.8"/>
  <p:tag name="BOOKMARKENTRYNAME" val="Create a Chart - M3 - 5000:00:00.0"/>
  <p:tag name="BOOKMARKEXITNAME" val="Create a Chart - M3 - 5000:00:09.8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938be6bb-536e-4b33-9ac6-05ac2e6f2172"/>
  <p:tag name="CAPTIONITEMSYSNAME" val="Create a Chart - M3 - 50ortomake00:00:09.9-00:00:16.3"/>
  <p:tag name="BOOKMARKENTRYNAME" val="Create a Chart - M3 - 5000:00:09.9"/>
  <p:tag name="BOOKMARKEXITNAME" val="Create a Chart - M3 - 5000:00:16.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9879ea2-c401-4711-86d4-e05e5643389e"/>
  <p:tag name="CAPTIONITEMSYSNAME" val="Create a Chart - M3 - 50We’recustomizingthe00:00:16.4-00:00:20.5"/>
  <p:tag name="BOOKMARKENTRYNAME" val="Create a Chart - M3 - 5000:00:16.4"/>
  <p:tag name="BOOKMARKEXITNAME" val="Create a Chart - M3 - 5000:00:20.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79bebe29-7723-4b6f-91ed-d27d975ea2d5"/>
  <p:tag name="CAPTIONITEMSYSNAME" val="Create a Chart - M3 - 50Tochangethe00:00:20.6-00:00:30.0"/>
  <p:tag name="BOOKMARKENTRYNAME" val="Create a Chart - M3 - 5000:00:20.6"/>
  <p:tag name="BOOKMARKEXITNAME" val="Create a Chart - M3 - 5000:00:3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287b3eba-65a7-45b7-9bbc-3afa822bc9af"/>
  <p:tag name="CAPTIONITEMSYSNAME" val="Create a Chart - M3 - 50Whenyouselect00:00:30.1-00:00:37.4"/>
  <p:tag name="BOOKMARKENTRYNAME" val="Create a Chart - M3 - 5000:00:30.1"/>
  <p:tag name="BOOKMARKEXITNAME" val="Create a Chart - M3 - 5000:00:37.4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05f0d5a-08bc-4af8-be4d-4fd14c45f930"/>
  <p:tag name="CAPTIONITEMSYSNAME" val="Create a Chart - M3 - 50suchasfont,00:00:37.5-00:00:44.1"/>
  <p:tag name="BOOKMARKENTRYNAME" val="Create a Chart - M3 - 5000:00:37.5"/>
  <p:tag name="BOOKMARKEXITNAME" val="Create a Chart - M3 - 5000:00:44.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db54ded-cf47-476f-ae64-3ba7661098d1"/>
  <p:tag name="CAPTIONITEMSYSNAME" val="Create a Chart - M3 - 50Ifthereisn’t00:00:44.2-00:00:49.7"/>
  <p:tag name="BOOKMARKENTRYNAME" val="Create a Chart - M3 - 5000:00:44.2"/>
  <p:tag name="BOOKMARKEXITNAME" val="Create a Chart - M3 - 5000:00:49.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9e5699ce-1370-4f9c-ad03-f1e1a32c9269"/>
  <p:tag name="CAPTIONITEMSYSNAME" val="Create a Chart - M3 - 50Toaddelements00:00:49.8-00:00:56.5"/>
  <p:tag name="BOOKMARKENTRYNAME" val="Create a Chart - M3 - 5000:00:49.8"/>
  <p:tag name="BOOKMARKEXITNAME" val="Create a Chart - M3 - 5000:00:56.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707cbd3e-159a-4ff9-b41e-6bc5d4556f00"/>
  <p:tag name="CAPTIONITEMSYSNAME" val="Create a Chart - M3 - 50TheChartElements,00:00:56.6-00:01:04.9"/>
  <p:tag name="BOOKMARKENTRYNAME" val="Create a Chart - M3 - 5000:00:56.6"/>
  <p:tag name="BOOKMARKEXITNAME" val="Create a Chart - M3 - 5000:01:04.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67fecdf8-8d95-462a-a22c-45071bba5df3"/>
  <p:tag name="CAPTIONITEMSYSNAME" val="Create a Chart - M3 - 50ClicktheChart00:01:05.0-00:01:13.5"/>
  <p:tag name="BOOKMARKENTRYNAME" val="Create a Chart - M3 - 5000:01:05.0"/>
  <p:tag name="BOOKMARKEXITNAME" val="Create a Chart - M3 - 5000:01:13.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bb40e642-b5ce-44b2-9320-ca1909de604d"/>
  <p:tag name="CAPTIONITEMSYSNAME" val="Create a Chart - M3 - 50Differentcharttypes00:01:13.6-00:01:24.0"/>
  <p:tag name="BOOKMARKENTRYNAME" val="Create a Chart - M3 - 5000:01:13.6"/>
  <p:tag name="BOOKMARKEXITNAME" val="Create a Chart - M3 - 5000:01:24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f8525bc8-72eb-4867-9517-0152a72912c3"/>
  <p:tag name="CAPTIONITEMSYSNAME" val="Create a Chart - M3 - 50Theylookpretty00:01:24.1-00:01:31.8"/>
  <p:tag name="BOOKMARKENTRYNAME" val="Create a Chart - M3 - 5000:01:24.1"/>
  <p:tag name="BOOKMARKEXITNAME" val="Create a Chart - M3 - 5000:01:31.8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7e433e56-ad15-43ed-9093-9fdd3c1ff15d"/>
  <p:tag name="CAPTIONITEMSYSNAME" val="Create a Chart - M3 - 50Todothat,00:01:31.9-00:01:42.0"/>
  <p:tag name="BOOKMARKENTRYNAME" val="Create a Chart - M3 - 5000:01:31.9"/>
  <p:tag name="BOOKMARKEXITNAME" val="Create a Chart - M3 - 5000:01:42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5cde9533-c7b5-4162-bb78-ac3a2911979e"/>
  <p:tag name="CAPTIONITEMSYSNAME" val="Create a Chart - M3 - 50Noneofthem00:01:42.1-00:01:50.8"/>
  <p:tag name="BOOKMARKENTRYNAME" val="Create a Chart - M3 - 5000:01:42.1"/>
  <p:tag name="BOOKMARKEXITNAME" val="Create a Chart - M3 - 5000:01:50.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0bbc63a6-7cdc-4eda-adb9-a72be21a3fc6"/>
  <p:tag name="CAPTIONITEMSYSNAME" val="Create a Chart - M3 - 50Ataskpane00:01:50.9-00:01:56.1"/>
  <p:tag name="BOOKMARKENTRYNAME" val="Create a Chart - M3 - 5000:01:50.9"/>
  <p:tag name="BOOKMARKEXITNAME" val="Create a Chart - M3 - 5000:01:56.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86388277-78d0-4766-b5ce-16c6575e5676"/>
  <p:tag name="CAPTIONITEMSYSNAME" val="Create a Chart - M3 - 50IcheckPercentage00:01:56.2-00:02:01.9"/>
  <p:tag name="BOOKMARKENTRYNAME" val="Create a Chart - M3 - 5000:01:56.2"/>
  <p:tag name="BOOKMARKEXITNAME" val="Create a Chart - M3 - 5000:02:01.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02515961-d882-40cc-b726-10fa671ab77f"/>
  <p:tag name="CAPTIONITEMSYSNAME" val="Create a Chart - M3 - 50We’realmostdone.00:02:02.0-00:02:07.4"/>
  <p:tag name="BOOKMARKENTRYNAME" val="Create a Chart - M3 - 5000:02:02.0"/>
  <p:tag name="BOOKMARKEXITNAME" val="Create a Chart - M3 - 5000:02:07.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c124218-510d-4410-858c-c82f5bfb4689"/>
  <p:tag name="CAPTIONITEMSYSNAME" val="Create a Chart - M3 - 50SoIclick00:02:07.5-00:02:10.3"/>
  <p:tag name="BOOKMARKENTRYNAME" val="Create a Chart - M3 - 5000:02:07.5"/>
  <p:tag name="BOOKMARKEXITNAME" val="Create a Chart - M3 - 5000:02:10.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28bc6d2-34bc-4d7a-86fd-3a8068d955f4"/>
  <p:tag name="CAPTIONITEMSYSNAME" val="Create a Chart - M3 - 50Whenyoupoint00:02:10.4-00:02:18.5"/>
  <p:tag name="BOOKMARKENTRYNAME" val="Create a Chart - M3 - 5000:02:10.4"/>
  <p:tag name="BOOKMARKEXITNAME" val="Create a Chart - M3 - 5000:02:18.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53a26247-bd4d-4a7d-a3cd-8b2bdde2fbfc"/>
  <p:tag name="CAPTIONITEMSYSNAME" val="Create a Chart - M3 - 50Andwehave00:02:18.6-00:02:23.0"/>
  <p:tag name="BOOKMARKENTRYNAME" val="Create a Chart - M3 - 5000:02:18.6"/>
  <p:tag name="BOOKMARKEXITNAME" val="Create a Chart - M3 - 5000:02:23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c194797-59e0-4626-b662-81215867e670"/>
  <p:tag name="CAPTIONITEMSYSNAME" val="Create a Chart - M3 - 50Nowwe’recustomizing00:02:23.1-00:02:27.5"/>
  <p:tag name="BOOKMARKENTRYNAME" val="Create a Chart - M3 - 5000:02:23.1"/>
  <p:tag name="BOOKMARKEXITNAME" val="Create a Chart - M3 - 5000:02:27.5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80fac19-ef3c-4d11-82ae-098ad3e1e04b"/>
  <p:tag name="CAPTIONITEMSYSNAME" val="Create a Chart - M3 - 50Selectthechart,00:02:27.6-00:02:36.2"/>
  <p:tag name="BOOKMARKENTRYNAME" val="Create a Chart - M3 - 5000:02:27.6"/>
  <p:tag name="BOOKMARKEXITNAME" val="Create a Chart - M3 - 5000:02:36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5afde350-6e7f-4193-ad92-037ca6b41851"/>
  <p:tag name="CAPTIONITEMSYSNAME" val="Create a Chart - M3 - 50IcheckData00:02:36.3-00:02:40.8"/>
  <p:tag name="BOOKMARKENTRYNAME" val="Create a Chart - M3 - 5000:02:36.3"/>
  <p:tag name="BOOKMARKEXITNAME" val="Create a Chart - M3 - 5000:02:40.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cfea327a-3692-48d3-8907-13bb43de187f"/>
  <p:tag name="CAPTIONITEMSYSNAME" val="Create a Chart - M3 - 50Tochangethe00:02:40.9-00:02:45.9"/>
  <p:tag name="BOOKMARKENTRYNAME" val="Create a Chart - M3 - 5000:02:40.9"/>
  <p:tag name="BOOKMARKEXITNAME" val="Create a Chart - M3 - 5000:02:45.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0d08f0f8-4ade-4d31-93f7-84c46b97362b"/>
  <p:tag name="CAPTIONITEMSYSNAME" val="Create a Chart - M3 - 50clickSelectData00:02:46.0-00:02:58.2"/>
  <p:tag name="BOOKMARKENTRYNAME" val="Create a Chart - M3 - 5000:02:46.0"/>
  <p:tag name="BOOKMARKEXITNAME" val="Create a Chart - M3 - 5000:02:58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a0f5a4ca-1f54-4b21-a290-abd63f4ddec9"/>
  <p:tag name="CAPTIONITEMSYSNAME" val="Create a Chart - M3 - 50NowthatI’ve00:02:58.3-00:03:03.1"/>
  <p:tag name="BOOKMARKENTRYNAME" val="Create a Chart - M3 - 5000:02:58.3"/>
  <p:tag name="BOOKMARKEXITNAME" val="Create a Chart - M3 - 5000:03:03.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ed63226d-761b-499e-b98b-40b6baaf4976"/>
  <p:tag name="CAPTIONITEMSYSNAME" val="Create a Chart - M3 - 50ButIdon’t00:03:03.2-00:03:07.5"/>
  <p:tag name="BOOKMARKENTRYNAME" val="Create a Chart - M3 - 5000:03:03.2"/>
  <p:tag name="BOOKMARKEXITNAME" val="Create a Chart - M3 - 5000:03:07.5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2bc4e99b-ec71-4cf5-b94d-4ad71cec4f40"/>
  <p:tag name="CAPTIONITEMSYSNAME" val="Create a Chart - M3 - 50Instead,Iright-click00:03:07.6-00:03:22.1"/>
  <p:tag name="BOOKMARKENTRYNAME" val="Create a Chart - M3 - 5000:03:07.6"/>
  <p:tag name="BOOKMARKEXITNAME" val="Create a Chart - M3 - 5000:03:22.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09562cc1-0f0b-4e83-a9dd-2581cebdf816"/>
  <p:tag name="CAPTIONITEMSYSNAME" val="Create a Chart - M3 - 50Andnowwe00:03:22.2-00:03:28.5"/>
  <p:tag name="BOOKMARKENTRYNAME" val="Create a Chart - M3 - 5000:03:22.2"/>
  <p:tag name="BOOKMARKEXITNAME" val="Create a Chart - M3 - 5000:03:28.5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e1bbbe0a-de3c-4fef-8752-6d7abbcc8c4c"/>
  <p:tag name="CAPTIONITEMSYSNAME" val="Create a Chart - M3 - 50Lastly,we’recustomizing00:03:28.6-00:03:34.3"/>
  <p:tag name="BOOKMARKENTRYNAME" val="Create a Chart - M3 - 5000:03:28.6"/>
  <p:tag name="BOOKMARKEXITNAME" val="Create a Chart - M3 - 5000:03:34.3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c314598-24b7-4772-a9f8-e5135d97beb8"/>
  <p:tag name="CAPTIONITEMSYSNAME" val="Create a Chart - M3 - 50Ifillin00:03:34.4-00:03:42.6"/>
  <p:tag name="BOOKMARKENTRYNAME" val="Create a Chart - M3 - 5000:03:34.4"/>
  <p:tag name="BOOKMARKEXITNAME" val="Create a Chart - M3 - 5000:03:42.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a1a1c1ad-d043-4ec8-81ed-06ee65ae2162"/>
  <p:tag name="CAPTIONITEMSYSNAME" val="Create a Chart - M3 - 50Ialsowant00:03:42.7-00:03:50.4"/>
  <p:tag name="BOOKMARKENTRYNAME" val="Create a Chart - M3 - 5000:03:42.7"/>
  <p:tag name="BOOKMARKEXITNAME" val="Create a Chart - M3 - 5000:03:50.4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05d2cb7-3bf4-4496-b60e-fb6b1b492d0f"/>
  <p:tag name="CAPTIONITEMSYSNAME" val="Create a Chart - M3 - 50Iclickthe00:03:50.5-00:03:59.9"/>
  <p:tag name="BOOKMARKENTRYNAME" val="Create a Chart - M3 - 5000:03:50.5"/>
  <p:tag name="BOOKMARKEXITNAME" val="Create a Chart - M3 - 5000:03:59.9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9abe44f7-8e0e-4b9e-be24-1989e982dce8"/>
  <p:tag name="CAPTIONITEMSYSNAME" val="Create a Chart - M3 - 50checkPrimaryVertical,00:04:00.0-00:04:09.7"/>
  <p:tag name="BOOKMARKENTRYNAME" val="Create a Chart - M3 - 5000:04:00.0"/>
  <p:tag name="BOOKMARKEXITNAME" val="Create a Chart - M3 - 5000:04:09.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53b8834a-7ed8-42a3-8955-e44cacfc18aa"/>
  <p:tag name="CAPTIONITEMSYSNAME" val="Create a Chart - M3 - 50Datalabelswould00:04:09.8-00:04:14.0"/>
  <p:tag name="BOOKMARKENTRYNAME" val="Create a Chart - M3 - 5000:04:09.8"/>
  <p:tag name="BOOKMARKEXITNAME" val="Create a Chart - M3 - 5000:04:14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e98c962-8b8e-4bd6-95e6-2600a2f93d1c"/>
  <p:tag name="CAPTIONITEMSYSNAME" val="Create a Chart - M3 - 50Iclickthe00:04:14.1-00:04:17.1"/>
  <p:tag name="BOOKMARKENTRYNAME" val="Create a Chart - M3 - 5000:04:14.1"/>
  <p:tag name="BOOKMARKEXITNAME" val="Create a Chart - M3 - 5000:04:17.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cb4305f2-6650-410a-ada2-2257833b5178"/>
  <p:tag name="CAPTIONITEMSYSNAME" val="Create a Chart - M3 - 50IfIchecked00:04:17.2-00:04:24.4"/>
  <p:tag name="BOOKMARKENTRYNAME" val="Create a Chart - M3 - 5000:04:17.2"/>
  <p:tag name="BOOKMARKEXITNAME" val="Create a Chart - M3 - 5000:04:24.4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42616c9b-0e75-4773-b5f8-2a8a5edc2c18"/>
  <p:tag name="CAPTIONITEMSYSNAME" val="Create a Chart - M3 - 50WhenIclick00:04:24.5-00:04:29.9"/>
  <p:tag name="BOOKMARKENTRYNAME" val="Create a Chart - M3 - 5000:04:24.5"/>
  <p:tag name="BOOKMARKEXITNAME" val="Create a Chart - M3 - 5000:04:29.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d59aa317-0139-4b7b-a6d8-0b25ed1e1a5e"/>
  <p:tag name="CAPTIONITEMSYSNAME" val="Create a Chart - M3 - 50Igeta00:04:30.0-00:04:39.6"/>
  <p:tag name="BOOKMARKENTRYNAME" val="Create a Chart - M3 - 5000:04:30.0"/>
  <p:tag name="BOOKMARKEXITNAME" val="Create a Chart - M3 - 5000:04:39.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887ab328-ac33-408c-b847-6bc097cc76d5"/>
  <p:tag name="CAPTIONITEMSYSNAME" val="Create a Chart - M3 - 50Tofilterthe00:04:39.7-00:04:53.1"/>
  <p:tag name="BOOKMARKENTRYNAME" val="Create a Chart - M3 - 5000:04:39.7"/>
  <p:tag name="BOOKMARKEXITNAME" val="Create a Chart - M3 - 5000:04:53.1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7f60dbf3-4c54-4edd-bc77-a6f8366896f0"/>
  <p:tag name="CAPTIONITEMSYSNAME" val="Create a Chart - M3 - 50Youcheckitems00:04:53.2-00:04:59.4"/>
  <p:tag name="BOOKMARKENTRYNAME" val="Create a Chart - M3 - 5000:04:53.2"/>
  <p:tag name="BOOKMARKEXITNAME" val="Create a Chart - M3 - 5000:04:59.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b21dace4-2eda-4ed5-b57d-ca91613ad462"/>
  <p:tag name="CAPTIONITEMSYSNAME" val="Create a Chart - M3 - 50Youcandouble-click00:04:59.5-00:05:06.2"/>
  <p:tag name="BOOKMARKENTRYNAME" val="Create a Chart - M3 - 5000:04:59.5"/>
  <p:tag name="BOOKMARKEXITNAME" val="Create a Chart - M3 - 5000:05:06.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a5781487-27cf-4752-91a5-15d1ad2de968"/>
  <p:tag name="CAPTIONITEMSYSNAME" val="Create a Chart - M3 - 50I’maddinga00:05:06.3-00:05:19.1"/>
  <p:tag name="BOOKMARKENTRYNAME" val="Create a Chart - M3 - 5000:05:06.3"/>
  <p:tag name="BOOKMARKEXITNAME" val="Create a Chart - M3 - 5000:05:19.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128b90e7-0ece-4769-8c51-24e67cae49e3"/>
  <p:tag name="CAPTIONITEMSYSNAME" val="Create a Chart - M3 - 50LastlyImake00:05:19.2-00:05:27.2"/>
  <p:tag name="BOOKMARKENTRYNAME" val="Create a Chart - M3 - 5000:05:19.2"/>
  <p:tag name="BOOKMARKEXITNAME" val="Create a Chart - M3 - 5000:05:27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c5fb8594-0808-4087-aeee-f532baf09cd6"/>
  <p:tag name="CAPTIONINTERNALID" val="be7073bd-77c3-4079-a57d-7e8a12c842fb"/>
  <p:tag name="CAPTIONITEMSYSNAME" val="Create a Chart - M3 - 50Upnext,Create00:05:27.3-00:05:30.8"/>
  <p:tag name="BOOKMARKENTRYNAME" val="Create a Chart - M3 - 5000:05:27.3"/>
  <p:tag name="BOOKMARKEXITNAME" val="Create a Chart - M3 - 5000:05:30.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MEDIACAPTIONSPROMPTED" val="False"/>
  <p:tag name="TEMPPRESENTATIONFILE" val="C:\Users\Administrator\AppData\Local\Temp\tmp50C9.tmp"/>
  <p:tag name="TEMPMEDIAFILENAME" val="C:\Users\Administrator\AppData\Local\Temp\tmp5389_Create a chart - M4 - 50.mp4"/>
  <p:tag name="MEDIAFADEDURATION" val="0.2"/>
  <p:tag name="MEDIATRANSPARENCY" val="0.3"/>
  <p:tag name="MEDIACAPTIONSHIDDEN" val="False"/>
  <p:tag name="CUSTOMXMLPARTID" val="{4A89442E-A23B-450C-9135-948837023363}"/>
  <p:tag name="MEDIACAPTIONCOUNT" val="Tru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8f7b80fc-a48c-47a7-bd6b-cddaa6d587a1"/>
  <p:tag name="CAPTIONITEMSYSNAME" val="Create a chart - M4 - 50Youcanemphasize00:00:00.0-00:00:04.1"/>
  <p:tag name="BOOKMARKENTRYNAME" val="Create a chart - M4 - 5000:00:00.0"/>
  <p:tag name="BOOKMARKEXITNAME" val="Create a chart - M4 - 5000:00:04.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070db203-cb5d-4e6a-b69a-abf31cb4887e"/>
  <p:tag name="CAPTIONITEMSYSNAME" val="Create a chart - M4 - 50suchastemperature00:00:04.2-00:00:12.3"/>
  <p:tag name="BOOKMARKENTRYNAME" val="Create a chart - M4 - 5000:00:04.2"/>
  <p:tag name="BOOKMARKEXITNAME" val="Create a chart - M4 - 5000:00:12.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8ad03885-0417-4a9d-a18c-09b597b67164"/>
  <p:tag name="CAPTIONITEMSYSNAME" val="Create a chart - M4 - 50Differenttypesof00:00:12.4-00:00:22.8"/>
  <p:tag name="BOOKMARKENTRYNAME" val="Create a chart - M4 - 5000:00:12.4"/>
  <p:tag name="BOOKMARKEXITNAME" val="Create a chart - M4 - 5000:00:22.8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d8567866-96f1-4062-a1ec-5cc256e66e6d"/>
  <p:tag name="CAPTIONITEMSYSNAME" val="Create a chart - M4 - 50Selectthecells00:00:22.9-00:00:25.7"/>
  <p:tag name="BOOKMARKENTRYNAME" val="Create a chart - M4 - 5000:00:22.9"/>
  <p:tag name="BOOKMARKEXITNAME" val="Create a chart - M4 - 5000:00:25.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e125ff69-a425-4c1d-ae40-47e708942eb5"/>
  <p:tag name="CAPTIONITEMSYSNAME" val="Create a chart - M4 - 50Combochartisn’t00:00:25.8-00:00:29.4"/>
  <p:tag name="BOOKMARKENTRYNAME" val="Create a chart - M4 - 5000:00:25.8"/>
  <p:tag name="BOOKMARKEXITNAME" val="Create a chart - M4 - 5000:00:29.4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30e5f5ba-b0d6-4471-a34f-9c0f8a2f0ffc"/>
  <p:tag name="CAPTIONITEMSYSNAME" val="Create a chart - M4 - 50soweclick00:00:29.5-00:00:39.1"/>
  <p:tag name="BOOKMARKENTRYNAME" val="Create a chart - M4 - 5000:00:29.5"/>
  <p:tag name="BOOKMARKEXITNAME" val="Create a chart - M4 - 5000:00:39.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3d54d2cb-a0a4-40e2-8b0f-c4e6ddb65b48"/>
  <p:tag name="CAPTIONITEMSYSNAME" val="Create a chart - M4 - 50I’mmovingand00:00:39.2-00:00:50.0"/>
  <p:tag name="BOOKMARKENTRYNAME" val="Create a chart - M4 - 5000:00:39.2"/>
  <p:tag name="BOOKMARKEXITNAME" val="Create a chart - M4 - 5000:00:5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e97a024c-2b49-4fa8-a7bc-45f3d494846e"/>
  <p:tag name="CAPTIONITEMSYSNAME" val="Create a chart - M4 - 50Igivethe00:00:50.1-00:00:57.7"/>
  <p:tag name="BOOKMARKENTRYNAME" val="Create a chart - M4 - 5000:00:50.1"/>
  <p:tag name="BOOKMARKEXITNAME" val="Create a chart - M4 - 5000:00:57.7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078ff4a3-deca-48e4-a37e-e91312562f10"/>
  <p:tag name="CAPTIONITEMSYSNAME" val="Create a chart - M4 - 50Addingasecondary00:00:57.8-00:01:03.7"/>
  <p:tag name="BOOKMARKENTRYNAME" val="Create a chart - M4 - 5000:00:57.8"/>
  <p:tag name="BOOKMARKEXITNAME" val="Create a chart - M4 - 5000:01:03.7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23d0e9a3-f7e1-49dc-b3b8-a800b50f2173"/>
  <p:tag name="CAPTIONITEMSYSNAME" val="Create a chart - M4 - 50Idouble-clickthe00:01:03.8-00:01:14.1"/>
  <p:tag name="BOOKMARKENTRYNAME" val="Create a chart - M4 - 5000:01:03.8"/>
  <p:tag name="BOOKMARKEXITNAME" val="Create a chart - M4 - 5000:01:14.1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9dd62bab-f915-4c15-8188-2fef20543b49"/>
  <p:tag name="CAPTIONITEMSYSNAME" val="Create a chart - M4 - 50Itwouldmake00:01:14.2-00:01:19.0"/>
  <p:tag name="BOOKMARKENTRYNAME" val="Create a chart - M4 - 5000:01:14.2"/>
  <p:tag name="BOOKMARKEXITNAME" val="Create a chart - M4 - 5000:01:19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3599490c-9a48-4d5c-a76d-00a94aa224be"/>
  <p:tag name="CAPTIONITEMSYSNAME" val="Create a chart - M4 - 50ClicktheChart00:01:19.1-00:01:25.3"/>
  <p:tag name="BOOKMARKENTRYNAME" val="Create a chart - M4 - 5000:01:19.1"/>
  <p:tag name="BOOKMARKEXITNAME" val="Create a chart - M4 - 5000:01:25.3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8791e3e7-746e-438b-a83e-5e3c27dbaab9"/>
  <p:tag name="CAPTIONITEMSYSNAME" val="Create a chart - M4 - 50selectPrimaryVertical00:01:25.4-00:01:43.2"/>
  <p:tag name="BOOKMARKENTRYNAME" val="Create a chart - M4 - 5000:01:25.4"/>
  <p:tag name="BOOKMARKEXITNAME" val="Create a chart - M4 - 5000:01:43.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e9444e15-75ba-41cb-be92-e0e96ddf0168"/>
  <p:tag name="CAPTIONINTERNALID" val="8e82949f-3668-4637-b139-0764b1121de9"/>
  <p:tag name="CAPTIONITEMSYSNAME" val="Create a chart - M4 - 50Upnext,Copy00:01:43.3-00:01:45.9"/>
  <p:tag name="BOOKMARKENTRYNAME" val="Create a chart - M4 - 5000:01:43.3"/>
  <p:tag name="BOOKMARKEXITNAME" val="Create a chart - M4 - 5000:01:45.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MEDIACAPTIONSPROMPTED" val="False"/>
  <p:tag name="TEMPPRESENTATIONFILE" val="C:\Users\Administrator\AppData\Local\Temp\tmpF7A5.tmp"/>
  <p:tag name="TEMPMEDIAFILENAME" val="C:\Users\Administrator\AppData\Local\Temp\tmpFAA3_Create a Chart - M5 - 50.mp4"/>
  <p:tag name="MEDIAFADEDURATION" val="0.2"/>
  <p:tag name="MEDIATRANSPARENCY" val="0.3"/>
  <p:tag name="MEDIACAPTIONSHIDDEN" val="False"/>
  <p:tag name="CUSTOMXMLPARTID" val="{757DFBD3-E319-4EEF-A5DE-97AF354F69DF}"/>
  <p:tag name="MEDIACAPTIONCOUNT" val="Tru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6e6799a7-465d-404c-b44e-e743dd11d6cb"/>
  <p:tag name="CAPTIONITEMSYSNAME" val="Create a Chart - M5 - 50Youcancreate00:00:00.0-00:00:07.1"/>
  <p:tag name="BOOKMARKENTRYNAME" val="Create a Chart - M5 - 5000:00:00.0"/>
  <p:tag name="BOOKMARKEXITNAME" val="Create a Chart - M5 - 5000:00:07.1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508f5aea-95ab-4f01-8747-58765f8b61d5"/>
  <p:tag name="CAPTIONITEMSYSNAME" val="Create a Chart - M5 - 50Youcanalso00:00:07.2-00:00:14.3"/>
  <p:tag name="BOOKMARKENTRYNAME" val="Create a Chart - M5 - 5000:00:07.2"/>
  <p:tag name="BOOKMARKEXITNAME" val="Create a Chart - M5 - 5000:00:14.3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bc463f1f-d3b4-40bd-b436-e197cf3884d4"/>
  <p:tag name="CAPTIONITEMSYSNAME" val="Create a Chart - M5 - 50becausethereare00:00:14.4-00:00:19.4"/>
  <p:tag name="BOOKMARKENTRYNAME" val="Create a Chart - M5 - 5000:00:14.4"/>
  <p:tag name="BOOKMARKEXITNAME" val="Create a Chart - M5 - 5000:00:19.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5d55a96d-010d-47e9-b594-76d54b8b3553"/>
  <p:tag name="CAPTIONITEMSYSNAME" val="Create a Chart - M5 - 50Tocopya00:00:19.5-00:00:28.2"/>
  <p:tag name="BOOKMARKENTRYNAME" val="Create a Chart - M5 - 5000:00:19.5"/>
  <p:tag name="BOOKMARKEXITNAME" val="Create a Chart - M5 - 5000:00:28.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03054042-eef7-436c-a34f-947cad6aba95"/>
  <p:tag name="CAPTIONITEMSYSNAME" val="Create a Chart - M5 - 50Ialreadyhave00:00:28.3-00:00:36.6"/>
  <p:tag name="BOOKMARKENTRYNAME" val="Create a Chart - M5 - 5000:00:28.3"/>
  <p:tag name="BOOKMARKEXITNAME" val="Create a Chart - M5 - 5000:00:36.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69cd1c54-ab40-4279-b275-ecb579a02c79"/>
  <p:tag name="CAPTIONITEMSYSNAME" val="Create a Chart - M5 - 50Thisworkbookhas00:00:36.7-00:00:40.5"/>
  <p:tag name="BOOKMARKENTRYNAME" val="Create a Chart - M5 - 5000:00:36.7"/>
  <p:tag name="BOOKMARKEXITNAME" val="Create a Chart - M5 - 5000:00:40.5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e3d28cbd-ee76-478e-970f-67a11177efb9"/>
  <p:tag name="CAPTIONITEMSYSNAME" val="Create a Chart - M5 - 50Clickthetab00:00:40.6-00:00:45.1"/>
  <p:tag name="BOOKMARKENTRYNAME" val="Create a Chart - M5 - 5000:00:40.6"/>
  <p:tag name="BOOKMARKEXITNAME" val="Create a Chart - M5 - 5000:00:45.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abf9b59f-8af5-449e-990d-6e0320055cbe"/>
  <p:tag name="CAPTIONITEMSYSNAME" val="Create a Chart - M5 - 50Clickthecell00:00:45.2-00:00:51.5"/>
  <p:tag name="BOOKMARKENTRYNAME" val="Create a Chart - M5 - 5000:00:45.2"/>
  <p:tag name="BOOKMARKEXITNAME" val="Create a Chart - M5 - 5000:00:51.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4636f0f5-3b29-4086-a2a6-b91b6e0bc505"/>
  <p:tag name="CAPTIONITEMSYSNAME" val="Create a Chart - M5 - 50Therearethree00:00:51.6-00:00:55.5"/>
  <p:tag name="BOOKMARKENTRYNAME" val="Create a Chart - M5 - 5000:00:51.6"/>
  <p:tag name="BOOKMARKEXITNAME" val="Create a Chart - M5 - 5000:00:55.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c62e9bc3-9d86-49dc-9da1-836b06581675"/>
  <p:tag name="CAPTIONITEMSYSNAME" val="Create a Chart - M5 - 50Youcanpaste00:00:55.6-00:01:00.5"/>
  <p:tag name="BOOKMARKENTRYNAME" val="Create a Chart - M5 - 5000:00:55.6"/>
  <p:tag name="BOOKMARKEXITNAME" val="Create a Chart - M5 - 5000:01:00.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d69f2a13-6313-4d13-8a7a-2375703fcdc9"/>
  <p:tag name="CAPTIONITEMSYSNAME" val="Create a Chart - M5 - 50pasteanduse00:01:00.6-00:01:03.5"/>
  <p:tag name="BOOKMARKENTRYNAME" val="Create a Chart - M5 - 5000:01:00.6"/>
  <p:tag name="BOOKMARKEXITNAME" val="Create a Chart - M5 - 5000:01:03.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88923492-77c4-4149-8542-a077aa9ae82c"/>
  <p:tag name="CAPTIONITEMSYSNAME" val="Create a Chart - M5 - 50(whenyoupoint00:01:03.6-00:01:08.4"/>
  <p:tag name="BOOKMARKENTRYNAME" val="Create a Chart - M5 - 5000:01:03.6"/>
  <p:tag name="BOOKMARKEXITNAME" val="Create a Chart - M5 - 5000:01:08.4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f8262bb7-4481-4384-ba05-6e470a903a55"/>
  <p:tag name="CAPTIONITEMSYSNAME" val="Create a Chart - M5 - 50withbothof00:01:08.5-00:01:15.4"/>
  <p:tag name="BOOKMARKENTRYNAME" val="Create a Chart - M5 - 5000:01:08.5"/>
  <p:tag name="BOOKMARKEXITNAME" val="Create a Chart - M5 - 5000:01:15.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59585085-7228-44c5-bb2d-79fdbb821a36"/>
  <p:tag name="CAPTIONITEMSYSNAME" val="Create a Chart - M5 - 50youcanalso00:01:15.5-00:01:18.3"/>
  <p:tag name="BOOKMARKENTRYNAME" val="Create a Chart - M5 - 5000:01:15.5"/>
  <p:tag name="BOOKMARKEXITNAME" val="Create a Chart - M5 - 5000:01:18.3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96c0f90a-a76f-4441-86d6-be0e9f72d985"/>
  <p:tag name="CAPTIONITEMSYSNAME" val="Create a Chart - M5 - 50Withthisoption00:01:18.4-00:01:23.4"/>
  <p:tag name="BOOKMARKENTRYNAME" val="Create a Chart - M5 - 5000:01:18.4"/>
  <p:tag name="BOOKMARKEXITNAME" val="Create a Chart - M5 - 5000:01:23.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7b9a21e6-dd0c-4f4a-b843-db5ce855ec93"/>
  <p:tag name="CAPTIONITEMSYSNAME" val="Create a Chart - M5 - 50PasteSpecialprovides00:01:23.5-00:01:29.9"/>
  <p:tag name="BOOKMARKENTRYNAME" val="Create a Chart - M5 - 5000:01:23.5"/>
  <p:tag name="BOOKMARKEXITNAME" val="Create a Chart - M5 - 5000:01:29.9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39a9945f-7d21-46ea-bffd-4ff747f5b567"/>
  <p:tag name="CAPTIONITEMSYSNAME" val="Create a Chart - M5 - 50I’mgoingto00:01:30.0-00:01:37.9"/>
  <p:tag name="BOOKMARKENTRYNAME" val="Create a Chart - M5 - 5000:01:30.0"/>
  <p:tag name="BOOKMARKEXITNAME" val="Create a Chart - M5 - 5000:01:37.9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1ed5409a-f135-4b1c-99cf-89abcdc9bef1"/>
  <p:tag name="CAPTIONITEMSYSNAME" val="Create a Chart - M5 - 50Topastethe00:01:38.0-00:01:44.4"/>
  <p:tag name="BOOKMARKENTRYNAME" val="Create a Chart - M5 - 5000:01:38.0"/>
  <p:tag name="BOOKMARKEXITNAME" val="Create a Chart - M5 - 5000:01:44.4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96a4ef3a-b110-43c0-a0a0-e7fdd8f6fc4c"/>
  <p:tag name="CAPTIONITEMSYSNAME" val="Create a Chart - M5 - 50Ialreadyhave00:01:44.5-00:01:50.0"/>
  <p:tag name="BOOKMARKENTRYNAME" val="Create a Chart - M5 - 5000:01:44.5"/>
  <p:tag name="BOOKMARKEXITNAME" val="Create a Chart - M5 - 5000:01:5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3f0dfed7-1ab0-4ce7-8652-5725df82522d"/>
  <p:tag name="CAPTIONITEMSYSNAME" val="Create a Chart - M5 - 50Right-clickthedocument.00:01:50.1-00:01:52.6"/>
  <p:tag name="BOOKMARKENTRYNAME" val="Create a Chart - M5 - 5000:01:50.1"/>
  <p:tag name="BOOKMARKEXITNAME" val="Create a Chart - M5 - 5000:01:52.6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dc44f30a-2aa4-4dd9-b71a-ab264ec61151"/>
  <p:tag name="CAPTIONITEMSYSNAME" val="Create a Chart - M5 - 50Ifyouwant00:01:52.7-00:01:58.8"/>
  <p:tag name="BOOKMARKENTRYNAME" val="Create a Chart - M5 - 5000:01:52.7"/>
  <p:tag name="BOOKMARKEXITNAME" val="Create a Chart - M5 - 5000:01:58.8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749bd3d1-83c8-4792-87a4-be3d1b24d3f5"/>
  <p:tag name="CAPTIONITEMSYSNAME" val="Create a Chart - M5 - 50chooseUseDestination00:01:58.9-00:02:08.0"/>
  <p:tag name="BOOKMARKENTRYNAME" val="Create a Chart - M5 - 5000:01:58.9"/>
  <p:tag name="BOOKMARKEXITNAME" val="Create a Chart - M5 - 5000:02:08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c32078dc-b66c-43d3-8812-443a35dd6610"/>
  <p:tag name="CAPTIONITEMSYSNAME" val="Create a Chart - M5 - 50Ifyouwant00:02:08.1-00:02:11.0"/>
  <p:tag name="BOOKMARKENTRYNAME" val="Create a Chart - M5 - 5000:02:08.1"/>
  <p:tag name="BOOKMARKEXITNAME" val="Create a Chart - M5 - 5000:02:11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afa0eb52-7163-460f-9d2f-77ffef2a1158"/>
  <p:tag name="CAPTIONITEMSYSNAME" val="Create a Chart - M5 - 50sothatchanges00:02:11.1-00:02:16.2"/>
  <p:tag name="BOOKMARKENTRYNAME" val="Create a Chart - M5 - 5000:02:11.1"/>
  <p:tag name="BOOKMARKEXITNAME" val="Create a Chart - M5 - 5000:02:16.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013a6368-745e-48de-835c-b9b667ff3905"/>
  <p:tag name="CAPTIONITEMSYSNAME" val="Create a Chart - M5 - 50chooseUseDestination00:02:16.3-00:02:25.1"/>
  <p:tag name="BOOKMARKENTRYNAME" val="Create a Chart - M5 - 5000:02:16.3"/>
  <p:tag name="BOOKMARKEXITNAME" val="Create a Chart - M5 - 5000:02:25.1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f38f01a3-0a97-43f2-a696-661f175ae9dd"/>
  <p:tag name="CAPTIONITEMSYSNAME" val="Create a Chart - M5 - 50Youcanalso00:02:25.2-00:02:28.8"/>
  <p:tag name="BOOKMARKENTRYNAME" val="Create a Chart - M5 - 5000:02:25.2"/>
  <p:tag name="BOOKMARKEXITNAME" val="Create a Chart - M5 - 5000:02:28.8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4e879961-ce96-42bf-a3c7-610fb4738a62"/>
  <p:tag name="CAPTIONITEMSYSNAME" val="Create a Chart - M5 - 50I’mgoingto00:02:28.9-00:02:33.5"/>
  <p:tag name="BOOKMARKENTRYNAME" val="Create a Chart - M5 - 5000:02:28.9"/>
  <p:tag name="BOOKMARKEXITNAME" val="Create a Chart - M5 - 5000:02:33.5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b908bdcb-f1ed-4bae-916c-b2a37a562ab5"/>
  <p:tag name="CAPTIONITEMSYSNAME" val="Create a Chart - M5 - 50Thiswayit’ll00:02:33.6-00:02:42.3"/>
  <p:tag name="BOOKMARKENTRYNAME" val="Create a Chart - M5 - 5000:02:33.6"/>
  <p:tag name="BOOKMARKEXITNAME" val="Create a Chart - M5 - 5000:02:42.3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4e8a3f3a-126d-4429-97d8-0ebce3515cbf"/>
  <p:tag name="CAPTIONITEMSYSNAME" val="Create a Chart - M5 - 50Ifthechart00:02:42.4-00:02:47.5"/>
  <p:tag name="BOOKMARKENTRYNAME" val="Create a Chart - M5 - 5000:02:42.4"/>
  <p:tag name="BOOKMARKEXITNAME" val="Create a Chart - M5 - 5000:02:47.5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304b7e40-ce51-4298-8598-44a4e0b3a55f"/>
  <p:tag name="CAPTIONITEMSYSNAME" val="Create a Chart - M5 - 50inWord,click00:02:47.6-00:02:58.9"/>
  <p:tag name="BOOKMARKENTRYNAME" val="Create a Chart - M5 - 5000:02:47.6"/>
  <p:tag name="BOOKMARKEXITNAME" val="Create a Chart - M5 - 5000:02:58.9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a1f5e301-dd6a-47b5-ad32-d6b202795f0f"/>
  <p:tag name="CAPTIONITEMSYSNAME" val="Create a Chart - M5 - 50Nowyou’vegot00:02:59.0-00:03:05.4"/>
  <p:tag name="BOOKMARKENTRYNAME" val="Create a Chart - M5 - 5000:02:59.0"/>
  <p:tag name="BOOKMARKEXITNAME" val="Create a Chart - M5 - 5000:03:05.4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APTIONID" val="7b2d38a7-80bc-4024-bcc1-a8df55300593"/>
  <p:tag name="CAPTIONINTERNALID" val="e2f8fe7f-36ae-47c5-8984-593c6c40b767"/>
  <p:tag name="CAPTIONITEMSYSNAME" val="Create a Chart - M5 - 50Socheckout00:03:05.5-00:03:11.7"/>
  <p:tag name="BOOKMARKENTRYNAME" val="Create a Chart - M5 - 5000:03:05.5"/>
  <p:tag name="BOOKMARKEXITNAME" val="Create a Chart - M5 - 5000:03:11.7"/>
</p:tagLst>
</file>

<file path=ppt/theme/theme1.xml><?xml version="1.0" encoding="utf-8"?>
<a:theme xmlns:a="http://schemas.openxmlformats.org/drawingml/2006/main" name="AllHandsDemo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05195478-52CA-4191-BF93-89302E32068B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3F842F04-E6D0-41F4-AFBE-4FF79CF4C98F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6683053D-8087-4679-8780-AE3C6CEAB6F2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43F563C1-121C-469E-A5B5-5A3347067DBF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531957A9-AABD-4587-9047-01E38DE92239}"/>
    </a:ext>
  </a:extLst>
</a:theme>
</file>

<file path=ppt/theme/theme6.xml><?xml version="1.0" encoding="utf-8"?>
<a:theme xmlns:a="http://schemas.openxmlformats.org/drawingml/2006/main" name="1_AllHandsDemo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7030A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15-5-Video-Template-11-1-12.potx" id="{34147802-7F7D-4511-A60A-E9F54197A227}" vid="{F82B2B58-D800-48AC-A084-C20268DE8869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3A3FEB6DB82004FB9DB9B56267DF0A1" ma:contentTypeVersion="0" ma:contentTypeDescription="Create a new document." ma:contentTypeScope="" ma:versionID="2ac33614be53478388339b87d14939db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��      
</file>

<file path=customXml/item4.xml>��      
</file>

<file path=customXml/item5.xml><?xml version="1.0" encoding="utf-8"?>
<p:properties xmlns:p="http://schemas.microsoft.com/office/2006/metadata/properties" xmlns:xsi="http://www.w3.org/2001/XMLSchema-instance">
  <documentManagement/>
</p:properties>
</file>

<file path=customXml/item6.xml>�� 
</file>

<file path=customXml/item7.xml>��                        
</file>

<file path=customXml/item8.xml>��                       
</file>

<file path=customXml/item9.xml>��    
</file>

<file path=customXml/item10.xml>��                
</file>

<file path=customXml/itemProps1.xml><?xml version="1.0" encoding="utf-8"?>
<ds:datastoreItem xmlns:ds="http://schemas.openxmlformats.org/officeDocument/2006/customXml" ds:itemID="{F01ECC9D-F94B-4445-A585-2F395ED448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A4D62022-3D4F-4122-BE65-EF10210A149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A6BC58-6BA0-4F51-8C29-6FE1E96A2604}">
  <ds:schemaRefs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EC2CB33-8105-43EB-8DE2-60F0971C4E24}">
  <ds:schemaRefs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2B60031C-5856-454E-8A95-187AF43A2F0C}">
  <ds:schemaRefs>
    <ds:schemaRef ds:uri="http://schemas.microsoft.com/office/2006/metadata/properties"/>
    <ds:schemaRef ds:uri="http://purl.org/dc/elements/1.1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6.xml><?xml version="1.0" encoding="utf-8"?>
<ds:datastoreItem xmlns:ds="http://schemas.openxmlformats.org/officeDocument/2006/customXml" ds:itemID="{313EDB32-DE07-4101-8612-EEB6FA756BBE}">
  <ds:schemaRefs>
    <ds:schemaRef ds:uri="http://www.w3.org/2001/XMLSchema"/>
  </ds:schemaRefs>
</ds:datastoreItem>
</file>

<file path=customXml/itemProps7.xml><?xml version="1.0" encoding="utf-8"?>
<ds:datastoreItem xmlns:ds="http://schemas.openxmlformats.org/officeDocument/2006/customXml" ds:itemID="{648D3EED-FF94-4232-A93D-E704EE96A67F}">
  <ds:schemaRefs>
    <ds:schemaRef ds:uri="http://www.w3.org/2001/XMLSchema"/>
  </ds:schemaRefs>
</ds:datastoreItem>
</file>

<file path=customXml/itemProps8.xml><?xml version="1.0" encoding="utf-8"?>
<ds:datastoreItem xmlns:ds="http://schemas.openxmlformats.org/officeDocument/2006/customXml" ds:itemID="{9B2CC3E2-B609-4657-88BA-1F6375A19F9E}">
  <ds:schemaRefs>
    <ds:schemaRef ds:uri="http://www.w3.org/2001/XMLSchema"/>
  </ds:schemaRefs>
</ds:datastoreItem>
</file>

<file path=customXml/itemProps9.xml><?xml version="1.0" encoding="utf-8"?>
<ds:datastoreItem xmlns:ds="http://schemas.openxmlformats.org/officeDocument/2006/customXml" ds:itemID="{4A89442E-A23B-450C-9135-948837023363}">
  <ds:schemaRefs>
    <ds:schemaRef ds:uri="http://www.w3.org/2001/XMLSchema"/>
  </ds:schemaRefs>
</ds:datastoreItem>
</file>

<file path=customXml/itemProps10.xml><?xml version="1.0" encoding="utf-8"?>
<ds:datastoreItem xmlns:ds="http://schemas.openxmlformats.org/officeDocument/2006/customXml" ds:itemID="{757DFBD3-E319-4EEF-A5DE-97AF354F69DF}">
  <ds:schemaRefs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6298</TotalTime>
  <Words>2966</Words>
  <Application>Microsoft Office PowerPoint</Application>
  <PresentationFormat>Custom</PresentationFormat>
  <Paragraphs>332</Paragraphs>
  <Slides>9</Slides>
  <Notes>1</Notes>
  <HiddenSlides>0</HiddenSlides>
  <MMClips>5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AllHandsDemo</vt:lpstr>
      <vt:lpstr>Custom Design</vt:lpstr>
      <vt:lpstr>1_Office Theme</vt:lpstr>
      <vt:lpstr>Office Theme</vt:lpstr>
      <vt:lpstr>2_Office Theme</vt:lpstr>
      <vt:lpstr>1_AllHandsDemo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Corporation</dc:creator>
  <cp:lastModifiedBy>-</cp:lastModifiedBy>
  <cp:revision>279</cp:revision>
  <dcterms:created xsi:type="dcterms:W3CDTF">2012-03-12T21:21:52Z</dcterms:created>
  <dcterms:modified xsi:type="dcterms:W3CDTF">2013-09-13T06:40:57Z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0x01010053A3FEB6DB82004FB9DB9B56267DF0A1</vt:lpwstr>
  </property>
</Properties>
</file>