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wdp" ContentType="image/vnd.ms-photo"/>
  <Default Extension="mp4"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0"/>
    <p:sldMasterId id="2147483669" r:id="rId11"/>
    <p:sldMasterId id="2147483699" r:id="rId12"/>
    <p:sldMasterId id="2147483711" r:id="rId13"/>
    <p:sldMasterId id="2147483723" r:id="rId14"/>
    <p:sldMasterId id="2147483771" r:id="rId15"/>
  </p:sldMasterIdLst>
  <p:notesMasterIdLst>
    <p:notesMasterId r:id="rId24"/>
  </p:notesMasterIdLst>
  <p:sldIdLst>
    <p:sldId id="378" r:id="rId16"/>
    <p:sldId id="367" r:id="rId17"/>
    <p:sldId id="368" r:id="rId18"/>
    <p:sldId id="369" r:id="rId19"/>
    <p:sldId id="370" r:id="rId20"/>
    <p:sldId id="374" r:id="rId21"/>
    <p:sldId id="372" r:id="rId22"/>
    <p:sldId id="373" r:id="rId23"/>
  </p:sldIdLst>
  <p:sldSz cx="13003213" cy="9756775"/>
  <p:notesSz cx="6858000" cy="9144000"/>
  <p:defaultText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B4CD3B5-D52B-4334-911F-447F7EF5E3AA}">
          <p14:sldIdLst>
            <p14:sldId id="378"/>
            <p14:sldId id="367"/>
            <p14:sldId id="368"/>
            <p14:sldId id="369"/>
            <p14:sldId id="370"/>
            <p14:sldId id="374"/>
            <p14:sldId id="372"/>
            <p14:sldId id="373"/>
          </p14:sldIdLst>
        </p14:section>
      </p14:sectionLst>
    </p:ext>
    <p:ext uri="{EFAFB233-063F-42B5-8137-9DF3F51BA10A}">
      <p15:sldGuideLst xmlns:p15="http://schemas.microsoft.com/office/powerpoint/2012/main" xmlns="">
        <p15:guide id="1" orient="horz" pos="529">
          <p15:clr>
            <a:srgbClr val="A4A3A4"/>
          </p15:clr>
        </p15:guide>
        <p15:guide id="2" orient="horz" pos="2520">
          <p15:clr>
            <a:srgbClr val="A4A3A4"/>
          </p15:clr>
        </p15:guide>
        <p15:guide id="3" orient="horz" pos="5953">
          <p15:clr>
            <a:srgbClr val="A4A3A4"/>
          </p15:clr>
        </p15:guide>
        <p15:guide id="4" orient="horz" pos="660">
          <p15:clr>
            <a:srgbClr val="A4A3A4"/>
          </p15:clr>
        </p15:guide>
        <p15:guide id="5" orient="horz" pos="5377">
          <p15:clr>
            <a:srgbClr val="A4A3A4"/>
          </p15:clr>
        </p15:guide>
        <p15:guide id="6" orient="horz" pos="5089">
          <p15:clr>
            <a:srgbClr val="A4A3A4"/>
          </p15:clr>
        </p15:guide>
        <p15:guide id="7" orient="horz" pos="4417">
          <p15:clr>
            <a:srgbClr val="A4A3A4"/>
          </p15:clr>
        </p15:guide>
        <p15:guide id="8" orient="horz" pos="4273">
          <p15:clr>
            <a:srgbClr val="A4A3A4"/>
          </p15:clr>
        </p15:guide>
        <p15:guide id="9" pos="4095">
          <p15:clr>
            <a:srgbClr val="A4A3A4"/>
          </p15:clr>
        </p15:guide>
        <p15:guide id="10" pos="7408">
          <p15:clr>
            <a:srgbClr val="A4A3A4"/>
          </p15:clr>
        </p15:guide>
        <p15:guide id="11">
          <p15:clr>
            <a:srgbClr val="A4A3A4"/>
          </p15:clr>
        </p15:guide>
        <p15:guide id="12" pos="6349">
          <p15:clr>
            <a:srgbClr val="A4A3A4"/>
          </p15:clr>
        </p15:guide>
        <p15:guide id="13" pos="7119">
          <p15:clr>
            <a:srgbClr val="A4A3A4"/>
          </p15:clr>
        </p15:guide>
        <p15:guide id="14" pos="783">
          <p15:clr>
            <a:srgbClr val="A4A3A4"/>
          </p15:clr>
        </p15:guide>
        <p15:guide id="15" pos="7839">
          <p15:clr>
            <a:srgbClr val="A4A3A4"/>
          </p15:clr>
        </p15:guide>
        <p15:guide id="16" pos="6733">
          <p15:clr>
            <a:srgbClr val="A4A3A4"/>
          </p15:clr>
        </p15:guide>
        <p15:guide id="17" pos="6927">
          <p15:clr>
            <a:srgbClr val="A4A3A4"/>
          </p15:clr>
        </p15:guide>
        <p15:guide id="18" pos="6539">
          <p15:clr>
            <a:srgbClr val="A4A3A4"/>
          </p15:clr>
        </p15:guide>
        <p15:guide id="19" orient="horz" pos="6145">
          <p15:clr>
            <a:srgbClr val="A4A3A4"/>
          </p15:clr>
        </p15:guide>
        <p15:guide id="20" pos="819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 Tucker" initials="ST" lastIdx="14" clrIdx="0"/>
  <p:cmAuthor id="1" name="shelliet" initials="ST" lastIdx="1" clrIdx="1"/>
  <p:cmAuthor id="2" name="Contoso Pharmaceuticals" initials="LL" lastIdx="6" clrIdx="2"/>
  <p:cmAuthor id="3" name="gonzaloa" initials="ga" lastIdx="8" clrIdx="3"/>
  <p:cmAuthor id="4" name="Lindsay Latimore" initials="LFL" lastIdx="2" clrIdx="4"/>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Rg st="2" end="9"/>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808080"/>
    <a:srgbClr val="949494"/>
    <a:srgbClr val="909090"/>
    <a:srgbClr val="C00000"/>
    <a:srgbClr val="FFFFFF"/>
    <a:srgbClr val="FF9900"/>
    <a:srgbClr val="D24726"/>
    <a:srgbClr val="FAC738"/>
    <a:srgbClr val="0B0B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10" autoAdjust="0"/>
    <p:restoredTop sz="99900" autoAdjust="0"/>
  </p:normalViewPr>
  <p:slideViewPr>
    <p:cSldViewPr>
      <p:cViewPr>
        <p:scale>
          <a:sx n="80" d="100"/>
          <a:sy n="80" d="100"/>
        </p:scale>
        <p:origin x="-642" y="384"/>
      </p:cViewPr>
      <p:guideLst>
        <p:guide orient="horz" pos="6145"/>
        <p:guide pos="819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p:scale>
          <a:sx n="80" d="100"/>
          <a:sy n="80" d="100"/>
        </p:scale>
        <p:origin x="-3978" y="-6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Master" Target="slideMasters/slideMaster4.xml"/><Relationship Id="rId18" Type="http://schemas.openxmlformats.org/officeDocument/2006/relationships/slide" Target="slides/slide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6.xml"/><Relationship Id="rId7" Type="http://schemas.openxmlformats.org/officeDocument/2006/relationships/customXml" Target="../customXml/item7.xml"/><Relationship Id="rId12" Type="http://schemas.openxmlformats.org/officeDocument/2006/relationships/slideMaster" Target="slideMasters/slideMaster3.xml"/><Relationship Id="rId17" Type="http://schemas.openxmlformats.org/officeDocument/2006/relationships/slide" Target="slides/slide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2.xml"/><Relationship Id="rId24"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Master" Target="slideMasters/slideMaster6.xml"/><Relationship Id="rId23" Type="http://schemas.openxmlformats.org/officeDocument/2006/relationships/slide" Target="slides/slide8.xml"/><Relationship Id="rId28" Type="http://schemas.openxmlformats.org/officeDocument/2006/relationships/theme" Target="theme/theme1.xml"/><Relationship Id="rId10" Type="http://schemas.openxmlformats.org/officeDocument/2006/relationships/slideMaster" Target="slideMasters/slideMaster1.xml"/><Relationship Id="rId19"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5.xml"/><Relationship Id="rId22" Type="http://schemas.openxmlformats.org/officeDocument/2006/relationships/slide" Target="slides/slide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2E03A-AC74-4DCC-84AB-3B93BD24C0C7}" type="datetimeFigureOut">
              <a:rPr lang="en-US" smtClean="0"/>
              <a:t>1/4/2013</a:t>
            </a:fld>
            <a:endParaRPr lang="en-US"/>
          </a:p>
        </p:txBody>
      </p:sp>
      <p:sp>
        <p:nvSpPr>
          <p:cNvPr id="4" name="Slide Image Placeholder 3"/>
          <p:cNvSpPr>
            <a:spLocks noGrp="1" noRot="1" noChangeAspect="1"/>
          </p:cNvSpPr>
          <p:nvPr>
            <p:ph type="sldImg" idx="2"/>
          </p:nvPr>
        </p:nvSpPr>
        <p:spPr>
          <a:xfrm>
            <a:off x="1144588" y="685800"/>
            <a:ext cx="4568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495259-C478-458E-8F66-D0CFA83DA988}" type="slidenum">
              <a:rPr lang="en-US" smtClean="0"/>
              <a:t>‹#›</a:t>
            </a:fld>
            <a:endParaRPr lang="en-US"/>
          </a:p>
        </p:txBody>
      </p:sp>
    </p:spTree>
    <p:extLst>
      <p:ext uri="{BB962C8B-B14F-4D97-AF65-F5344CB8AC3E}">
        <p14:creationId xmlns:p14="http://schemas.microsoft.com/office/powerpoint/2010/main" val="3120746523"/>
      </p:ext>
    </p:extLst>
  </p:cSld>
  <p:clrMap bg1="lt1" tx1="dk1" bg2="lt2" tx2="dk2" accent1="accent1" accent2="accent2" accent3="accent3" accent4="accent4" accent5="accent5" accent6="accent6" hlink="hlink" folHlink="folHlink"/>
  <p:notesStyle>
    <a:lvl1pPr marL="0" algn="l" defTabSz="1252545" rtl="0" eaLnBrk="1" latinLnBrk="0" hangingPunct="1">
      <a:defRPr sz="1600" kern="1200">
        <a:solidFill>
          <a:schemeClr val="tx1"/>
        </a:solidFill>
        <a:latin typeface="Segoe UI" pitchFamily="34" charset="0"/>
        <a:ea typeface="Segoe UI" pitchFamily="34" charset="0"/>
        <a:cs typeface="Segoe UI" pitchFamily="34" charset="0"/>
      </a:defRPr>
    </a:lvl1pPr>
    <a:lvl2pPr marL="626273" algn="l" defTabSz="1252545" rtl="0" eaLnBrk="1" latinLnBrk="0" hangingPunct="1">
      <a:defRPr sz="1600" kern="1200">
        <a:solidFill>
          <a:schemeClr val="tx1"/>
        </a:solidFill>
        <a:latin typeface="Segoe UI" pitchFamily="34" charset="0"/>
        <a:ea typeface="Segoe UI" pitchFamily="34" charset="0"/>
        <a:cs typeface="Segoe UI" pitchFamily="34" charset="0"/>
      </a:defRPr>
    </a:lvl2pPr>
    <a:lvl3pPr marL="1252545" algn="l" defTabSz="1252545" rtl="0" eaLnBrk="1" latinLnBrk="0" hangingPunct="1">
      <a:defRPr sz="1600" kern="1200">
        <a:solidFill>
          <a:schemeClr val="tx1"/>
        </a:solidFill>
        <a:latin typeface="Segoe UI" pitchFamily="34" charset="0"/>
        <a:ea typeface="Segoe UI" pitchFamily="34" charset="0"/>
        <a:cs typeface="Segoe UI" pitchFamily="34" charset="0"/>
      </a:defRPr>
    </a:lvl3pPr>
    <a:lvl4pPr marL="1878818" algn="l" defTabSz="1252545" rtl="0" eaLnBrk="1" latinLnBrk="0" hangingPunct="1">
      <a:defRPr sz="1600" kern="1200">
        <a:solidFill>
          <a:schemeClr val="tx1"/>
        </a:solidFill>
        <a:latin typeface="Segoe UI" pitchFamily="34" charset="0"/>
        <a:ea typeface="Segoe UI" pitchFamily="34" charset="0"/>
        <a:cs typeface="Segoe UI" pitchFamily="34" charset="0"/>
      </a:defRPr>
    </a:lvl4pPr>
    <a:lvl5pPr marL="2505090" algn="l" defTabSz="1252545" rtl="0" eaLnBrk="1" latinLnBrk="0" hangingPunct="1">
      <a:defRPr sz="1600" kern="1200">
        <a:solidFill>
          <a:schemeClr val="tx1"/>
        </a:solidFill>
        <a:latin typeface="Segoe UI" pitchFamily="34" charset="0"/>
        <a:ea typeface="Segoe UI" pitchFamily="34" charset="0"/>
        <a:cs typeface="Segoe UI" pitchFamily="34" charset="0"/>
      </a:defRPr>
    </a:lvl5pPr>
    <a:lvl6pPr marL="3131363" algn="l" defTabSz="1252545" rtl="0" eaLnBrk="1" latinLnBrk="0" hangingPunct="1">
      <a:defRPr sz="1600" kern="1200">
        <a:solidFill>
          <a:schemeClr val="tx1"/>
        </a:solidFill>
        <a:latin typeface="+mn-lt"/>
        <a:ea typeface="+mn-ea"/>
        <a:cs typeface="+mn-cs"/>
      </a:defRPr>
    </a:lvl6pPr>
    <a:lvl7pPr marL="3757635" algn="l" defTabSz="1252545" rtl="0" eaLnBrk="1" latinLnBrk="0" hangingPunct="1">
      <a:defRPr sz="1600" kern="1200">
        <a:solidFill>
          <a:schemeClr val="tx1"/>
        </a:solidFill>
        <a:latin typeface="+mn-lt"/>
        <a:ea typeface="+mn-ea"/>
        <a:cs typeface="+mn-cs"/>
      </a:defRPr>
    </a:lvl7pPr>
    <a:lvl8pPr marL="4383908" algn="l" defTabSz="1252545" rtl="0" eaLnBrk="1" latinLnBrk="0" hangingPunct="1">
      <a:defRPr sz="1600" kern="1200">
        <a:solidFill>
          <a:schemeClr val="tx1"/>
        </a:solidFill>
        <a:latin typeface="+mn-lt"/>
        <a:ea typeface="+mn-ea"/>
        <a:cs typeface="+mn-cs"/>
      </a:defRPr>
    </a:lvl8pPr>
    <a:lvl9pPr marL="5010180" algn="l" defTabSz="125254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6882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495259-C478-458E-8F66-D0CFA83DA988}"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414279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6.xml"/><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slide" Target="../slides/slide8.xml"/><Relationship Id="rId4" Type="http://schemas.openxmlformats.org/officeDocument/2006/relationships/image" Target="../media/image3.tm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992187"/>
            <a:ext cx="13003213" cy="6705600"/>
          </a:xfrm>
          <a:prstGeom prst="rect">
            <a:avLst/>
          </a:prstGeom>
          <a:solidFill>
            <a:schemeClr val="bg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3918530430"/>
      </p:ext>
    </p:extLst>
  </p:cSld>
  <p:clrMapOvr>
    <a:masterClrMapping/>
  </p:clrMapOvr>
  <p:transition spd="slow">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urse contents and goal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08444"/>
            <a:ext cx="11702892" cy="6439021"/>
          </a:xfrm>
        </p:spPr>
        <p:txBody>
          <a:bodyPr vert="horz" lIns="125255" tIns="62627" rIns="125255" bIns="62627" rtlCol="0">
            <a:normAutofit/>
          </a:bodyPr>
          <a:lstStyle>
            <a:lvl1pPr>
              <a:spcBef>
                <a:spcPts val="822"/>
              </a:spcBef>
              <a:spcAft>
                <a:spcPts val="1644"/>
              </a:spcAft>
              <a:buClr>
                <a:schemeClr val="accent6"/>
              </a:buClr>
              <a:defRPr lang="en-US" sz="3800" dirty="0" smtClean="0">
                <a:solidFill>
                  <a:schemeClr val="tx1">
                    <a:lumMod val="85000"/>
                    <a:lumOff val="15000"/>
                  </a:schemeClr>
                </a:solidFill>
                <a:latin typeface="Segoe UI" pitchFamily="34" charset="0"/>
                <a:ea typeface="Segoe UI" pitchFamily="34" charset="0"/>
                <a:cs typeface="Segoe UI" pitchFamily="34" charset="0"/>
              </a:defRPr>
            </a:lvl1pPr>
            <a:lvl2pPr>
              <a:spcBef>
                <a:spcPts val="548"/>
              </a:spcBef>
              <a:spcAft>
                <a:spcPts val="1370"/>
              </a:spcAft>
              <a:buClr>
                <a:schemeClr val="accent6"/>
              </a:buClr>
              <a:defRPr lang="en-US" sz="3300" dirty="0" smtClean="0">
                <a:solidFill>
                  <a:schemeClr val="tx1">
                    <a:lumMod val="85000"/>
                    <a:lumOff val="15000"/>
                  </a:schemeClr>
                </a:solidFill>
                <a:latin typeface="Segoe UI" pitchFamily="34" charset="0"/>
                <a:ea typeface="Segoe UI" pitchFamily="34" charset="0"/>
                <a:cs typeface="Segoe UI" pitchFamily="34" charset="0"/>
              </a:defRPr>
            </a:lvl2pPr>
            <a:lvl3pPr>
              <a:spcBef>
                <a:spcPts val="274"/>
              </a:spcBef>
              <a:spcAft>
                <a:spcPts val="1096"/>
              </a:spcAft>
              <a:buClr>
                <a:schemeClr val="accent6"/>
              </a:buClr>
              <a:defRPr lang="en-US" sz="27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Arial" pitchFamily="34" charset="0"/>
              <a:buChar char="•"/>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818227" indent="-313136">
              <a:spcBef>
                <a:spcPts val="274"/>
              </a:spcBef>
              <a:spcAft>
                <a:spcPts val="0"/>
              </a:spcAft>
              <a:buClr>
                <a:schemeClr val="accent6"/>
              </a:buClr>
              <a:buFont typeface="Arial" pitchFamily="34" charset="0"/>
              <a:buChar char="•"/>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D65D0B08-D52D-4387-A88A-6183E824577A}"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2633690871"/>
      </p:ext>
    </p:extLst>
  </p:cSld>
  <p:clrMapOvr>
    <a:masterClrMapping/>
  </p:clrMapOvr>
  <p:transition spd="slow">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icture and text ">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56B9F20-D52D-4D20-B9C4-813536D6A0C2}"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10" name="Picture Placeholder 9"/>
          <p:cNvSpPr>
            <a:spLocks noGrp="1"/>
          </p:cNvSpPr>
          <p:nvPr>
            <p:ph type="pic" sz="quarter" idx="13"/>
          </p:nvPr>
        </p:nvSpPr>
        <p:spPr>
          <a:xfrm>
            <a:off x="1480921" y="2493398"/>
            <a:ext cx="1950482" cy="1951355"/>
          </a:xfrm>
          <a:effectLst>
            <a:outerShdw blurRad="50800" dist="38100" dir="8100000" algn="tr" rotWithShape="0">
              <a:prstClr val="black">
                <a:alpha val="40000"/>
              </a:prstClr>
            </a:outerShdw>
          </a:effectLst>
        </p:spPr>
        <p:txBody>
          <a:bodyPr/>
          <a:lstStyle>
            <a:lvl1pPr marL="0" indent="0">
              <a:buFontTx/>
              <a:buNone/>
              <a:defRPr/>
            </a:lvl1pPr>
          </a:lstStyle>
          <a:p>
            <a:r>
              <a:rPr lang="en-US" smtClean="0"/>
              <a:t>Click icon to add picture</a:t>
            </a:r>
            <a:endParaRPr lang="en-US"/>
          </a:p>
        </p:txBody>
      </p:sp>
      <p:sp>
        <p:nvSpPr>
          <p:cNvPr id="12" name="Text Placeholder 11"/>
          <p:cNvSpPr>
            <a:spLocks noGrp="1"/>
          </p:cNvSpPr>
          <p:nvPr>
            <p:ph type="body" sz="quarter" idx="14"/>
          </p:nvPr>
        </p:nvSpPr>
        <p:spPr>
          <a:xfrm>
            <a:off x="4334406" y="2346728"/>
            <a:ext cx="7910287" cy="6179291"/>
          </a:xfrm>
        </p:spPr>
        <p:txBody>
          <a:bodyPr>
            <a:normAutofit/>
          </a:bodyPr>
          <a:lstStyle>
            <a:lvl1pPr marL="0" indent="0">
              <a:spcBef>
                <a:spcPts val="685"/>
              </a:spcBef>
              <a:spcAft>
                <a:spcPts val="2740"/>
              </a:spcAft>
              <a:buNone/>
              <a:defRPr sz="3300">
                <a:latin typeface="Segoe UI" pitchFamily="34" charset="0"/>
                <a:ea typeface="Segoe UI" pitchFamily="34" charset="0"/>
                <a:cs typeface="Segoe UI" pitchFamily="34" charset="0"/>
              </a:defRPr>
            </a:lvl1pPr>
            <a:lvl2pPr indent="0">
              <a:spcBef>
                <a:spcPts val="685"/>
              </a:spcBef>
              <a:spcAft>
                <a:spcPts val="2740"/>
              </a:spcAft>
              <a:buNone/>
              <a:defRPr/>
            </a:lvl2pPr>
            <a:lvl3pPr indent="0">
              <a:spcBef>
                <a:spcPts val="685"/>
              </a:spcBef>
              <a:spcAft>
                <a:spcPts val="2740"/>
              </a:spcAft>
              <a:buNone/>
              <a:defRPr/>
            </a:lvl3pPr>
            <a:lvl4pPr indent="0">
              <a:spcBef>
                <a:spcPts val="685"/>
              </a:spcBef>
              <a:spcAft>
                <a:spcPts val="2740"/>
              </a:spcAft>
              <a:buNone/>
              <a:defRPr/>
            </a:lvl4pPr>
            <a:lvl5pPr indent="0">
              <a:spcBef>
                <a:spcPts val="685"/>
              </a:spcBef>
              <a:spcAft>
                <a:spcPts val="2740"/>
              </a:spcAft>
              <a:buNone/>
              <a:defRPr/>
            </a:lvl5pPr>
          </a:lstStyle>
          <a:p>
            <a:pPr lvl="0"/>
            <a:r>
              <a:rPr lang="en-US" smtClean="0"/>
              <a:t>Click to edit Master text styles</a:t>
            </a:r>
          </a:p>
        </p:txBody>
      </p:sp>
    </p:spTree>
    <p:extLst>
      <p:ext uri="{BB962C8B-B14F-4D97-AF65-F5344CB8AC3E}">
        <p14:creationId xmlns:p14="http://schemas.microsoft.com/office/powerpoint/2010/main" val="1452685927"/>
      </p:ext>
    </p:extLst>
  </p:cSld>
  <p:clrMapOvr>
    <a:masterClrMapping/>
  </p:clrMapOvr>
  <p:transition spd="slow">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4B0C61-100F-4665-AFEE-EBA1F51F8668}"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7" name="Text Placeholder 6"/>
          <p:cNvSpPr>
            <a:spLocks noGrp="1"/>
          </p:cNvSpPr>
          <p:nvPr>
            <p:ph type="body" sz="quarter" idx="13"/>
          </p:nvPr>
        </p:nvSpPr>
        <p:spPr>
          <a:xfrm>
            <a:off x="5309646" y="5962474"/>
            <a:ext cx="6930712" cy="2380653"/>
          </a:xfrm>
        </p:spPr>
        <p:txBody>
          <a:bodyPr/>
          <a:lstStyle>
            <a:lvl1pPr marL="0" indent="0">
              <a:buNone/>
              <a:defRPr sz="5500">
                <a:solidFill>
                  <a:schemeClr val="bg1">
                    <a:lumMod val="95000"/>
                  </a:schemeClr>
                </a:solidFill>
                <a:effectLst>
                  <a:outerShdw blurRad="38100" dist="38100" dir="2700000" algn="tl">
                    <a:srgbClr val="000000">
                      <a:alpha val="43137"/>
                    </a:srgbClr>
                  </a:outerShdw>
                </a:effectLst>
                <a:latin typeface="Segoe UI Semibold"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325081" y="4553162"/>
            <a:ext cx="4876205" cy="832578"/>
          </a:xfrm>
        </p:spPr>
        <p:txBody>
          <a:bodyPr/>
          <a:lstStyle>
            <a:lvl1pPr marL="0" indent="0">
              <a:buNone/>
              <a:defRPr>
                <a:solidFill>
                  <a:schemeClr val="bg1">
                    <a:lumMod val="50000"/>
                  </a:schemeClr>
                </a:solidFill>
                <a:latin typeface="Segoe UI Semibold" pitchFamily="34" charset="0"/>
              </a:defRPr>
            </a:lvl1pPr>
            <a:lvl2pPr marL="626273" indent="0">
              <a:buNone/>
              <a:defRPr/>
            </a:lvl2pPr>
            <a:lvl3pPr marL="1252545" indent="0">
              <a:buNone/>
              <a:defRPr/>
            </a:lvl3pPr>
            <a:lvl4pPr marL="1878818" indent="0">
              <a:buNone/>
              <a:defRPr/>
            </a:lvl4pPr>
            <a:lvl5pPr marL="2505090" indent="0">
              <a:buNone/>
              <a:defRPr/>
            </a:lvl5pPr>
          </a:lstStyle>
          <a:p>
            <a:pPr lvl="0"/>
            <a:r>
              <a:rPr lang="en-US" smtClean="0"/>
              <a:t>Click to edit Master text styles</a:t>
            </a:r>
          </a:p>
        </p:txBody>
      </p:sp>
    </p:spTree>
    <p:extLst>
      <p:ext uri="{BB962C8B-B14F-4D97-AF65-F5344CB8AC3E}">
        <p14:creationId xmlns:p14="http://schemas.microsoft.com/office/powerpoint/2010/main" val="3818697621"/>
      </p:ext>
    </p:extLst>
  </p:cSld>
  <p:clrMapOvr>
    <a:masterClrMapping/>
  </p:clrMapOvr>
  <p:transition spd="slow">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and caption">
    <p:spTree>
      <p:nvGrpSpPr>
        <p:cNvPr id="1" name=""/>
        <p:cNvGrpSpPr/>
        <p:nvPr/>
      </p:nvGrpSpPr>
      <p:grpSpPr>
        <a:xfrm>
          <a:off x="0" y="0"/>
          <a:ext cx="0" cy="0"/>
          <a:chOff x="0" y="0"/>
          <a:chExt cx="0" cy="0"/>
        </a:xfrm>
      </p:grpSpPr>
      <p:sp>
        <p:nvSpPr>
          <p:cNvPr id="25" name="Rectangle 24"/>
          <p:cNvSpPr/>
          <p:nvPr userDrawn="1"/>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Media Placeholder 9"/>
          <p:cNvSpPr>
            <a:spLocks noGrp="1"/>
          </p:cNvSpPr>
          <p:nvPr>
            <p:ph type="media" sz="quarter" idx="10"/>
          </p:nvPr>
        </p:nvSpPr>
        <p:spPr>
          <a:xfrm>
            <a:off x="1820496" y="8494776"/>
            <a:ext cx="1115568" cy="630936"/>
          </a:xfrm>
        </p:spPr>
        <p:txBody>
          <a:bodyPr/>
          <a:lstStyle>
            <a:lvl1pPr marL="0" indent="0">
              <a:buNone/>
              <a:defRPr/>
            </a:lvl1pPr>
          </a:lstStyle>
          <a:p>
            <a:r>
              <a:rPr lang="en-US" dirty="0" smtClean="0"/>
              <a:t>Click icon to add media</a:t>
            </a:r>
            <a:endParaRPr lang="en-US" dirty="0"/>
          </a:p>
        </p:txBody>
      </p:sp>
      <p:sp useBgFill="1">
        <p:nvSpPr>
          <p:cNvPr id="11" name="Media Placeholder 9"/>
          <p:cNvSpPr>
            <a:spLocks noGrp="1"/>
          </p:cNvSpPr>
          <p:nvPr>
            <p:ph type="media" sz="quarter" idx="11"/>
          </p:nvPr>
        </p:nvSpPr>
        <p:spPr>
          <a:xfrm>
            <a:off x="3198576" y="8494776"/>
            <a:ext cx="1115568" cy="630936"/>
          </a:xfrm>
        </p:spPr>
        <p:txBody>
          <a:bodyPr/>
          <a:lstStyle>
            <a:lvl1pPr marL="0" indent="0">
              <a:buNone/>
              <a:defRPr/>
            </a:lvl1pPr>
          </a:lstStyle>
          <a:p>
            <a:r>
              <a:rPr lang="en-US" dirty="0" smtClean="0"/>
              <a:t>Click icon to add media</a:t>
            </a:r>
            <a:endParaRPr lang="en-US" dirty="0"/>
          </a:p>
        </p:txBody>
      </p:sp>
      <p:sp useBgFill="1">
        <p:nvSpPr>
          <p:cNvPr id="12" name="Media Placeholder 9"/>
          <p:cNvSpPr>
            <a:spLocks noGrp="1"/>
          </p:cNvSpPr>
          <p:nvPr>
            <p:ph type="media" sz="quarter" idx="12"/>
          </p:nvPr>
        </p:nvSpPr>
        <p:spPr>
          <a:xfrm>
            <a:off x="4563696" y="8494776"/>
            <a:ext cx="1115568" cy="630936"/>
          </a:xfrm>
        </p:spPr>
        <p:txBody>
          <a:bodyPr/>
          <a:lstStyle/>
          <a:p>
            <a:r>
              <a:rPr lang="en-US" dirty="0" smtClean="0"/>
              <a:t>Click icon to add media</a:t>
            </a:r>
            <a:endParaRPr lang="en-US" dirty="0"/>
          </a:p>
        </p:txBody>
      </p:sp>
      <p:sp useBgFill="1">
        <p:nvSpPr>
          <p:cNvPr id="13" name="Media Placeholder 9"/>
          <p:cNvSpPr>
            <a:spLocks noGrp="1"/>
          </p:cNvSpPr>
          <p:nvPr>
            <p:ph type="media" sz="quarter" idx="13"/>
          </p:nvPr>
        </p:nvSpPr>
        <p:spPr>
          <a:xfrm>
            <a:off x="5940429" y="8494776"/>
            <a:ext cx="1115568" cy="630936"/>
          </a:xfrm>
        </p:spPr>
        <p:txBody>
          <a:bodyPr/>
          <a:lstStyle/>
          <a:p>
            <a:r>
              <a:rPr lang="en-US" dirty="0" smtClean="0"/>
              <a:t>Click icon to add media</a:t>
            </a:r>
            <a:endParaRPr lang="en-US" dirty="0"/>
          </a:p>
        </p:txBody>
      </p:sp>
      <p:sp useBgFill="1">
        <p:nvSpPr>
          <p:cNvPr id="15" name="Media Placeholder 9"/>
          <p:cNvSpPr>
            <a:spLocks noGrp="1"/>
          </p:cNvSpPr>
          <p:nvPr>
            <p:ph type="media" sz="quarter" idx="15"/>
          </p:nvPr>
        </p:nvSpPr>
        <p:spPr>
          <a:xfrm>
            <a:off x="7309092" y="8494776"/>
            <a:ext cx="1115568" cy="630936"/>
          </a:xfrm>
        </p:spPr>
        <p:txBody>
          <a:bodyPr/>
          <a:lstStyle/>
          <a:p>
            <a:r>
              <a:rPr lang="en-US" dirty="0" smtClean="0"/>
              <a:t>Click icon to add media</a:t>
            </a:r>
            <a:endParaRPr lang="en-US" dirty="0"/>
          </a:p>
        </p:txBody>
      </p:sp>
      <p:sp useBgFill="1">
        <p:nvSpPr>
          <p:cNvPr id="16" name="Media Placeholder 9"/>
          <p:cNvSpPr>
            <a:spLocks noGrp="1"/>
          </p:cNvSpPr>
          <p:nvPr>
            <p:ph type="media" sz="quarter" idx="16"/>
          </p:nvPr>
        </p:nvSpPr>
        <p:spPr>
          <a:xfrm>
            <a:off x="8672013" y="8494776"/>
            <a:ext cx="1115568" cy="630936"/>
          </a:xfrm>
        </p:spPr>
        <p:txBody>
          <a:bodyPr/>
          <a:lstStyle/>
          <a:p>
            <a:r>
              <a:rPr lang="en-US" dirty="0" smtClean="0"/>
              <a:t>Click icon to add media</a:t>
            </a:r>
            <a:endParaRPr lang="en-US" dirty="0"/>
          </a:p>
        </p:txBody>
      </p:sp>
      <p:sp>
        <p:nvSpPr>
          <p:cNvPr id="20" name="TextBox 19"/>
          <p:cNvSpPr txBox="1"/>
          <p:nvPr userDrawn="1"/>
        </p:nvSpPr>
        <p:spPr>
          <a:xfrm>
            <a:off x="7316906"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29" name="TextBox 28"/>
          <p:cNvSpPr txBox="1"/>
          <p:nvPr userDrawn="1"/>
        </p:nvSpPr>
        <p:spPr>
          <a:xfrm>
            <a:off x="10040261"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30" name="TextBox 29"/>
          <p:cNvSpPr txBox="1"/>
          <p:nvPr userDrawn="1"/>
        </p:nvSpPr>
        <p:spPr>
          <a:xfrm>
            <a:off x="8678777"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32" name="TextBox 31"/>
          <p:cNvSpPr txBox="1"/>
          <p:nvPr userDrawn="1"/>
        </p:nvSpPr>
        <p:spPr>
          <a:xfrm>
            <a:off x="1823288"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33" name="TextBox 32"/>
          <p:cNvSpPr txBox="1"/>
          <p:nvPr userDrawn="1"/>
        </p:nvSpPr>
        <p:spPr>
          <a:xfrm>
            <a:off x="321130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34" name="TextBox 33"/>
          <p:cNvSpPr txBox="1"/>
          <p:nvPr userDrawn="1"/>
        </p:nvSpPr>
        <p:spPr>
          <a:xfrm>
            <a:off x="456489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35" name="TextBox 34"/>
          <p:cNvSpPr txBox="1"/>
          <p:nvPr userDrawn="1"/>
        </p:nvSpPr>
        <p:spPr>
          <a:xfrm>
            <a:off x="5947646"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40" name="TextBox 39">
            <a:hlinkClick r:id="rId2" action="ppaction://hlinksldjump"/>
          </p:cNvPr>
          <p:cNvSpPr txBox="1"/>
          <p:nvPr userDrawn="1"/>
        </p:nvSpPr>
        <p:spPr>
          <a:xfrm>
            <a:off x="10197838" y="618148"/>
            <a:ext cx="1434334" cy="276999"/>
          </a:xfrm>
          <a:prstGeom prst="rect">
            <a:avLst/>
          </a:prstGeom>
          <a:noFill/>
        </p:spPr>
        <p:txBody>
          <a:bodyPr wrap="square" rtlCol="0">
            <a:spAutoFit/>
          </a:bodyPr>
          <a:lstStyle/>
          <a:p>
            <a:r>
              <a:rPr lang="en-US" sz="1200" dirty="0" smtClean="0">
                <a:solidFill>
                  <a:schemeClr val="bg1"/>
                </a:solidFill>
                <a:latin typeface="Segoe UI Light" pitchFamily="34" charset="0"/>
                <a:hlinkClick r:id="rId2" action="ppaction://hlinksldjump"/>
              </a:rPr>
              <a:t>Course</a:t>
            </a:r>
            <a:r>
              <a:rPr lang="en-US" sz="1200" baseline="0" dirty="0" smtClean="0">
                <a:solidFill>
                  <a:schemeClr val="bg1"/>
                </a:solidFill>
                <a:latin typeface="Segoe UI Light" pitchFamily="34" charset="0"/>
                <a:hlinkClick r:id="rId2" action="ppaction://hlinksldjump"/>
              </a:rPr>
              <a:t> summary</a:t>
            </a:r>
            <a:endParaRPr lang="en-US" sz="1200" dirty="0">
              <a:solidFill>
                <a:schemeClr val="bg1"/>
              </a:solidFill>
              <a:latin typeface="Segoe UI Light" pitchFamily="34" charset="0"/>
            </a:endParaRPr>
          </a:p>
        </p:txBody>
      </p:sp>
      <p:grpSp>
        <p:nvGrpSpPr>
          <p:cNvPr id="41" name="Group 40"/>
          <p:cNvGrpSpPr/>
          <p:nvPr userDrawn="1"/>
        </p:nvGrpSpPr>
        <p:grpSpPr>
          <a:xfrm>
            <a:off x="11451487" y="646724"/>
            <a:ext cx="208497" cy="233769"/>
            <a:chOff x="9889420" y="664799"/>
            <a:chExt cx="208497" cy="233769"/>
          </a:xfrm>
        </p:grpSpPr>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43" name="Straight Connector 4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useBgFill="1">
        <p:nvSpPr>
          <p:cNvPr id="22" name="Media Placeholder 9"/>
          <p:cNvSpPr>
            <a:spLocks noGrp="1"/>
          </p:cNvSpPr>
          <p:nvPr>
            <p:ph type="media" sz="quarter" idx="17"/>
          </p:nvPr>
        </p:nvSpPr>
        <p:spPr>
          <a:xfrm>
            <a:off x="10038087" y="8494776"/>
            <a:ext cx="1115568" cy="630936"/>
          </a:xfrm>
        </p:spPr>
        <p:txBody>
          <a:bodyPr/>
          <a:lstStyle/>
          <a:p>
            <a:r>
              <a:rPr lang="en-US" dirty="0" smtClean="0"/>
              <a:t>Click icon to add media</a:t>
            </a:r>
            <a:endParaRPr lang="en-US" dirty="0"/>
          </a:p>
        </p:txBody>
      </p:sp>
      <p:pic>
        <p:nvPicPr>
          <p:cNvPr id="27" name="Picture 26" descr="Screen Clipping">
            <a:hlinkClick r:id="" action="ppaction://noaction"/>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188525" y="611187"/>
            <a:ext cx="295316" cy="304843"/>
          </a:xfrm>
          <a:prstGeom prst="rect">
            <a:avLst/>
          </a:prstGeom>
        </p:spPr>
      </p:pic>
      <p:sp>
        <p:nvSpPr>
          <p:cNvPr id="28" name="Rectangle 27"/>
          <p:cNvSpPr/>
          <p:nvPr userDrawn="1"/>
        </p:nvSpPr>
        <p:spPr>
          <a:xfrm>
            <a:off x="11765076" y="618148"/>
            <a:ext cx="571107" cy="276999"/>
          </a:xfrm>
          <a:prstGeom prst="rect">
            <a:avLst/>
          </a:prstGeom>
        </p:spPr>
        <p:txBody>
          <a:bodyPr wrap="square">
            <a:spAutoFit/>
          </a:bodyPr>
          <a:lstStyle/>
          <a:p>
            <a:r>
              <a:rPr lang="en-US" sz="1200" dirty="0">
                <a:solidFill>
                  <a:schemeClr val="bg1"/>
                </a:solidFill>
                <a:latin typeface="Segoe UI Light" pitchFamily="34" charset="0"/>
                <a:hlinkClick r:id="rId5" action="ppaction://hlinksldjump"/>
              </a:rPr>
              <a:t>Help</a:t>
            </a:r>
            <a:endParaRPr lang="en-US" sz="1200" dirty="0">
              <a:solidFill>
                <a:schemeClr val="bg1"/>
              </a:solidFill>
              <a:latin typeface="Segoe UI Light" pitchFamily="34" charset="0"/>
            </a:endParaRPr>
          </a:p>
        </p:txBody>
      </p:sp>
      <p:sp>
        <p:nvSpPr>
          <p:cNvPr id="3" name="Content Placeholder 2"/>
          <p:cNvSpPr>
            <a:spLocks noGrp="1"/>
          </p:cNvSpPr>
          <p:nvPr>
            <p:ph idx="1"/>
          </p:nvPr>
        </p:nvSpPr>
        <p:spPr>
          <a:xfrm>
            <a:off x="1234440" y="1042416"/>
            <a:ext cx="10515600" cy="5916168"/>
          </a:xfrm>
        </p:spPr>
        <p:txBody>
          <a:bodyPr/>
          <a:lstStyle>
            <a:lvl1pPr marL="469704" indent="-469704">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1pPr>
            <a:lvl2pPr>
              <a:defRPr>
                <a:solidFill>
                  <a:schemeClr val="tx1">
                    <a:lumMod val="85000"/>
                    <a:lumOff val="15000"/>
                  </a:schemeClr>
                </a:solidFill>
                <a:latin typeface="Segoe UI Light" pitchFamily="34" charset="0"/>
                <a:ea typeface="Segoe UI" pitchFamily="34" charset="0"/>
                <a:cs typeface="Segoe UI" pitchFamily="34" charset="0"/>
              </a:defRPr>
            </a:lvl2pPr>
            <a:lvl3pPr marL="1565681" indent="-313136">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3pPr>
            <a:lvl4pPr>
              <a:defRPr>
                <a:solidFill>
                  <a:schemeClr val="tx1">
                    <a:lumMod val="85000"/>
                    <a:lumOff val="15000"/>
                  </a:schemeClr>
                </a:solidFill>
                <a:latin typeface="Segoe UI Light" pitchFamily="34" charset="0"/>
                <a:ea typeface="Segoe UI" pitchFamily="34" charset="0"/>
                <a:cs typeface="Segoe UI" pitchFamily="34" charset="0"/>
              </a:defRPr>
            </a:lvl4pPr>
            <a:lvl5pPr>
              <a:defRPr>
                <a:solidFill>
                  <a:schemeClr val="tx1">
                    <a:lumMod val="85000"/>
                    <a:lumOff val="15000"/>
                  </a:schemeClr>
                </a:solidFill>
                <a:latin typeface="Segoe UI Light"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4" name="Picture 2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3617081539"/>
      </p:ext>
    </p:extLst>
  </p:cSld>
  <p:clrMapOvr>
    <a:masterClrMapping/>
  </p:clrMapOvr>
  <p:transition spd="slow" advClick="0">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t and text ">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16F6EB-EDE0-4853-B9ED-EF555EDDF86F}"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7371786"/>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1451864800"/>
      </p:ext>
    </p:extLst>
  </p:cSld>
  <p:clrMapOvr>
    <a:masterClrMapping/>
  </p:clrMapOvr>
  <p:transition spd="slow">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rt and text, list">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4102D9-3D1B-4ECE-B10F-51297C10DD53}"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2059764"/>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8"/>
          <p:cNvSpPr>
            <a:spLocks noGrp="1"/>
          </p:cNvSpPr>
          <p:nvPr>
            <p:ph type="body" sz="quarter" idx="15"/>
          </p:nvPr>
        </p:nvSpPr>
        <p:spPr>
          <a:xfrm>
            <a:off x="8885529" y="3766325"/>
            <a:ext cx="3792604" cy="501477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4213350281"/>
      </p:ext>
    </p:extLst>
  </p:cSld>
  <p:clrMapOvr>
    <a:masterClrMapping/>
  </p:clrMapOvr>
  <p:transition spd="slow">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rt and text, callouts">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129E71-ECB8-4806-B1CF-C027CFEDC963}"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130090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9"/>
          <p:cNvSpPr>
            <a:spLocks noGrp="1"/>
          </p:cNvSpPr>
          <p:nvPr>
            <p:ph type="body" sz="quarter" idx="15"/>
          </p:nvPr>
        </p:nvSpPr>
        <p:spPr>
          <a:xfrm>
            <a:off x="8885529" y="2927033"/>
            <a:ext cx="3792604" cy="5854065"/>
          </a:xfrm>
        </p:spPr>
        <p:txBody>
          <a:bodyPr>
            <a:normAutofit/>
          </a:bodyPr>
          <a:lstStyle>
            <a:lvl1pPr marL="313136" indent="0">
              <a:spcAft>
                <a:spcPts val="411"/>
              </a:spcAft>
              <a:buClr>
                <a:schemeClr val="accent6"/>
              </a:buClr>
              <a:buFont typeface="Arial" pitchFamily="34" charset="0"/>
              <a:buNone/>
              <a:defRPr sz="2200">
                <a:latin typeface="Segoe UI" pitchFamily="34" charset="0"/>
                <a:ea typeface="Segoe UI" pitchFamily="34" charset="0"/>
                <a:cs typeface="Segoe UI" pitchFamily="34" charset="0"/>
              </a:defRPr>
            </a:lvl1pPr>
            <a:lvl2pPr marL="626273" indent="0">
              <a:buClr>
                <a:schemeClr val="accent6"/>
              </a:buClr>
              <a:buFont typeface="Arial" pitchFamily="34" charset="0"/>
              <a:buNone/>
              <a:defRPr sz="2200"/>
            </a:lvl2pPr>
            <a:lvl3pPr marL="1252545" indent="0">
              <a:buClr>
                <a:schemeClr val="accent6"/>
              </a:buClr>
              <a:buFont typeface="Arial" pitchFamily="34" charset="0"/>
              <a:buNone/>
              <a:defRPr sz="2200"/>
            </a:lvl3pPr>
            <a:lvl4pPr marL="1878818" indent="0">
              <a:buClr>
                <a:schemeClr val="accent6"/>
              </a:buClr>
              <a:buFont typeface="Arial" pitchFamily="34" charset="0"/>
              <a:buNone/>
              <a:defRPr sz="2200"/>
            </a:lvl4pPr>
            <a:lvl5pPr marL="2505090" indent="0">
              <a:buClr>
                <a:schemeClr val="accent6"/>
              </a:buClr>
              <a:buFont typeface="Arial" pitchFamily="34" charset="0"/>
              <a:buNone/>
              <a:defRPr sz="2200"/>
            </a:lvl5pPr>
          </a:lstStyle>
          <a:p>
            <a:pPr lvl="0"/>
            <a:r>
              <a:rPr lang="en-US" smtClean="0"/>
              <a:t>Click to edit Master text styles</a:t>
            </a:r>
          </a:p>
        </p:txBody>
      </p:sp>
    </p:spTree>
    <p:extLst>
      <p:ext uri="{BB962C8B-B14F-4D97-AF65-F5344CB8AC3E}">
        <p14:creationId xmlns:p14="http://schemas.microsoft.com/office/powerpoint/2010/main" val="656147605"/>
      </p:ext>
    </p:extLst>
  </p:cSld>
  <p:clrMapOvr>
    <a:masterClrMapping/>
  </p:clrMapOvr>
  <p:transition spd="slow">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D94DBF2-E27A-4B13-96CA-F1FCA16AA7E0}"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9" name="Text Placeholder 8"/>
          <p:cNvSpPr>
            <a:spLocks noGrp="1"/>
          </p:cNvSpPr>
          <p:nvPr>
            <p:ph type="body" sz="quarter" idx="14"/>
          </p:nvPr>
        </p:nvSpPr>
        <p:spPr>
          <a:xfrm>
            <a:off x="758521" y="1409312"/>
            <a:ext cx="11594532" cy="7154968"/>
          </a:xfrm>
        </p:spPr>
        <p:txBody>
          <a:bodyPr>
            <a:normAutofit/>
          </a:bodyPr>
          <a:lstStyle>
            <a:lvl1pPr marL="469704" indent="-469704">
              <a:buClr>
                <a:schemeClr val="accent6"/>
              </a:buClr>
              <a:buFont typeface="Arial" pitchFamily="34" charset="0"/>
              <a:buChar char="•"/>
              <a:defRPr sz="3300">
                <a:latin typeface="Segoe UI" pitchFamily="34" charset="0"/>
                <a:ea typeface="Segoe UI" pitchFamily="34" charset="0"/>
                <a:cs typeface="Segoe UI" pitchFamily="34" charset="0"/>
              </a:defRPr>
            </a:lvl1pPr>
            <a:lvl2pPr marL="1017693" indent="-391420">
              <a:buClr>
                <a:schemeClr val="accent6"/>
              </a:buClr>
              <a:buFont typeface="Arial" pitchFamily="34" charset="0"/>
              <a:buChar char="•"/>
              <a:defRPr sz="2700">
                <a:latin typeface="Segoe UI" pitchFamily="34" charset="0"/>
                <a:ea typeface="Segoe UI" pitchFamily="34" charset="0"/>
                <a:cs typeface="Segoe UI" pitchFamily="34" charset="0"/>
              </a:defRPr>
            </a:lvl2pPr>
            <a:lvl3pPr marL="1565681" indent="-313136">
              <a:spcBef>
                <a:spcPts val="822"/>
              </a:spcBef>
              <a:buClr>
                <a:schemeClr val="accent6"/>
              </a:buClr>
              <a:buFont typeface="Arial" pitchFamily="34" charset="0"/>
              <a:buChar cha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202230150"/>
      </p:ext>
    </p:extLst>
  </p:cSld>
  <p:clrMapOvr>
    <a:masterClrMapping/>
  </p:clrMapOvr>
  <p:transition spd="slow">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ggestions for practice">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5521161"/>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1174261" indent="-626273">
              <a:spcBef>
                <a:spcPts val="548"/>
              </a:spcBef>
              <a:spcAft>
                <a:spcPts val="1370"/>
              </a:spcAft>
              <a:buClr>
                <a:schemeClr val="accent6"/>
              </a:buClr>
              <a:buFont typeface="+mj-lt"/>
              <a:buAutoNum type="arabicPeriod"/>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722250" indent="-469704">
              <a:spcBef>
                <a:spcPts val="274"/>
              </a:spcBef>
              <a:spcAft>
                <a:spcPts val="1096"/>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974795" indent="-469704">
              <a:spcBef>
                <a:spcPts val="274"/>
              </a:spcBef>
              <a:spcAft>
                <a:spcPts val="0"/>
              </a:spcAft>
              <a:buClr>
                <a:schemeClr val="accent6"/>
              </a:buClr>
              <a:buFont typeface="+mj-lt"/>
              <a:buAutoNum type="arabicPeriod"/>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C3F91A10-A591-43B9-A509-26A67752FF10}"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9" name="Text Placeholder 8"/>
          <p:cNvSpPr>
            <a:spLocks noGrp="1"/>
          </p:cNvSpPr>
          <p:nvPr>
            <p:ph type="body" sz="quarter" idx="13"/>
          </p:nvPr>
        </p:nvSpPr>
        <p:spPr>
          <a:xfrm>
            <a:off x="758521" y="7697011"/>
            <a:ext cx="11594532" cy="1084086"/>
          </a:xfrm>
        </p:spPr>
        <p:txBody>
          <a:bodyPr/>
          <a:lstStyle>
            <a:lvl1pPr marL="0" indent="0">
              <a:buNone/>
              <a:defRPr sz="3300">
                <a:latin typeface="Segoe UI" pitchFamily="34" charset="0"/>
                <a:ea typeface="Segoe UI" pitchFamily="34" charset="0"/>
                <a:cs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412282877"/>
      </p:ext>
    </p:extLst>
  </p:cSld>
  <p:clrMapOvr>
    <a:masterClrMapping/>
  </p:clrMapOvr>
  <p:transition spd="slow">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st question, optional answer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6BF26DB4-9CE9-4540-9921-68ABBB6E5689}"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Content Placeholder 2"/>
          <p:cNvSpPr>
            <a:spLocks noGrp="1"/>
          </p:cNvSpPr>
          <p:nvPr>
            <p:ph idx="13"/>
          </p:nvPr>
        </p:nvSpPr>
        <p:spPr>
          <a:xfrm>
            <a:off x="736849" y="3577484"/>
            <a:ext cx="11702892" cy="5095205"/>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2186876284"/>
      </p:ext>
    </p:extLst>
  </p:cSld>
  <p:clrMapOvr>
    <a:masterClrMapping/>
  </p:clrMapOvr>
  <p:transition spd="slow">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st answer, explana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DE196F42-A0DE-4C12-AA21-F4391873529D}"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
        <p:nvSpPr>
          <p:cNvPr id="8" name="Content Placeholder 2"/>
          <p:cNvSpPr>
            <a:spLocks noGrp="1"/>
          </p:cNvSpPr>
          <p:nvPr>
            <p:ph idx="13"/>
          </p:nvPr>
        </p:nvSpPr>
        <p:spPr>
          <a:xfrm>
            <a:off x="722401" y="3577484"/>
            <a:ext cx="11702892" cy="5095205"/>
          </a:xfrm>
        </p:spPr>
        <p:txBody>
          <a:bodyPr vert="horz" lIns="125255" tIns="62627" rIns="125255" bIns="62627" rtlCol="0">
            <a:normAutofit/>
          </a:bodyPr>
          <a:lstStyle>
            <a:lvl1pPr marL="0" indent="0">
              <a:spcBef>
                <a:spcPts val="822"/>
              </a:spcBef>
              <a:spcAft>
                <a:spcPts val="1644"/>
              </a:spcAft>
              <a:buClr>
                <a:schemeClr val="accent6"/>
              </a:buClr>
              <a:buFont typeface="+mj-lt"/>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3591863876"/>
      </p:ext>
    </p:extLst>
  </p:cSld>
  <p:clrMapOvr>
    <a:masterClrMapping/>
  </p:clrMapOvr>
  <p:transition spd="slow">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RC">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7"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2009659827"/>
      </p:ext>
    </p:extLst>
  </p:cSld>
  <p:clrMapOvr>
    <a:masterClrMapping/>
  </p:clrMapOvr>
  <p:transition spd="slow">
    <p:wipe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90723"/>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sz="half" idx="1"/>
          </p:nvPr>
        </p:nvSpPr>
        <p:spPr>
          <a:xfrm>
            <a:off x="650161"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9967"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5266B5-9510-435A-9402-DF3CCC811C65}" type="datetime1">
              <a:rPr lang="en-US" smtClean="0"/>
              <a:t>1/4/2013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1515197499"/>
      </p:ext>
    </p:extLst>
  </p:cSld>
  <p:clrMapOvr>
    <a:masterClrMapping/>
  </p:clrMapOvr>
  <p:transition spd="slow">
    <p:wipe di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388464"/>
            <a:ext cx="4277968" cy="1653231"/>
          </a:xfrm>
          <a:prstGeom prst="rect">
            <a:avLst/>
          </a:prstGeom>
        </p:spPr>
        <p:txBody>
          <a:bodyPr anchor="b"/>
          <a:lstStyle>
            <a:lvl1pPr algn="l">
              <a:defRPr sz="2700" b="1">
                <a:solidFill>
                  <a:schemeClr val="tx1">
                    <a:lumMod val="50000"/>
                    <a:lumOff val="50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083895" y="388466"/>
            <a:ext cx="7269157" cy="8327137"/>
          </a:xfrm>
        </p:spPr>
        <p:txBody>
          <a:bodyPr/>
          <a:lstStyle>
            <a:lvl1pPr>
              <a:defRPr sz="4400">
                <a:solidFill>
                  <a:schemeClr val="tx1">
                    <a:lumMod val="85000"/>
                    <a:lumOff val="15000"/>
                  </a:schemeClr>
                </a:solidFill>
                <a:latin typeface="Segoe UI" pitchFamily="34" charset="0"/>
                <a:ea typeface="Segoe UI" pitchFamily="34" charset="0"/>
                <a:cs typeface="Segoe UI" pitchFamily="34" charset="0"/>
              </a:defRPr>
            </a:lvl1pPr>
            <a:lvl2pPr>
              <a:defRPr sz="3800">
                <a:solidFill>
                  <a:schemeClr val="tx1">
                    <a:lumMod val="85000"/>
                    <a:lumOff val="15000"/>
                  </a:schemeClr>
                </a:solidFill>
                <a:latin typeface="Segoe UI" pitchFamily="34" charset="0"/>
                <a:ea typeface="Segoe UI" pitchFamily="34" charset="0"/>
                <a:cs typeface="Segoe UI" pitchFamily="34" charset="0"/>
              </a:defRPr>
            </a:lvl2pPr>
            <a:lvl3pPr>
              <a:defRPr sz="3300">
                <a:solidFill>
                  <a:schemeClr val="tx1">
                    <a:lumMod val="85000"/>
                    <a:lumOff val="15000"/>
                  </a:schemeClr>
                </a:solidFill>
                <a:latin typeface="Segoe UI" pitchFamily="34" charset="0"/>
                <a:ea typeface="Segoe UI" pitchFamily="34" charset="0"/>
                <a:cs typeface="Segoe UI" pitchFamily="34" charset="0"/>
              </a:defRPr>
            </a:lvl3pPr>
            <a:lvl4pPr>
              <a:defRPr sz="2700">
                <a:solidFill>
                  <a:schemeClr val="tx1">
                    <a:lumMod val="85000"/>
                    <a:lumOff val="15000"/>
                  </a:schemeClr>
                </a:solidFill>
                <a:latin typeface="Segoe UI" pitchFamily="34" charset="0"/>
                <a:ea typeface="Segoe UI" pitchFamily="34" charset="0"/>
                <a:cs typeface="Segoe UI" pitchFamily="34" charset="0"/>
              </a:defRPr>
            </a:lvl4pPr>
            <a:lvl5pPr>
              <a:defRPr sz="2700">
                <a:solidFill>
                  <a:schemeClr val="tx1">
                    <a:lumMod val="85000"/>
                    <a:lumOff val="15000"/>
                  </a:schemeClr>
                </a:solidFill>
                <a:latin typeface="Segoe UI" pitchFamily="34" charset="0"/>
                <a:ea typeface="Segoe UI" pitchFamily="34" charset="0"/>
                <a:cs typeface="Segoe UI" pitchFamily="34" charset="0"/>
              </a:defRPr>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50161" y="2041698"/>
            <a:ext cx="4277968" cy="6673906"/>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CA3AA-4C40-483B-AA7A-81CDC9C32DD9}" type="datetime1">
              <a:rPr lang="en-US" smtClean="0"/>
              <a:t>1/4/2013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4013367561"/>
      </p:ext>
    </p:extLst>
  </p:cSld>
  <p:clrMapOvr>
    <a:masterClrMapping/>
  </p:clrMapOvr>
  <p:transition spd="slow">
    <p:wipe dir="d"/>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a:prstGeom prst="rect">
            <a:avLst/>
          </a:prstGeom>
        </p:spPr>
        <p:txBody>
          <a:bodyPr anchor="b"/>
          <a:lstStyle>
            <a:lvl1pPr algn="l">
              <a:defRPr sz="2700" b="1">
                <a:solidFill>
                  <a:schemeClr val="tx1">
                    <a:lumMod val="85000"/>
                    <a:lumOff val="15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548721" y="871786"/>
            <a:ext cx="7801928" cy="5854065"/>
          </a:xfrm>
        </p:spPr>
        <p:txBody>
          <a:bodyPr/>
          <a:lstStyle>
            <a:lvl1pPr marL="0" indent="0">
              <a:buNone/>
              <a:defRPr sz="44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3800"/>
            </a:lvl2pPr>
            <a:lvl3pPr marL="1252545" indent="0">
              <a:buNone/>
              <a:defRPr sz="3300"/>
            </a:lvl3pPr>
            <a:lvl4pPr marL="1878818" indent="0">
              <a:buNone/>
              <a:defRPr sz="2700"/>
            </a:lvl4pPr>
            <a:lvl5pPr marL="2505090" indent="0">
              <a:buNone/>
              <a:defRPr sz="2700"/>
            </a:lvl5pPr>
            <a:lvl6pPr marL="3131363" indent="0">
              <a:buNone/>
              <a:defRPr sz="2700"/>
            </a:lvl6pPr>
            <a:lvl7pPr marL="3757635" indent="0">
              <a:buNone/>
              <a:defRPr sz="2700"/>
            </a:lvl7pPr>
            <a:lvl8pPr marL="4383908" indent="0">
              <a:buNone/>
              <a:defRPr sz="2700"/>
            </a:lvl8pPr>
            <a:lvl9pPr marL="5010180" indent="0">
              <a:buNone/>
              <a:defRPr sz="2700"/>
            </a:lvl9pPr>
          </a:lstStyle>
          <a:p>
            <a:r>
              <a:rPr lang="en-US" smtClean="0"/>
              <a:t>Click icon to add picture</a:t>
            </a:r>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5CC0C7-3AB7-489B-BFFA-B8BBCA6D94D2}" type="datetime1">
              <a:rPr lang="en-US" smtClean="0"/>
              <a:t>1/4/2013</a:t>
            </a:fld>
            <a:endParaRPr lang="en-US"/>
          </a:p>
        </p:txBody>
      </p:sp>
      <p:sp>
        <p:nvSpPr>
          <p:cNvPr id="6" name="Footer Placeholder 5"/>
          <p:cNvSpPr>
            <a:spLocks noGrp="1"/>
          </p:cNvSpPr>
          <p:nvPr>
            <p:ph type="ftr" sz="quarter" idx="11"/>
          </p:nvPr>
        </p:nvSpPr>
        <p:spPr/>
        <p:txBody>
          <a:bodyPr/>
          <a:lstStyle/>
          <a:p>
            <a:r>
              <a:rPr lang="en-US" smtClean="0"/>
              <a:t>Make the switch to Excel 2010</a:t>
            </a:r>
            <a:endParaRPr lang="en-US"/>
          </a:p>
        </p:txBody>
      </p:sp>
      <p:sp>
        <p:nvSpPr>
          <p:cNvPr id="7" name="Slide Number Placeholder 6"/>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3057833832"/>
      </p:ext>
    </p:extLst>
  </p:cSld>
  <p:clrMapOvr>
    <a:masterClrMapping/>
  </p:clrMapOvr>
  <p:transition spd="slow">
    <p:wipe dir="d"/>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06095"/>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lang="en-US" sz="38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DA22DD-D5D8-4365-A63D-444B15A34CF5}" type="datetime1">
              <a:rPr lang="en-US" smtClean="0"/>
              <a:t>1/4/2013</a:t>
            </a:fld>
            <a:endParaRPr lang="en-US"/>
          </a:p>
        </p:txBody>
      </p:sp>
      <p:sp>
        <p:nvSpPr>
          <p:cNvPr id="5" name="Footer Placeholder 4"/>
          <p:cNvSpPr>
            <a:spLocks noGrp="1"/>
          </p:cNvSpPr>
          <p:nvPr>
            <p:ph type="ftr" sz="quarter" idx="11"/>
          </p:nvPr>
        </p:nvSpPr>
        <p:spPr/>
        <p:txBody>
          <a:bodyPr/>
          <a:lstStyle/>
          <a:p>
            <a:r>
              <a:rPr lang="en-US" smtClean="0"/>
              <a:t>Make the switch to Excel 2010</a:t>
            </a:r>
            <a:endParaRPr lang="en-US"/>
          </a:p>
        </p:txBody>
      </p:sp>
      <p:sp>
        <p:nvSpPr>
          <p:cNvPr id="6" name="Slide Number Placeholder 5"/>
          <p:cNvSpPr>
            <a:spLocks noGrp="1"/>
          </p:cNvSpPr>
          <p:nvPr>
            <p:ph type="sldNum" sz="quarter" idx="12"/>
          </p:nvPr>
        </p:nvSpPr>
        <p:spPr/>
        <p:txBody>
          <a:bodyPr/>
          <a:lstStyle/>
          <a:p>
            <a:fld id="{D736C25D-E660-4766-A9D8-2DB735710ABD}" type="slidenum">
              <a:rPr lang="en-US" smtClean="0"/>
              <a:t>‹#›</a:t>
            </a:fld>
            <a:endParaRPr lang="en-US"/>
          </a:p>
        </p:txBody>
      </p:sp>
    </p:spTree>
    <p:extLst>
      <p:ext uri="{BB962C8B-B14F-4D97-AF65-F5344CB8AC3E}">
        <p14:creationId xmlns:p14="http://schemas.microsoft.com/office/powerpoint/2010/main" val="743705426"/>
      </p:ext>
    </p:extLst>
  </p:cSld>
  <p:clrMapOvr>
    <a:masterClrMapping/>
  </p:clrMapOvr>
  <p:transition spd="slow">
    <p:wipe dir="d"/>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3763" cy="20923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9263"/>
            <a:ext cx="9101137" cy="249237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3421677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184333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9038"/>
            <a:ext cx="11052175" cy="1938337"/>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5438"/>
            <a:ext cx="11052175" cy="21336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8F74E-77E6-4B09-8894-36113D4DC58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3779036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3738" cy="6438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7013" y="2276475"/>
            <a:ext cx="5775325" cy="6438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28F74E-77E6-4B09-8894-36113D4DC58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962837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4400"/>
            <a:ext cx="5745163" cy="909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4038"/>
            <a:ext cx="5745163" cy="5621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4400"/>
            <a:ext cx="5746750" cy="9096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4038"/>
            <a:ext cx="5746750" cy="5621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28F74E-77E6-4B09-8894-36113D4DC580}" type="datetimeFigureOut">
              <a:rPr lang="en-US" smtClean="0"/>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3358318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28F74E-77E6-4B09-8894-36113D4DC580}" type="datetimeFigureOut">
              <a:rPr lang="en-US" smtClean="0"/>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471644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8F74E-77E6-4B09-8894-36113D4DC580}" type="datetimeFigureOut">
              <a:rPr lang="en-US" smtClean="0"/>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11898060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6725"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3175" y="388938"/>
            <a:ext cx="7269163" cy="8326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6725" cy="66738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8F74E-77E6-4B09-8894-36113D4DC58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704714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7938" y="6829425"/>
            <a:ext cx="7802562"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7938" y="871538"/>
            <a:ext cx="7802562" cy="5854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7938" y="7635875"/>
            <a:ext cx="7802562" cy="1144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8F74E-77E6-4B09-8894-36113D4DC580}" type="datetimeFigureOut">
              <a:rPr lang="en-US" smtClean="0"/>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4016491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1888158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4175" cy="8324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4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28F74E-77E6-4B09-8894-36113D4DC580}" type="datetimeFigureOut">
              <a:rPr lang="en-US" smtClean="0"/>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44FB2E-F914-4DC8-B8F2-95BCFCF33253}" type="slidenum">
              <a:rPr lang="en-US" smtClean="0"/>
              <a:t>‹#›</a:t>
            </a:fld>
            <a:endParaRPr lang="en-US"/>
          </a:p>
        </p:txBody>
      </p:sp>
    </p:spTree>
    <p:extLst>
      <p:ext uri="{BB962C8B-B14F-4D97-AF65-F5344CB8AC3E}">
        <p14:creationId xmlns:p14="http://schemas.microsoft.com/office/powerpoint/2010/main" val="27076179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03319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859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276" indent="0">
              <a:buNone/>
              <a:defRPr sz="2600">
                <a:solidFill>
                  <a:schemeClr val="tx1">
                    <a:tint val="75000"/>
                  </a:schemeClr>
                </a:solidFill>
              </a:defRPr>
            </a:lvl2pPr>
            <a:lvl3pPr marL="1300551" indent="0">
              <a:buNone/>
              <a:defRPr sz="2300">
                <a:solidFill>
                  <a:schemeClr val="tx1">
                    <a:tint val="75000"/>
                  </a:schemeClr>
                </a:solidFill>
              </a:defRPr>
            </a:lvl3pPr>
            <a:lvl4pPr marL="1950827" indent="0">
              <a:buNone/>
              <a:defRPr sz="2000">
                <a:solidFill>
                  <a:schemeClr val="tx1">
                    <a:tint val="75000"/>
                  </a:schemeClr>
                </a:solidFill>
              </a:defRPr>
            </a:lvl4pPr>
            <a:lvl5pPr marL="2601102" indent="0">
              <a:buNone/>
              <a:defRPr sz="2000">
                <a:solidFill>
                  <a:schemeClr val="tx1">
                    <a:tint val="75000"/>
                  </a:schemeClr>
                </a:solidFill>
              </a:defRPr>
            </a:lvl5pPr>
            <a:lvl6pPr marL="3251378" indent="0">
              <a:buNone/>
              <a:defRPr sz="2000">
                <a:solidFill>
                  <a:schemeClr val="tx1">
                    <a:tint val="75000"/>
                  </a:schemeClr>
                </a:solidFill>
              </a:defRPr>
            </a:lvl6pPr>
            <a:lvl7pPr marL="3901653" indent="0">
              <a:buNone/>
              <a:defRPr sz="2000">
                <a:solidFill>
                  <a:schemeClr val="tx1">
                    <a:tint val="75000"/>
                  </a:schemeClr>
                </a:solidFill>
              </a:defRPr>
            </a:lvl7pPr>
            <a:lvl8pPr marL="4551929" indent="0">
              <a:buNone/>
              <a:defRPr sz="2000">
                <a:solidFill>
                  <a:schemeClr val="tx1">
                    <a:tint val="75000"/>
                  </a:schemeClr>
                </a:solidFill>
              </a:defRPr>
            </a:lvl8pPr>
            <a:lvl9pPr marL="5202204"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552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1"/>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1"/>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5416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276" indent="0">
              <a:buNone/>
              <a:defRPr sz="2800" b="1"/>
            </a:lvl2pPr>
            <a:lvl3pPr marL="1300551" indent="0">
              <a:buNone/>
              <a:defRPr sz="2600" b="1"/>
            </a:lvl3pPr>
            <a:lvl4pPr marL="1950827" indent="0">
              <a:buNone/>
              <a:defRPr sz="2300" b="1"/>
            </a:lvl4pPr>
            <a:lvl5pPr marL="2601102" indent="0">
              <a:buNone/>
              <a:defRPr sz="2300" b="1"/>
            </a:lvl5pPr>
            <a:lvl6pPr marL="3251378" indent="0">
              <a:buNone/>
              <a:defRPr sz="2300" b="1"/>
            </a:lvl6pPr>
            <a:lvl7pPr marL="3901653" indent="0">
              <a:buNone/>
              <a:defRPr sz="2300" b="1"/>
            </a:lvl7pPr>
            <a:lvl8pPr marL="4551929" indent="0">
              <a:buNone/>
              <a:defRPr sz="2300" b="1"/>
            </a:lvl8pPr>
            <a:lvl9pPr marL="5202204"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2" y="2183982"/>
            <a:ext cx="5747601" cy="910180"/>
          </a:xfrm>
        </p:spPr>
        <p:txBody>
          <a:bodyPr anchor="b"/>
          <a:lstStyle>
            <a:lvl1pPr marL="0" indent="0">
              <a:buNone/>
              <a:defRPr sz="3400" b="1"/>
            </a:lvl1pPr>
            <a:lvl2pPr marL="650276" indent="0">
              <a:buNone/>
              <a:defRPr sz="2800" b="1"/>
            </a:lvl2pPr>
            <a:lvl3pPr marL="1300551" indent="0">
              <a:buNone/>
              <a:defRPr sz="2600" b="1"/>
            </a:lvl3pPr>
            <a:lvl4pPr marL="1950827" indent="0">
              <a:buNone/>
              <a:defRPr sz="2300" b="1"/>
            </a:lvl4pPr>
            <a:lvl5pPr marL="2601102" indent="0">
              <a:buNone/>
              <a:defRPr sz="2300" b="1"/>
            </a:lvl5pPr>
            <a:lvl6pPr marL="3251378" indent="0">
              <a:buNone/>
              <a:defRPr sz="2300" b="1"/>
            </a:lvl6pPr>
            <a:lvl7pPr marL="3901653" indent="0">
              <a:buNone/>
              <a:defRPr sz="2300" b="1"/>
            </a:lvl7pPr>
            <a:lvl8pPr marL="4551929" indent="0">
              <a:buNone/>
              <a:defRPr sz="2300" b="1"/>
            </a:lvl8pPr>
            <a:lvl9pPr marL="5202204"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2"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6949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443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5711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2"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5"/>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2" y="2041696"/>
            <a:ext cx="4277967" cy="6673906"/>
          </a:xfrm>
        </p:spPr>
        <p:txBody>
          <a:bodyPr/>
          <a:lstStyle>
            <a:lvl1pPr marL="0" indent="0">
              <a:buNone/>
              <a:defRPr sz="2000"/>
            </a:lvl1pPr>
            <a:lvl2pPr marL="650276" indent="0">
              <a:buNone/>
              <a:defRPr sz="1700"/>
            </a:lvl2pPr>
            <a:lvl3pPr marL="1300551" indent="0">
              <a:buNone/>
              <a:defRPr sz="1400"/>
            </a:lvl3pPr>
            <a:lvl4pPr marL="1950827" indent="0">
              <a:buNone/>
              <a:defRPr sz="1300"/>
            </a:lvl4pPr>
            <a:lvl5pPr marL="2601102" indent="0">
              <a:buNone/>
              <a:defRPr sz="1300"/>
            </a:lvl5pPr>
            <a:lvl6pPr marL="3251378" indent="0">
              <a:buNone/>
              <a:defRPr sz="1300"/>
            </a:lvl6pPr>
            <a:lvl7pPr marL="3901653" indent="0">
              <a:buNone/>
              <a:defRPr sz="1300"/>
            </a:lvl7pPr>
            <a:lvl8pPr marL="4551929" indent="0">
              <a:buNone/>
              <a:defRPr sz="1300"/>
            </a:lvl8pPr>
            <a:lvl9pPr marL="520220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3542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276" indent="0">
              <a:buNone/>
              <a:defRPr sz="4000"/>
            </a:lvl2pPr>
            <a:lvl3pPr marL="1300551" indent="0">
              <a:buNone/>
              <a:defRPr sz="3400"/>
            </a:lvl3pPr>
            <a:lvl4pPr marL="1950827" indent="0">
              <a:buNone/>
              <a:defRPr sz="2800"/>
            </a:lvl4pPr>
            <a:lvl5pPr marL="2601102" indent="0">
              <a:buNone/>
              <a:defRPr sz="2800"/>
            </a:lvl5pPr>
            <a:lvl6pPr marL="3251378" indent="0">
              <a:buNone/>
              <a:defRPr sz="2800"/>
            </a:lvl6pPr>
            <a:lvl7pPr marL="3901653" indent="0">
              <a:buNone/>
              <a:defRPr sz="2800"/>
            </a:lvl7pPr>
            <a:lvl8pPr marL="4551929" indent="0">
              <a:buNone/>
              <a:defRPr sz="2800"/>
            </a:lvl8pPr>
            <a:lvl9pPr marL="5202204"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276" indent="0">
              <a:buNone/>
              <a:defRPr sz="1700"/>
            </a:lvl2pPr>
            <a:lvl3pPr marL="1300551" indent="0">
              <a:buNone/>
              <a:defRPr sz="1400"/>
            </a:lvl3pPr>
            <a:lvl4pPr marL="1950827" indent="0">
              <a:buNone/>
              <a:defRPr sz="1300"/>
            </a:lvl4pPr>
            <a:lvl5pPr marL="2601102" indent="0">
              <a:buNone/>
              <a:defRPr sz="1300"/>
            </a:lvl5pPr>
            <a:lvl6pPr marL="3251378" indent="0">
              <a:buNone/>
              <a:defRPr sz="1300"/>
            </a:lvl6pPr>
            <a:lvl7pPr marL="3901653" indent="0">
              <a:buNone/>
              <a:defRPr sz="1300"/>
            </a:lvl7pPr>
            <a:lvl8pPr marL="4551929" indent="0">
              <a:buNone/>
              <a:defRPr sz="1300"/>
            </a:lvl8pPr>
            <a:lvl9pPr marL="5202204"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33286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18022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27602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93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631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116" indent="0">
              <a:buNone/>
              <a:defRPr sz="2600">
                <a:solidFill>
                  <a:schemeClr val="tx1">
                    <a:tint val="75000"/>
                  </a:schemeClr>
                </a:solidFill>
              </a:defRPr>
            </a:lvl2pPr>
            <a:lvl3pPr marL="1300230" indent="0">
              <a:buNone/>
              <a:defRPr sz="2300">
                <a:solidFill>
                  <a:schemeClr val="tx1">
                    <a:tint val="75000"/>
                  </a:schemeClr>
                </a:solidFill>
              </a:defRPr>
            </a:lvl3pPr>
            <a:lvl4pPr marL="1950346" indent="0">
              <a:buNone/>
              <a:defRPr sz="2000">
                <a:solidFill>
                  <a:schemeClr val="tx1">
                    <a:tint val="75000"/>
                  </a:schemeClr>
                </a:solidFill>
              </a:defRPr>
            </a:lvl4pPr>
            <a:lvl5pPr marL="2600462" indent="0">
              <a:buNone/>
              <a:defRPr sz="2000">
                <a:solidFill>
                  <a:schemeClr val="tx1">
                    <a:tint val="75000"/>
                  </a:schemeClr>
                </a:solidFill>
              </a:defRPr>
            </a:lvl5pPr>
            <a:lvl6pPr marL="3250578" indent="0">
              <a:buNone/>
              <a:defRPr sz="2000">
                <a:solidFill>
                  <a:schemeClr val="tx1">
                    <a:tint val="75000"/>
                  </a:schemeClr>
                </a:solidFill>
              </a:defRPr>
            </a:lvl6pPr>
            <a:lvl7pPr marL="3900693" indent="0">
              <a:buNone/>
              <a:defRPr sz="2000">
                <a:solidFill>
                  <a:schemeClr val="tx1">
                    <a:tint val="75000"/>
                  </a:schemeClr>
                </a:solidFill>
              </a:defRPr>
            </a:lvl7pPr>
            <a:lvl8pPr marL="4550808" indent="0">
              <a:buNone/>
              <a:defRPr sz="2000">
                <a:solidFill>
                  <a:schemeClr val="tx1">
                    <a:tint val="75000"/>
                  </a:schemeClr>
                </a:solidFill>
              </a:defRPr>
            </a:lvl8pPr>
            <a:lvl9pPr marL="5200923"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59467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4"/>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4"/>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7289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116" indent="0">
              <a:buNone/>
              <a:defRPr sz="2800" b="1"/>
            </a:lvl2pPr>
            <a:lvl3pPr marL="1300230" indent="0">
              <a:buNone/>
              <a:defRPr sz="2600" b="1"/>
            </a:lvl3pPr>
            <a:lvl4pPr marL="1950346" indent="0">
              <a:buNone/>
              <a:defRPr sz="2300" b="1"/>
            </a:lvl4pPr>
            <a:lvl5pPr marL="2600462" indent="0">
              <a:buNone/>
              <a:defRPr sz="2300" b="1"/>
            </a:lvl5pPr>
            <a:lvl6pPr marL="3250578" indent="0">
              <a:buNone/>
              <a:defRPr sz="2300" b="1"/>
            </a:lvl6pPr>
            <a:lvl7pPr marL="3900693" indent="0">
              <a:buNone/>
              <a:defRPr sz="2300" b="1"/>
            </a:lvl7pPr>
            <a:lvl8pPr marL="4550808" indent="0">
              <a:buNone/>
              <a:defRPr sz="2300" b="1"/>
            </a:lvl8pPr>
            <a:lvl9pPr marL="5200923"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5" y="2183982"/>
            <a:ext cx="5747601" cy="910180"/>
          </a:xfrm>
        </p:spPr>
        <p:txBody>
          <a:bodyPr anchor="b"/>
          <a:lstStyle>
            <a:lvl1pPr marL="0" indent="0">
              <a:buNone/>
              <a:defRPr sz="3400" b="1"/>
            </a:lvl1pPr>
            <a:lvl2pPr marL="650116" indent="0">
              <a:buNone/>
              <a:defRPr sz="2800" b="1"/>
            </a:lvl2pPr>
            <a:lvl3pPr marL="1300230" indent="0">
              <a:buNone/>
              <a:defRPr sz="2600" b="1"/>
            </a:lvl3pPr>
            <a:lvl4pPr marL="1950346" indent="0">
              <a:buNone/>
              <a:defRPr sz="2300" b="1"/>
            </a:lvl4pPr>
            <a:lvl5pPr marL="2600462" indent="0">
              <a:buNone/>
              <a:defRPr sz="2300" b="1"/>
            </a:lvl5pPr>
            <a:lvl6pPr marL="3250578" indent="0">
              <a:buNone/>
              <a:defRPr sz="2300" b="1"/>
            </a:lvl6pPr>
            <a:lvl7pPr marL="3900693" indent="0">
              <a:buNone/>
              <a:defRPr sz="2300" b="1"/>
            </a:lvl7pPr>
            <a:lvl8pPr marL="4550808" indent="0">
              <a:buNone/>
              <a:defRPr sz="2300" b="1"/>
            </a:lvl8pPr>
            <a:lvl9pPr marL="5200923"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5"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5771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45160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91026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4"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8"/>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4" y="2041696"/>
            <a:ext cx="4277967" cy="6673906"/>
          </a:xfrm>
        </p:spPr>
        <p:txBody>
          <a:bodyPr/>
          <a:lstStyle>
            <a:lvl1pPr marL="0" indent="0">
              <a:buNone/>
              <a:defRPr sz="2000"/>
            </a:lvl1pPr>
            <a:lvl2pPr marL="650116" indent="0">
              <a:buNone/>
              <a:defRPr sz="1700"/>
            </a:lvl2pPr>
            <a:lvl3pPr marL="1300230" indent="0">
              <a:buNone/>
              <a:defRPr sz="1400"/>
            </a:lvl3pPr>
            <a:lvl4pPr marL="1950346" indent="0">
              <a:buNone/>
              <a:defRPr sz="1300"/>
            </a:lvl4pPr>
            <a:lvl5pPr marL="2600462" indent="0">
              <a:buNone/>
              <a:defRPr sz="1300"/>
            </a:lvl5pPr>
            <a:lvl6pPr marL="3250578" indent="0">
              <a:buNone/>
              <a:defRPr sz="1300"/>
            </a:lvl6pPr>
            <a:lvl7pPr marL="3900693" indent="0">
              <a:buNone/>
              <a:defRPr sz="1300"/>
            </a:lvl7pPr>
            <a:lvl8pPr marL="4550808" indent="0">
              <a:buNone/>
              <a:defRPr sz="1300"/>
            </a:lvl8pPr>
            <a:lvl9pPr marL="520092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5785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116" indent="0">
              <a:buNone/>
              <a:defRPr sz="4000"/>
            </a:lvl2pPr>
            <a:lvl3pPr marL="1300230" indent="0">
              <a:buNone/>
              <a:defRPr sz="3400"/>
            </a:lvl3pPr>
            <a:lvl4pPr marL="1950346" indent="0">
              <a:buNone/>
              <a:defRPr sz="2800"/>
            </a:lvl4pPr>
            <a:lvl5pPr marL="2600462" indent="0">
              <a:buNone/>
              <a:defRPr sz="2800"/>
            </a:lvl5pPr>
            <a:lvl6pPr marL="3250578" indent="0">
              <a:buNone/>
              <a:defRPr sz="2800"/>
            </a:lvl6pPr>
            <a:lvl7pPr marL="3900693" indent="0">
              <a:buNone/>
              <a:defRPr sz="2800"/>
            </a:lvl7pPr>
            <a:lvl8pPr marL="4550808" indent="0">
              <a:buNone/>
              <a:defRPr sz="2800"/>
            </a:lvl8pPr>
            <a:lvl9pPr marL="5200923"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116" indent="0">
              <a:buNone/>
              <a:defRPr sz="1700"/>
            </a:lvl2pPr>
            <a:lvl3pPr marL="1300230" indent="0">
              <a:buNone/>
              <a:defRPr sz="1400"/>
            </a:lvl3pPr>
            <a:lvl4pPr marL="1950346" indent="0">
              <a:buNone/>
              <a:defRPr sz="1300"/>
            </a:lvl4pPr>
            <a:lvl5pPr marL="2600462" indent="0">
              <a:buNone/>
              <a:defRPr sz="1300"/>
            </a:lvl5pPr>
            <a:lvl6pPr marL="3250578" indent="0">
              <a:buNone/>
              <a:defRPr sz="1300"/>
            </a:lvl6pPr>
            <a:lvl7pPr marL="3900693" indent="0">
              <a:buNone/>
              <a:defRPr sz="1300"/>
            </a:lvl7pPr>
            <a:lvl8pPr marL="4550808" indent="0">
              <a:buNone/>
              <a:defRPr sz="1300"/>
            </a:lvl8pPr>
            <a:lvl9pPr marL="520092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5789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50974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48982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txBox="1">
            <a:spLocks/>
          </p:cNvSpPr>
          <p:nvPr userDrawn="1"/>
        </p:nvSpPr>
        <p:spPr>
          <a:xfrm>
            <a:off x="1903015" y="1246341"/>
            <a:ext cx="4352544" cy="6070446"/>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 </a:t>
            </a:r>
            <a:endParaRPr lang="en-US" sz="1400" dirty="0">
              <a:solidFill>
                <a:prstClr val="black">
                  <a:lumMod val="75000"/>
                  <a:lumOff val="25000"/>
                </a:prstClr>
              </a:solidFill>
              <a:latin typeface="Segoe UI Light" pitchFamily="34" charset="0"/>
              <a:ea typeface="Segoe UI" pitchFamily="34" charset="0"/>
              <a:cs typeface="Segoe UI" pitchFamily="34" charset="0"/>
            </a:endParaRPr>
          </a:p>
          <a:p>
            <a:pPr marL="0" indent="0">
              <a:buFont typeface="Wingdings" pitchFamily="2" charset="2"/>
              <a:buNone/>
            </a:pPr>
            <a:endParaRPr lang="en-US" sz="1400" dirty="0">
              <a:solidFill>
                <a:prstClr val="black">
                  <a:lumMod val="75000"/>
                  <a:lumOff val="25000"/>
                </a:prstClr>
              </a:solidFill>
              <a:latin typeface="Segoe UI Light" pitchFamily="34" charset="0"/>
              <a:ea typeface="Segoe UI" pitchFamily="34" charset="0"/>
              <a:cs typeface="Segoe UI" pitchFamily="34" charset="0"/>
            </a:endParaRPr>
          </a:p>
        </p:txBody>
      </p:sp>
      <p:sp>
        <p:nvSpPr>
          <p:cNvPr id="8" name="Text Placeholder 6"/>
          <p:cNvSpPr txBox="1">
            <a:spLocks/>
          </p:cNvSpPr>
          <p:nvPr userDrawn="1"/>
        </p:nvSpPr>
        <p:spPr>
          <a:xfrm>
            <a:off x="6744775" y="1246748"/>
            <a:ext cx="4347570" cy="5003239"/>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endParaRPr lang="en-US" sz="1400" b="1" dirty="0">
              <a:solidFill>
                <a:prstClr val="black">
                  <a:lumMod val="75000"/>
                  <a:lumOff val="25000"/>
                </a:prstClr>
              </a:solidFill>
              <a:latin typeface="Segoe UI Light" pitchFamily="34" charset="0"/>
              <a:ea typeface="Segoe UI" pitchFamily="34" charset="0"/>
              <a:cs typeface="Segoe UI" pitchFamily="34" charset="0"/>
            </a:endParaRPr>
          </a:p>
          <a:p>
            <a:pPr marL="0" indent="0">
              <a:buFont typeface="Wingdings" pitchFamily="2" charset="2"/>
              <a:buNone/>
            </a:pPr>
            <a:endParaRPr lang="en-US" sz="1400" b="1" dirty="0">
              <a:solidFill>
                <a:prstClr val="black">
                  <a:lumMod val="75000"/>
                  <a:lumOff val="25000"/>
                </a:prstClr>
              </a:solidFill>
              <a:latin typeface="Segoe UI Light" pitchFamily="34" charset="0"/>
              <a:ea typeface="Segoe UI" pitchFamily="34" charset="0"/>
              <a:cs typeface="Segoe UI" pitchFamily="34" charset="0"/>
            </a:endParaRPr>
          </a:p>
          <a:p>
            <a:pPr marL="0" indent="0">
              <a:buFont typeface="Wingdings" pitchFamily="2" charset="2"/>
              <a:buNone/>
            </a:pPr>
            <a:endParaRPr lang="en-US" sz="1400" b="1" dirty="0">
              <a:solidFill>
                <a:prstClr val="black">
                  <a:lumMod val="75000"/>
                  <a:lumOff val="25000"/>
                </a:prstClr>
              </a:solidFill>
              <a:latin typeface="Segoe UI Light" pitchFamily="34" charset="0"/>
              <a:ea typeface="Segoe UI" pitchFamily="34" charset="0"/>
              <a:cs typeface="Segoe UI" pitchFamily="34" charset="0"/>
            </a:endParaRPr>
          </a:p>
        </p:txBody>
      </p:sp>
    </p:spTree>
    <p:extLst>
      <p:ext uri="{BB962C8B-B14F-4D97-AF65-F5344CB8AC3E}">
        <p14:creationId xmlns:p14="http://schemas.microsoft.com/office/powerpoint/2010/main" val="4229702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3994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64" y="6269632"/>
            <a:ext cx="11052731" cy="1937804"/>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164" y="4135338"/>
            <a:ext cx="11052731" cy="2134294"/>
          </a:xfrm>
        </p:spPr>
        <p:txBody>
          <a:bodyPr anchor="b"/>
          <a:lstStyle>
            <a:lvl1pPr marL="0" indent="0">
              <a:buNone/>
              <a:defRPr sz="2800">
                <a:solidFill>
                  <a:schemeClr val="tx1">
                    <a:tint val="75000"/>
                  </a:schemeClr>
                </a:solidFill>
              </a:defRPr>
            </a:lvl1pPr>
            <a:lvl2pPr marL="650196" indent="0">
              <a:buNone/>
              <a:defRPr sz="2600">
                <a:solidFill>
                  <a:schemeClr val="tx1">
                    <a:tint val="75000"/>
                  </a:schemeClr>
                </a:solidFill>
              </a:defRPr>
            </a:lvl2pPr>
            <a:lvl3pPr marL="1300390" indent="0">
              <a:buNone/>
              <a:defRPr sz="2300">
                <a:solidFill>
                  <a:schemeClr val="tx1">
                    <a:tint val="75000"/>
                  </a:schemeClr>
                </a:solidFill>
              </a:defRPr>
            </a:lvl3pPr>
            <a:lvl4pPr marL="1950586" indent="0">
              <a:buNone/>
              <a:defRPr sz="2000">
                <a:solidFill>
                  <a:schemeClr val="tx1">
                    <a:tint val="75000"/>
                  </a:schemeClr>
                </a:solidFill>
              </a:defRPr>
            </a:lvl4pPr>
            <a:lvl5pPr marL="2600782" indent="0">
              <a:buNone/>
              <a:defRPr sz="2000">
                <a:solidFill>
                  <a:schemeClr val="tx1">
                    <a:tint val="75000"/>
                  </a:schemeClr>
                </a:solidFill>
              </a:defRPr>
            </a:lvl5pPr>
            <a:lvl6pPr marL="3250978" indent="0">
              <a:buNone/>
              <a:defRPr sz="2000">
                <a:solidFill>
                  <a:schemeClr val="tx1">
                    <a:tint val="75000"/>
                  </a:schemeClr>
                </a:solidFill>
              </a:defRPr>
            </a:lvl6pPr>
            <a:lvl7pPr marL="3901173" indent="0">
              <a:buNone/>
              <a:defRPr sz="2000">
                <a:solidFill>
                  <a:schemeClr val="tx1">
                    <a:tint val="75000"/>
                  </a:schemeClr>
                </a:solidFill>
              </a:defRPr>
            </a:lvl7pPr>
            <a:lvl8pPr marL="4551369" indent="0">
              <a:buNone/>
              <a:defRPr sz="2000">
                <a:solidFill>
                  <a:schemeClr val="tx1">
                    <a:tint val="75000"/>
                  </a:schemeClr>
                </a:solidFill>
              </a:defRPr>
            </a:lvl8pPr>
            <a:lvl9pPr marL="5201563"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35911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161" y="2276583"/>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09966" y="2276583"/>
            <a:ext cx="5743086" cy="643902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1679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161" y="2183982"/>
            <a:ext cx="5745344" cy="910180"/>
          </a:xfrm>
        </p:spPr>
        <p:txBody>
          <a:bodyPr anchor="b"/>
          <a:lstStyle>
            <a:lvl1pPr marL="0" indent="0">
              <a:buNone/>
              <a:defRPr sz="3400" b="1"/>
            </a:lvl1pPr>
            <a:lvl2pPr marL="650196" indent="0">
              <a:buNone/>
              <a:defRPr sz="2800" b="1"/>
            </a:lvl2pPr>
            <a:lvl3pPr marL="1300390" indent="0">
              <a:buNone/>
              <a:defRPr sz="2600" b="1"/>
            </a:lvl3pPr>
            <a:lvl4pPr marL="1950586" indent="0">
              <a:buNone/>
              <a:defRPr sz="2300" b="1"/>
            </a:lvl4pPr>
            <a:lvl5pPr marL="2600782" indent="0">
              <a:buNone/>
              <a:defRPr sz="2300" b="1"/>
            </a:lvl5pPr>
            <a:lvl6pPr marL="3250978" indent="0">
              <a:buNone/>
              <a:defRPr sz="2300" b="1"/>
            </a:lvl6pPr>
            <a:lvl7pPr marL="3901173" indent="0">
              <a:buNone/>
              <a:defRPr sz="2300" b="1"/>
            </a:lvl7pPr>
            <a:lvl8pPr marL="4551369" indent="0">
              <a:buNone/>
              <a:defRPr sz="2300" b="1"/>
            </a:lvl8pPr>
            <a:lvl9pPr marL="5201563"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161" y="3094162"/>
            <a:ext cx="5745344"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454" y="2183982"/>
            <a:ext cx="5747601" cy="910180"/>
          </a:xfrm>
        </p:spPr>
        <p:txBody>
          <a:bodyPr anchor="b"/>
          <a:lstStyle>
            <a:lvl1pPr marL="0" indent="0">
              <a:buNone/>
              <a:defRPr sz="3400" b="1"/>
            </a:lvl1pPr>
            <a:lvl2pPr marL="650196" indent="0">
              <a:buNone/>
              <a:defRPr sz="2800" b="1"/>
            </a:lvl2pPr>
            <a:lvl3pPr marL="1300390" indent="0">
              <a:buNone/>
              <a:defRPr sz="2600" b="1"/>
            </a:lvl3pPr>
            <a:lvl4pPr marL="1950586" indent="0">
              <a:buNone/>
              <a:defRPr sz="2300" b="1"/>
            </a:lvl4pPr>
            <a:lvl5pPr marL="2600782" indent="0">
              <a:buNone/>
              <a:defRPr sz="2300" b="1"/>
            </a:lvl5pPr>
            <a:lvl6pPr marL="3250978" indent="0">
              <a:buNone/>
              <a:defRPr sz="2300" b="1"/>
            </a:lvl6pPr>
            <a:lvl7pPr marL="3901173" indent="0">
              <a:buNone/>
              <a:defRPr sz="2300" b="1"/>
            </a:lvl7pPr>
            <a:lvl8pPr marL="4551369" indent="0">
              <a:buNone/>
              <a:defRPr sz="2300" b="1"/>
            </a:lvl8pPr>
            <a:lvl9pPr marL="5201563"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5454" y="3094162"/>
            <a:ext cx="5747601" cy="5621439"/>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09651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79163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81868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3" y="388464"/>
            <a:ext cx="4277967" cy="1653231"/>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3895" y="388466"/>
            <a:ext cx="7269157" cy="832713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163" y="2041696"/>
            <a:ext cx="4277967" cy="6673906"/>
          </a:xfrm>
        </p:spPr>
        <p:txBody>
          <a:bodyPr/>
          <a:lstStyle>
            <a:lvl1pPr marL="0" indent="0">
              <a:buNone/>
              <a:defRPr sz="2000"/>
            </a:lvl1pPr>
            <a:lvl2pPr marL="650196" indent="0">
              <a:buNone/>
              <a:defRPr sz="1700"/>
            </a:lvl2pPr>
            <a:lvl3pPr marL="1300390" indent="0">
              <a:buNone/>
              <a:defRPr sz="1400"/>
            </a:lvl3pPr>
            <a:lvl4pPr marL="1950586" indent="0">
              <a:buNone/>
              <a:defRPr sz="1300"/>
            </a:lvl4pPr>
            <a:lvl5pPr marL="2600782" indent="0">
              <a:buNone/>
              <a:defRPr sz="1300"/>
            </a:lvl5pPr>
            <a:lvl6pPr marL="3250978" indent="0">
              <a:buNone/>
              <a:defRPr sz="1300"/>
            </a:lvl6pPr>
            <a:lvl7pPr marL="3901173" indent="0">
              <a:buNone/>
              <a:defRPr sz="1300"/>
            </a:lvl7pPr>
            <a:lvl8pPr marL="4551369" indent="0">
              <a:buNone/>
              <a:defRPr sz="1300"/>
            </a:lvl8pPr>
            <a:lvl9pPr marL="520156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84208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8721" y="871786"/>
            <a:ext cx="7801928" cy="5854065"/>
          </a:xfrm>
        </p:spPr>
        <p:txBody>
          <a:bodyPr/>
          <a:lstStyle>
            <a:lvl1pPr marL="0" indent="0">
              <a:buNone/>
              <a:defRPr sz="4600"/>
            </a:lvl1pPr>
            <a:lvl2pPr marL="650196" indent="0">
              <a:buNone/>
              <a:defRPr sz="4000"/>
            </a:lvl2pPr>
            <a:lvl3pPr marL="1300390" indent="0">
              <a:buNone/>
              <a:defRPr sz="3400"/>
            </a:lvl3pPr>
            <a:lvl4pPr marL="1950586" indent="0">
              <a:buNone/>
              <a:defRPr sz="2800"/>
            </a:lvl4pPr>
            <a:lvl5pPr marL="2600782" indent="0">
              <a:buNone/>
              <a:defRPr sz="2800"/>
            </a:lvl5pPr>
            <a:lvl6pPr marL="3250978" indent="0">
              <a:buNone/>
              <a:defRPr sz="2800"/>
            </a:lvl6pPr>
            <a:lvl7pPr marL="3901173" indent="0">
              <a:buNone/>
              <a:defRPr sz="2800"/>
            </a:lvl7pPr>
            <a:lvl8pPr marL="4551369" indent="0">
              <a:buNone/>
              <a:defRPr sz="2800"/>
            </a:lvl8pPr>
            <a:lvl9pPr marL="5201563" indent="0">
              <a:buNone/>
              <a:defRPr sz="2800"/>
            </a:lvl9pPr>
          </a:lstStyle>
          <a:p>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2000"/>
            </a:lvl1pPr>
            <a:lvl2pPr marL="650196" indent="0">
              <a:buNone/>
              <a:defRPr sz="1700"/>
            </a:lvl2pPr>
            <a:lvl3pPr marL="1300390" indent="0">
              <a:buNone/>
              <a:defRPr sz="1400"/>
            </a:lvl3pPr>
            <a:lvl4pPr marL="1950586" indent="0">
              <a:buNone/>
              <a:defRPr sz="1300"/>
            </a:lvl4pPr>
            <a:lvl5pPr marL="2600782" indent="0">
              <a:buNone/>
              <a:defRPr sz="1300"/>
            </a:lvl5pPr>
            <a:lvl6pPr marL="3250978" indent="0">
              <a:buNone/>
              <a:defRPr sz="1300"/>
            </a:lvl6pPr>
            <a:lvl7pPr marL="3901173" indent="0">
              <a:buNone/>
              <a:defRPr sz="1300"/>
            </a:lvl7pPr>
            <a:lvl8pPr marL="4551369" indent="0">
              <a:buNone/>
              <a:defRPr sz="1300"/>
            </a:lvl8pPr>
            <a:lvl9pPr marL="520156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6194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45344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7329" y="390724"/>
            <a:ext cx="2925723" cy="83248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160" y="390724"/>
            <a:ext cx="8560449" cy="83248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26E0C7-F014-4852-9F61-A65190519EF1}" type="datetimeFigureOut">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E57E0A-C3ED-4295-9866-469A177775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1244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8688388"/>
            <a:ext cx="13003213" cy="10683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50695520"/>
      </p:ext>
    </p:extLst>
  </p:cSld>
  <p:clrMapOvr>
    <a:masterClrMapping/>
  </p:clrMapOvr>
  <p:transition spd="slow" advClick="0">
    <p:wipe dir="d"/>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urse contents and goal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08444"/>
            <a:ext cx="11702892" cy="6439021"/>
          </a:xfrm>
        </p:spPr>
        <p:txBody>
          <a:bodyPr vert="horz" lIns="125255" tIns="62627" rIns="125255" bIns="62627" rtlCol="0">
            <a:normAutofit/>
          </a:bodyPr>
          <a:lstStyle>
            <a:lvl1pPr>
              <a:spcBef>
                <a:spcPts val="822"/>
              </a:spcBef>
              <a:spcAft>
                <a:spcPts val="1644"/>
              </a:spcAft>
              <a:buClr>
                <a:schemeClr val="accent6"/>
              </a:buClr>
              <a:defRPr lang="en-US" sz="3800" dirty="0" smtClean="0">
                <a:solidFill>
                  <a:schemeClr val="tx1">
                    <a:lumMod val="85000"/>
                    <a:lumOff val="15000"/>
                  </a:schemeClr>
                </a:solidFill>
                <a:latin typeface="Segoe UI" pitchFamily="34" charset="0"/>
                <a:ea typeface="Segoe UI" pitchFamily="34" charset="0"/>
                <a:cs typeface="Segoe UI" pitchFamily="34" charset="0"/>
              </a:defRPr>
            </a:lvl1pPr>
            <a:lvl2pPr>
              <a:spcBef>
                <a:spcPts val="548"/>
              </a:spcBef>
              <a:spcAft>
                <a:spcPts val="1370"/>
              </a:spcAft>
              <a:buClr>
                <a:schemeClr val="accent6"/>
              </a:buClr>
              <a:defRPr lang="en-US" sz="3300" dirty="0" smtClean="0">
                <a:solidFill>
                  <a:schemeClr val="tx1">
                    <a:lumMod val="85000"/>
                    <a:lumOff val="15000"/>
                  </a:schemeClr>
                </a:solidFill>
                <a:latin typeface="Segoe UI" pitchFamily="34" charset="0"/>
                <a:ea typeface="Segoe UI" pitchFamily="34" charset="0"/>
                <a:cs typeface="Segoe UI" pitchFamily="34" charset="0"/>
              </a:defRPr>
            </a:lvl2pPr>
            <a:lvl3pPr>
              <a:spcBef>
                <a:spcPts val="274"/>
              </a:spcBef>
              <a:spcAft>
                <a:spcPts val="1096"/>
              </a:spcAft>
              <a:buClr>
                <a:schemeClr val="accent6"/>
              </a:buClr>
              <a:defRPr lang="en-US" sz="27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Arial" pitchFamily="34" charset="0"/>
              <a:buChar char="•"/>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818227" indent="-313136">
              <a:spcBef>
                <a:spcPts val="274"/>
              </a:spcBef>
              <a:spcAft>
                <a:spcPts val="0"/>
              </a:spcAft>
              <a:buClr>
                <a:schemeClr val="accent6"/>
              </a:buClr>
              <a:buFont typeface="Arial" pitchFamily="34" charset="0"/>
              <a:buChar char="•"/>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D65D0B08-D52D-4387-A88A-6183E824577A}"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0686812"/>
      </p:ext>
    </p:extLst>
  </p:cSld>
  <p:clrMapOvr>
    <a:masterClrMapping/>
  </p:clrMapOvr>
  <p:transition spd="slow" advClick="0">
    <p:wipe dir="d"/>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verview picture and text ">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F56B9F20-D52D-4D20-B9C4-813536D6A0C2}"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10" name="Picture Placeholder 9"/>
          <p:cNvSpPr>
            <a:spLocks noGrp="1"/>
          </p:cNvSpPr>
          <p:nvPr>
            <p:ph type="pic" sz="quarter" idx="13"/>
          </p:nvPr>
        </p:nvSpPr>
        <p:spPr>
          <a:xfrm>
            <a:off x="1480921" y="2493398"/>
            <a:ext cx="1950482" cy="1951355"/>
          </a:xfrm>
          <a:effectLst>
            <a:outerShdw blurRad="50800" dist="38100" dir="8100000" algn="tr" rotWithShape="0">
              <a:prstClr val="black">
                <a:alpha val="40000"/>
              </a:prstClr>
            </a:outerShdw>
          </a:effectLst>
        </p:spPr>
        <p:txBody>
          <a:bodyPr/>
          <a:lstStyle>
            <a:lvl1pPr marL="0" indent="0">
              <a:buFontTx/>
              <a:buNone/>
              <a:defRPr/>
            </a:lvl1pPr>
          </a:lstStyle>
          <a:p>
            <a:r>
              <a:rPr lang="en-US" smtClean="0"/>
              <a:t>Click icon to add picture</a:t>
            </a:r>
            <a:endParaRPr lang="en-US"/>
          </a:p>
        </p:txBody>
      </p:sp>
      <p:sp>
        <p:nvSpPr>
          <p:cNvPr id="12" name="Text Placeholder 11"/>
          <p:cNvSpPr>
            <a:spLocks noGrp="1"/>
          </p:cNvSpPr>
          <p:nvPr>
            <p:ph type="body" sz="quarter" idx="14"/>
          </p:nvPr>
        </p:nvSpPr>
        <p:spPr>
          <a:xfrm>
            <a:off x="4334406" y="2346728"/>
            <a:ext cx="7910287" cy="6179291"/>
          </a:xfrm>
        </p:spPr>
        <p:txBody>
          <a:bodyPr>
            <a:normAutofit/>
          </a:bodyPr>
          <a:lstStyle>
            <a:lvl1pPr marL="0" indent="0">
              <a:spcBef>
                <a:spcPts val="685"/>
              </a:spcBef>
              <a:spcAft>
                <a:spcPts val="2740"/>
              </a:spcAft>
              <a:buNone/>
              <a:defRPr sz="3300">
                <a:latin typeface="Segoe UI" pitchFamily="34" charset="0"/>
                <a:ea typeface="Segoe UI" pitchFamily="34" charset="0"/>
                <a:cs typeface="Segoe UI" pitchFamily="34" charset="0"/>
              </a:defRPr>
            </a:lvl1pPr>
            <a:lvl2pPr indent="0">
              <a:spcBef>
                <a:spcPts val="685"/>
              </a:spcBef>
              <a:spcAft>
                <a:spcPts val="2740"/>
              </a:spcAft>
              <a:buNone/>
              <a:defRPr/>
            </a:lvl2pPr>
            <a:lvl3pPr indent="0">
              <a:spcBef>
                <a:spcPts val="685"/>
              </a:spcBef>
              <a:spcAft>
                <a:spcPts val="2740"/>
              </a:spcAft>
              <a:buNone/>
              <a:defRPr/>
            </a:lvl3pPr>
            <a:lvl4pPr indent="0">
              <a:spcBef>
                <a:spcPts val="685"/>
              </a:spcBef>
              <a:spcAft>
                <a:spcPts val="2740"/>
              </a:spcAft>
              <a:buNone/>
              <a:defRPr/>
            </a:lvl4pPr>
            <a:lvl5pPr indent="0">
              <a:spcBef>
                <a:spcPts val="685"/>
              </a:spcBef>
              <a:spcAft>
                <a:spcPts val="2740"/>
              </a:spcAft>
              <a:buNone/>
              <a:defRPr/>
            </a:lvl5pPr>
          </a:lstStyle>
          <a:p>
            <a:pPr lvl="0"/>
            <a:r>
              <a:rPr lang="en-US" smtClean="0"/>
              <a:t>Click to edit Master text styles</a:t>
            </a:r>
          </a:p>
        </p:txBody>
      </p:sp>
    </p:spTree>
    <p:extLst>
      <p:ext uri="{BB962C8B-B14F-4D97-AF65-F5344CB8AC3E}">
        <p14:creationId xmlns:p14="http://schemas.microsoft.com/office/powerpoint/2010/main" val="4036911351"/>
      </p:ext>
    </p:extLst>
  </p:cSld>
  <p:clrMapOvr>
    <a:masterClrMapping/>
  </p:clrMapOvr>
  <p:transition spd="slow" advClick="0">
    <p:wipe dir="d"/>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4B0C61-100F-4665-AFEE-EBA1F51F8668}"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7" name="Text Placeholder 6"/>
          <p:cNvSpPr>
            <a:spLocks noGrp="1"/>
          </p:cNvSpPr>
          <p:nvPr>
            <p:ph type="body" sz="quarter" idx="13"/>
          </p:nvPr>
        </p:nvSpPr>
        <p:spPr>
          <a:xfrm>
            <a:off x="5309646" y="5962474"/>
            <a:ext cx="6930712" cy="2380653"/>
          </a:xfrm>
        </p:spPr>
        <p:txBody>
          <a:bodyPr/>
          <a:lstStyle>
            <a:lvl1pPr marL="0" indent="0">
              <a:buNone/>
              <a:defRPr sz="5500">
                <a:solidFill>
                  <a:schemeClr val="bg1">
                    <a:lumMod val="95000"/>
                  </a:schemeClr>
                </a:solidFill>
                <a:effectLst>
                  <a:outerShdw blurRad="38100" dist="38100" dir="2700000" algn="tl">
                    <a:srgbClr val="000000">
                      <a:alpha val="43137"/>
                    </a:srgbClr>
                  </a:outerShdw>
                </a:effectLst>
                <a:latin typeface="Segoe UI Semibold" pitchFamily="34" charset="0"/>
              </a:defRPr>
            </a:lvl1pPr>
          </a:lstStyle>
          <a:p>
            <a:pPr lvl="0"/>
            <a:r>
              <a:rPr lang="en-US" smtClean="0"/>
              <a:t>Click to edit Master text styles</a:t>
            </a:r>
          </a:p>
        </p:txBody>
      </p:sp>
      <p:sp>
        <p:nvSpPr>
          <p:cNvPr id="10" name="Text Placeholder 9"/>
          <p:cNvSpPr>
            <a:spLocks noGrp="1"/>
          </p:cNvSpPr>
          <p:nvPr>
            <p:ph type="body" sz="quarter" idx="14"/>
          </p:nvPr>
        </p:nvSpPr>
        <p:spPr>
          <a:xfrm>
            <a:off x="325081" y="4553162"/>
            <a:ext cx="4876205" cy="832578"/>
          </a:xfrm>
        </p:spPr>
        <p:txBody>
          <a:bodyPr/>
          <a:lstStyle>
            <a:lvl1pPr marL="0" indent="0">
              <a:buNone/>
              <a:defRPr>
                <a:solidFill>
                  <a:schemeClr val="bg1">
                    <a:lumMod val="50000"/>
                  </a:schemeClr>
                </a:solidFill>
                <a:latin typeface="Segoe UI Semibold" pitchFamily="34" charset="0"/>
              </a:defRPr>
            </a:lvl1pPr>
            <a:lvl2pPr marL="626273" indent="0">
              <a:buNone/>
              <a:defRPr/>
            </a:lvl2pPr>
            <a:lvl3pPr marL="1252545" indent="0">
              <a:buNone/>
              <a:defRPr/>
            </a:lvl3pPr>
            <a:lvl4pPr marL="1878818" indent="0">
              <a:buNone/>
              <a:defRPr/>
            </a:lvl4pPr>
            <a:lvl5pPr marL="2505090" indent="0">
              <a:buNone/>
              <a:defRPr/>
            </a:lvl5pPr>
          </a:lstStyle>
          <a:p>
            <a:pPr lvl="0"/>
            <a:r>
              <a:rPr lang="en-US" smtClean="0"/>
              <a:t>Click to edit Master text styles</a:t>
            </a:r>
          </a:p>
        </p:txBody>
      </p:sp>
    </p:spTree>
    <p:extLst>
      <p:ext uri="{BB962C8B-B14F-4D97-AF65-F5344CB8AC3E}">
        <p14:creationId xmlns:p14="http://schemas.microsoft.com/office/powerpoint/2010/main" val="4291646986"/>
      </p:ext>
    </p:extLst>
  </p:cSld>
  <p:clrMapOvr>
    <a:masterClrMapping/>
  </p:clrMapOvr>
  <p:transition spd="slow" advClick="0">
    <p:wipe dir="d"/>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deo and caption">
    <p:spTree>
      <p:nvGrpSpPr>
        <p:cNvPr id="1" name=""/>
        <p:cNvGrpSpPr/>
        <p:nvPr/>
      </p:nvGrpSpPr>
      <p:grpSpPr>
        <a:xfrm>
          <a:off x="0" y="0"/>
          <a:ext cx="0" cy="0"/>
          <a:chOff x="0" y="0"/>
          <a:chExt cx="0" cy="0"/>
        </a:xfrm>
      </p:grpSpPr>
      <p:sp useBgFill="1">
        <p:nvSpPr>
          <p:cNvPr id="10" name="Media Placeholder 9"/>
          <p:cNvSpPr>
            <a:spLocks noGrp="1"/>
          </p:cNvSpPr>
          <p:nvPr>
            <p:ph type="media" sz="quarter" idx="10"/>
          </p:nvPr>
        </p:nvSpPr>
        <p:spPr>
          <a:xfrm>
            <a:off x="1207844" y="8494776"/>
            <a:ext cx="1115568" cy="630936"/>
          </a:xfrm>
        </p:spPr>
        <p:txBody>
          <a:bodyPr/>
          <a:lstStyle>
            <a:lvl1pPr marL="0" indent="0">
              <a:buNone/>
              <a:defRPr/>
            </a:lvl1pPr>
          </a:lstStyle>
          <a:p>
            <a:r>
              <a:rPr lang="en-US" dirty="0" smtClean="0"/>
              <a:t>Click icon to add media</a:t>
            </a:r>
            <a:endParaRPr lang="en-US" dirty="0"/>
          </a:p>
        </p:txBody>
      </p:sp>
      <p:sp useBgFill="1">
        <p:nvSpPr>
          <p:cNvPr id="11" name="Media Placeholder 9"/>
          <p:cNvSpPr>
            <a:spLocks noGrp="1"/>
          </p:cNvSpPr>
          <p:nvPr>
            <p:ph type="media" sz="quarter" idx="11"/>
          </p:nvPr>
        </p:nvSpPr>
        <p:spPr>
          <a:xfrm>
            <a:off x="2564423" y="8494776"/>
            <a:ext cx="1115568" cy="630936"/>
          </a:xfrm>
        </p:spPr>
        <p:txBody>
          <a:bodyPr/>
          <a:lstStyle>
            <a:lvl1pPr marL="0" indent="0">
              <a:buNone/>
              <a:defRPr/>
            </a:lvl1pPr>
          </a:lstStyle>
          <a:p>
            <a:r>
              <a:rPr lang="en-US" dirty="0" smtClean="0"/>
              <a:t>Click icon to add media</a:t>
            </a:r>
            <a:endParaRPr lang="en-US" dirty="0"/>
          </a:p>
        </p:txBody>
      </p:sp>
      <p:sp useBgFill="1">
        <p:nvSpPr>
          <p:cNvPr id="12" name="Media Placeholder 9"/>
          <p:cNvSpPr>
            <a:spLocks noGrp="1"/>
          </p:cNvSpPr>
          <p:nvPr>
            <p:ph type="media" sz="quarter" idx="12"/>
          </p:nvPr>
        </p:nvSpPr>
        <p:spPr>
          <a:xfrm>
            <a:off x="3911823" y="8494776"/>
            <a:ext cx="1115568" cy="630936"/>
          </a:xfrm>
        </p:spPr>
        <p:txBody>
          <a:bodyPr/>
          <a:lstStyle/>
          <a:p>
            <a:r>
              <a:rPr lang="en-US" dirty="0" smtClean="0"/>
              <a:t>Click icon to add media</a:t>
            </a:r>
            <a:endParaRPr lang="en-US" dirty="0"/>
          </a:p>
        </p:txBody>
      </p:sp>
      <p:sp useBgFill="1">
        <p:nvSpPr>
          <p:cNvPr id="13" name="Media Placeholder 9"/>
          <p:cNvSpPr>
            <a:spLocks noGrp="1"/>
          </p:cNvSpPr>
          <p:nvPr>
            <p:ph type="media" sz="quarter" idx="13"/>
          </p:nvPr>
        </p:nvSpPr>
        <p:spPr>
          <a:xfrm>
            <a:off x="5260880" y="8494776"/>
            <a:ext cx="1115568" cy="630936"/>
          </a:xfrm>
        </p:spPr>
        <p:txBody>
          <a:bodyPr/>
          <a:lstStyle/>
          <a:p>
            <a:r>
              <a:rPr lang="en-US" dirty="0" smtClean="0"/>
              <a:t>Click icon to add media</a:t>
            </a:r>
            <a:endParaRPr lang="en-US" dirty="0"/>
          </a:p>
        </p:txBody>
      </p:sp>
      <p:sp useBgFill="1">
        <p:nvSpPr>
          <p:cNvPr id="14" name="Media Placeholder 9"/>
          <p:cNvSpPr>
            <a:spLocks noGrp="1"/>
          </p:cNvSpPr>
          <p:nvPr>
            <p:ph type="media" sz="quarter" idx="14"/>
          </p:nvPr>
        </p:nvSpPr>
        <p:spPr>
          <a:xfrm>
            <a:off x="6614461" y="8494776"/>
            <a:ext cx="1115568" cy="630936"/>
          </a:xfrm>
        </p:spPr>
        <p:txBody>
          <a:bodyPr/>
          <a:lstStyle/>
          <a:p>
            <a:r>
              <a:rPr lang="en-US" dirty="0" smtClean="0"/>
              <a:t>Click icon to add media</a:t>
            </a:r>
            <a:endParaRPr lang="en-US" dirty="0"/>
          </a:p>
        </p:txBody>
      </p:sp>
      <p:sp useBgFill="1">
        <p:nvSpPr>
          <p:cNvPr id="15" name="Media Placeholder 9"/>
          <p:cNvSpPr>
            <a:spLocks noGrp="1"/>
          </p:cNvSpPr>
          <p:nvPr>
            <p:ph type="media" sz="quarter" idx="15"/>
          </p:nvPr>
        </p:nvSpPr>
        <p:spPr>
          <a:xfrm>
            <a:off x="7966017" y="8494776"/>
            <a:ext cx="1115568" cy="630936"/>
          </a:xfrm>
        </p:spPr>
        <p:txBody>
          <a:bodyPr/>
          <a:lstStyle/>
          <a:p>
            <a:r>
              <a:rPr lang="en-US" smtClean="0"/>
              <a:t>Click icon to add media</a:t>
            </a:r>
            <a:endParaRPr lang="en-US" dirty="0"/>
          </a:p>
        </p:txBody>
      </p:sp>
      <p:sp useBgFill="1">
        <p:nvSpPr>
          <p:cNvPr id="16" name="Media Placeholder 9"/>
          <p:cNvSpPr>
            <a:spLocks noGrp="1"/>
          </p:cNvSpPr>
          <p:nvPr>
            <p:ph type="media" sz="quarter" idx="16"/>
          </p:nvPr>
        </p:nvSpPr>
        <p:spPr>
          <a:xfrm>
            <a:off x="9319719" y="8494776"/>
            <a:ext cx="1115568" cy="630936"/>
          </a:xfrm>
        </p:spPr>
        <p:txBody>
          <a:bodyPr/>
          <a:lstStyle/>
          <a:p>
            <a:r>
              <a:rPr lang="en-US" smtClean="0"/>
              <a:t>Click icon to add media</a:t>
            </a:r>
            <a:endParaRPr lang="en-US" dirty="0"/>
          </a:p>
        </p:txBody>
      </p:sp>
      <p:sp>
        <p:nvSpPr>
          <p:cNvPr id="20" name="TextBox 19"/>
          <p:cNvSpPr txBox="1"/>
          <p:nvPr userDrawn="1"/>
        </p:nvSpPr>
        <p:spPr>
          <a:xfrm>
            <a:off x="6625699"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29" name="TextBox 28"/>
          <p:cNvSpPr txBox="1"/>
          <p:nvPr userDrawn="1"/>
        </p:nvSpPr>
        <p:spPr>
          <a:xfrm>
            <a:off x="9325850"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30" name="TextBox 29"/>
          <p:cNvSpPr txBox="1"/>
          <p:nvPr userDrawn="1"/>
        </p:nvSpPr>
        <p:spPr>
          <a:xfrm>
            <a:off x="7970720"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32" name="TextBox 31"/>
          <p:cNvSpPr txBox="1"/>
          <p:nvPr userDrawn="1"/>
        </p:nvSpPr>
        <p:spPr>
          <a:xfrm>
            <a:off x="1199356"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33" name="TextBox 32"/>
          <p:cNvSpPr txBox="1"/>
          <p:nvPr userDrawn="1"/>
        </p:nvSpPr>
        <p:spPr>
          <a:xfrm>
            <a:off x="2570758"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a:t>2</a:t>
            </a:r>
          </a:p>
        </p:txBody>
      </p:sp>
      <p:sp>
        <p:nvSpPr>
          <p:cNvPr id="34" name="TextBox 33"/>
          <p:cNvSpPr txBox="1"/>
          <p:nvPr userDrawn="1"/>
        </p:nvSpPr>
        <p:spPr>
          <a:xfrm>
            <a:off x="3915792"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a:t>3</a:t>
            </a:r>
          </a:p>
        </p:txBody>
      </p:sp>
      <p:sp>
        <p:nvSpPr>
          <p:cNvPr id="35" name="TextBox 34"/>
          <p:cNvSpPr txBox="1"/>
          <p:nvPr userDrawn="1"/>
        </p:nvSpPr>
        <p:spPr>
          <a:xfrm>
            <a:off x="527439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40" name="TextBox 39">
            <a:hlinkClick r:id="" action="ppaction://noaction"/>
          </p:cNvPr>
          <p:cNvSpPr txBox="1"/>
          <p:nvPr userDrawn="1"/>
        </p:nvSpPr>
        <p:spPr>
          <a:xfrm>
            <a:off x="10197838" y="618148"/>
            <a:ext cx="1434334" cy="276999"/>
          </a:xfrm>
          <a:prstGeom prst="rect">
            <a:avLst/>
          </a:prstGeom>
          <a:noFill/>
        </p:spPr>
        <p:txBody>
          <a:bodyPr wrap="square" rtlCol="0">
            <a:spAutoFit/>
          </a:bodyPr>
          <a:lstStyle/>
          <a:p>
            <a:r>
              <a:rPr lang="en-US" sz="1200" dirty="0" smtClean="0">
                <a:solidFill>
                  <a:prstClr val="white"/>
                </a:solidFill>
                <a:latin typeface="Segoe UI Light" pitchFamily="34" charset="0"/>
                <a:hlinkClick r:id="" action="ppaction://noaction"/>
              </a:rPr>
              <a:t>Course summary</a:t>
            </a:r>
            <a:endParaRPr lang="en-US" sz="1200" dirty="0">
              <a:solidFill>
                <a:prstClr val="white"/>
              </a:solidFill>
              <a:latin typeface="Segoe UI Light" pitchFamily="34" charset="0"/>
            </a:endParaRPr>
          </a:p>
        </p:txBody>
      </p:sp>
      <p:grpSp>
        <p:nvGrpSpPr>
          <p:cNvPr id="41" name="Group 40"/>
          <p:cNvGrpSpPr/>
          <p:nvPr userDrawn="1"/>
        </p:nvGrpSpPr>
        <p:grpSpPr>
          <a:xfrm>
            <a:off x="11451487" y="646724"/>
            <a:ext cx="208497" cy="233769"/>
            <a:chOff x="9889420" y="664799"/>
            <a:chExt cx="208497" cy="233769"/>
          </a:xfrm>
        </p:grpSpPr>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43" name="Straight Connector 4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useBgFill="1">
        <p:nvSpPr>
          <p:cNvPr id="22" name="Media Placeholder 9"/>
          <p:cNvSpPr>
            <a:spLocks noGrp="1"/>
          </p:cNvSpPr>
          <p:nvPr>
            <p:ph type="media" sz="quarter" idx="17"/>
          </p:nvPr>
        </p:nvSpPr>
        <p:spPr>
          <a:xfrm>
            <a:off x="10663577" y="8494776"/>
            <a:ext cx="1115568" cy="630936"/>
          </a:xfrm>
        </p:spPr>
        <p:txBody>
          <a:bodyPr/>
          <a:lstStyle/>
          <a:p>
            <a:r>
              <a:rPr lang="en-US" dirty="0" smtClean="0"/>
              <a:t>Click icon to add media</a:t>
            </a:r>
            <a:endParaRPr lang="en-US" dirty="0"/>
          </a:p>
        </p:txBody>
      </p:sp>
      <p:sp>
        <p:nvSpPr>
          <p:cNvPr id="23" name="TextBox 22"/>
          <p:cNvSpPr txBox="1"/>
          <p:nvPr userDrawn="1"/>
        </p:nvSpPr>
        <p:spPr>
          <a:xfrm>
            <a:off x="10677130" y="8078787"/>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8</a:t>
            </a:r>
          </a:p>
        </p:txBody>
      </p:sp>
      <p:pic>
        <p:nvPicPr>
          <p:cNvPr id="27" name="Picture 26" descr="Screen Clipping">
            <a:hlinkClick r:id="" action="ppaction://noaction"/>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88525" y="611187"/>
            <a:ext cx="295316" cy="304843"/>
          </a:xfrm>
          <a:prstGeom prst="rect">
            <a:avLst/>
          </a:prstGeom>
        </p:spPr>
      </p:pic>
      <p:sp>
        <p:nvSpPr>
          <p:cNvPr id="28" name="Rectangle 27"/>
          <p:cNvSpPr/>
          <p:nvPr userDrawn="1"/>
        </p:nvSpPr>
        <p:spPr>
          <a:xfrm>
            <a:off x="11765076" y="618148"/>
            <a:ext cx="571107" cy="276999"/>
          </a:xfrm>
          <a:prstGeom prst="rect">
            <a:avLst/>
          </a:prstGeom>
        </p:spPr>
        <p:txBody>
          <a:bodyPr wrap="square">
            <a:spAutoFit/>
          </a:bodyPr>
          <a:lstStyle/>
          <a:p>
            <a:r>
              <a:rPr lang="en-US" sz="1200" dirty="0">
                <a:solidFill>
                  <a:prstClr val="white"/>
                </a:solidFill>
                <a:latin typeface="Segoe UI Light" pitchFamily="34" charset="0"/>
                <a:hlinkClick r:id="" action="ppaction://noaction"/>
              </a:rPr>
              <a:t>Help</a:t>
            </a:r>
            <a:endParaRPr lang="en-US" sz="1200" dirty="0">
              <a:solidFill>
                <a:prstClr val="white"/>
              </a:solidFill>
              <a:latin typeface="Segoe UI Light" pitchFamily="34" charset="0"/>
            </a:endParaRPr>
          </a:p>
        </p:txBody>
      </p:sp>
      <p:sp>
        <p:nvSpPr>
          <p:cNvPr id="3" name="Content Placeholder 2"/>
          <p:cNvSpPr>
            <a:spLocks noGrp="1"/>
          </p:cNvSpPr>
          <p:nvPr>
            <p:ph idx="1"/>
          </p:nvPr>
        </p:nvSpPr>
        <p:spPr>
          <a:xfrm>
            <a:off x="1234440" y="1042416"/>
            <a:ext cx="10515600" cy="6867144"/>
          </a:xfrm>
        </p:spPr>
        <p:txBody>
          <a:bodyPr/>
          <a:lstStyle>
            <a:lvl1pPr marL="469704" indent="-469704">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1pPr>
            <a:lvl2pPr>
              <a:defRPr>
                <a:solidFill>
                  <a:schemeClr val="tx1">
                    <a:lumMod val="85000"/>
                    <a:lumOff val="15000"/>
                  </a:schemeClr>
                </a:solidFill>
                <a:latin typeface="Segoe UI Light" pitchFamily="34" charset="0"/>
                <a:ea typeface="Segoe UI" pitchFamily="34" charset="0"/>
                <a:cs typeface="Segoe UI" pitchFamily="34" charset="0"/>
              </a:defRPr>
            </a:lvl2pPr>
            <a:lvl3pPr marL="1565681" indent="-313136">
              <a:buFont typeface="Wingdings" pitchFamily="2" charset="2"/>
              <a:buChar char="§"/>
              <a:defRPr>
                <a:solidFill>
                  <a:schemeClr val="tx1">
                    <a:lumMod val="85000"/>
                    <a:lumOff val="15000"/>
                  </a:schemeClr>
                </a:solidFill>
                <a:latin typeface="Segoe UI Light" pitchFamily="34" charset="0"/>
                <a:ea typeface="Segoe UI" pitchFamily="34" charset="0"/>
                <a:cs typeface="Segoe UI" pitchFamily="34" charset="0"/>
              </a:defRPr>
            </a:lvl3pPr>
            <a:lvl4pPr>
              <a:defRPr>
                <a:solidFill>
                  <a:schemeClr val="tx1">
                    <a:lumMod val="85000"/>
                    <a:lumOff val="15000"/>
                  </a:schemeClr>
                </a:solidFill>
                <a:latin typeface="Segoe UI Light" pitchFamily="34" charset="0"/>
                <a:ea typeface="Segoe UI" pitchFamily="34" charset="0"/>
                <a:cs typeface="Segoe UI" pitchFamily="34" charset="0"/>
              </a:defRPr>
            </a:lvl4pPr>
            <a:lvl5pPr>
              <a:defRPr>
                <a:solidFill>
                  <a:schemeClr val="tx1">
                    <a:lumMod val="85000"/>
                    <a:lumOff val="15000"/>
                  </a:schemeClr>
                </a:solidFill>
                <a:latin typeface="Segoe UI Light" pitchFamily="34" charset="0"/>
                <a:ea typeface="Segoe UI" pitchFamily="34" charset="0"/>
                <a:cs typeface="Segoe U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98476858"/>
      </p:ext>
    </p:extLst>
  </p:cSld>
  <p:clrMapOvr>
    <a:masterClrMapping/>
  </p:clrMapOvr>
  <p:transition spd="slow" advClick="0">
    <p:wipe dir="d"/>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t and text ">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416F6EB-EDE0-4853-B9ED-EF555EDDF86F}"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7371786"/>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4248390653"/>
      </p:ext>
    </p:extLst>
  </p:cSld>
  <p:clrMapOvr>
    <a:masterClrMapping/>
  </p:clrMapOvr>
  <p:transition spd="slow" advClick="0">
    <p:wipe dir="d"/>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t and text, list">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D4102D9-3D1B-4ECE-B10F-51297C10DD53}"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2059764"/>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8"/>
          <p:cNvSpPr>
            <a:spLocks noGrp="1"/>
          </p:cNvSpPr>
          <p:nvPr>
            <p:ph type="body" sz="quarter" idx="15"/>
          </p:nvPr>
        </p:nvSpPr>
        <p:spPr>
          <a:xfrm>
            <a:off x="8885529" y="3766325"/>
            <a:ext cx="3792604" cy="501477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Tree>
    <p:extLst>
      <p:ext uri="{BB962C8B-B14F-4D97-AF65-F5344CB8AC3E}">
        <p14:creationId xmlns:p14="http://schemas.microsoft.com/office/powerpoint/2010/main" val="1600327078"/>
      </p:ext>
    </p:extLst>
  </p:cSld>
  <p:clrMapOvr>
    <a:masterClrMapping/>
  </p:clrMapOvr>
  <p:transition spd="slow" advClick="0">
    <p:wipe dir="d"/>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t and text, callouts">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433441" y="1409312"/>
            <a:ext cx="8114005" cy="6088228"/>
          </a:xfrm>
        </p:spPr>
        <p:txBody>
          <a:bodyPr/>
          <a:lstStyle>
            <a:lvl1pPr>
              <a:defRPr>
                <a:solidFill>
                  <a:schemeClr val="tx1">
                    <a:lumMod val="85000"/>
                    <a:lumOff val="15000"/>
                  </a:schemeClr>
                </a:solidFill>
                <a:latin typeface="Segoe UI"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3129E71-ECB8-4806-B1CF-C027CFEDC963}"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433440" y="8022237"/>
            <a:ext cx="8127008" cy="758860"/>
          </a:xfrm>
        </p:spPr>
        <p:txBody>
          <a:bodyPr>
            <a:noAutofit/>
          </a:bodyPr>
          <a:lstStyle>
            <a:lvl1pPr marL="0" indent="0">
              <a:buNone/>
              <a:defRPr sz="2500">
                <a:solidFill>
                  <a:schemeClr val="accent6">
                    <a:lumMod val="75000"/>
                  </a:schemeClr>
                </a:solidFill>
                <a:latin typeface="Segoe UI" pitchFamily="34" charset="0"/>
                <a:ea typeface="Segoe UI" pitchFamily="34" charset="0"/>
                <a:cs typeface="Segoe UI" pitchFamily="34" charset="0"/>
              </a:defRPr>
            </a:lvl1pPr>
            <a:lvl2pPr marL="626273" indent="0">
              <a:buNone/>
              <a:defRPr sz="2500"/>
            </a:lvl2pPr>
            <a:lvl3pPr marL="1252545" indent="0">
              <a:buNone/>
              <a:defRPr sz="2500"/>
            </a:lvl3pPr>
            <a:lvl4pPr marL="1878818" indent="0">
              <a:buNone/>
              <a:defRPr sz="2500"/>
            </a:lvl4pPr>
            <a:lvl5pPr marL="2505090" indent="0">
              <a:buNone/>
              <a:defRPr sz="2500"/>
            </a:lvl5pPr>
          </a:lstStyle>
          <a:p>
            <a:pPr lvl="0"/>
            <a:r>
              <a:rPr lang="en-US" smtClean="0"/>
              <a:t>Click to edit Master text styles</a:t>
            </a:r>
          </a:p>
        </p:txBody>
      </p:sp>
      <p:sp>
        <p:nvSpPr>
          <p:cNvPr id="9" name="Text Placeholder 8"/>
          <p:cNvSpPr>
            <a:spLocks noGrp="1"/>
          </p:cNvSpPr>
          <p:nvPr>
            <p:ph type="body" sz="quarter" idx="14"/>
          </p:nvPr>
        </p:nvSpPr>
        <p:spPr>
          <a:xfrm>
            <a:off x="8885529" y="1409312"/>
            <a:ext cx="3792604" cy="1300903"/>
          </a:xfrm>
        </p:spPr>
        <p:txBody>
          <a:bodyPr>
            <a:normAutofit/>
          </a:bodyPr>
          <a:lstStyle>
            <a:lvl1pPr marL="0" indent="0">
              <a:buClr>
                <a:schemeClr val="accent6"/>
              </a:buClr>
              <a:buFont typeface="Arial" pitchFamily="34" charset="0"/>
              <a:buNone/>
              <a:defRPr sz="2500">
                <a:latin typeface="Segoe UI" pitchFamily="34" charset="0"/>
                <a:ea typeface="Segoe UI" pitchFamily="34" charset="0"/>
                <a:cs typeface="Segoe UI" pitchFamily="34" charset="0"/>
              </a:defRPr>
            </a:lvl1pPr>
            <a:lvl2pPr>
              <a:defRPr sz="2500">
                <a:latin typeface="Segoe UI" pitchFamily="34" charset="0"/>
                <a:ea typeface="Segoe UI" pitchFamily="34" charset="0"/>
                <a:cs typeface="Segoe UI" pitchFamily="34" charset="0"/>
              </a:defRPr>
            </a:lvl2pPr>
            <a:lvl3pP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p:txBody>
      </p:sp>
      <p:sp>
        <p:nvSpPr>
          <p:cNvPr id="10" name="Text Placeholder 9"/>
          <p:cNvSpPr>
            <a:spLocks noGrp="1"/>
          </p:cNvSpPr>
          <p:nvPr>
            <p:ph type="body" sz="quarter" idx="15"/>
          </p:nvPr>
        </p:nvSpPr>
        <p:spPr>
          <a:xfrm>
            <a:off x="8885529" y="2927033"/>
            <a:ext cx="3792604" cy="5854065"/>
          </a:xfrm>
        </p:spPr>
        <p:txBody>
          <a:bodyPr>
            <a:normAutofit/>
          </a:bodyPr>
          <a:lstStyle>
            <a:lvl1pPr marL="313136" indent="0">
              <a:spcAft>
                <a:spcPts val="411"/>
              </a:spcAft>
              <a:buClr>
                <a:schemeClr val="accent6"/>
              </a:buClr>
              <a:buFont typeface="Arial" pitchFamily="34" charset="0"/>
              <a:buNone/>
              <a:defRPr sz="2200">
                <a:latin typeface="Segoe UI" pitchFamily="34" charset="0"/>
                <a:ea typeface="Segoe UI" pitchFamily="34" charset="0"/>
                <a:cs typeface="Segoe UI" pitchFamily="34" charset="0"/>
              </a:defRPr>
            </a:lvl1pPr>
            <a:lvl2pPr marL="626273" indent="0">
              <a:buClr>
                <a:schemeClr val="accent6"/>
              </a:buClr>
              <a:buFont typeface="Arial" pitchFamily="34" charset="0"/>
              <a:buNone/>
              <a:defRPr sz="2200"/>
            </a:lvl2pPr>
            <a:lvl3pPr marL="1252545" indent="0">
              <a:buClr>
                <a:schemeClr val="accent6"/>
              </a:buClr>
              <a:buFont typeface="Arial" pitchFamily="34" charset="0"/>
              <a:buNone/>
              <a:defRPr sz="2200"/>
            </a:lvl3pPr>
            <a:lvl4pPr marL="1878818" indent="0">
              <a:buClr>
                <a:schemeClr val="accent6"/>
              </a:buClr>
              <a:buFont typeface="Arial" pitchFamily="34" charset="0"/>
              <a:buNone/>
              <a:defRPr sz="2200"/>
            </a:lvl4pPr>
            <a:lvl5pPr marL="2505090" indent="0">
              <a:buClr>
                <a:schemeClr val="accent6"/>
              </a:buClr>
              <a:buFont typeface="Arial" pitchFamily="34" charset="0"/>
              <a:buNone/>
              <a:defRPr sz="2200"/>
            </a:lvl5pPr>
          </a:lstStyle>
          <a:p>
            <a:pPr lvl="0"/>
            <a:r>
              <a:rPr lang="en-US" smtClean="0"/>
              <a:t>Click to edit Master text styles</a:t>
            </a:r>
          </a:p>
        </p:txBody>
      </p:sp>
    </p:spTree>
    <p:extLst>
      <p:ext uri="{BB962C8B-B14F-4D97-AF65-F5344CB8AC3E}">
        <p14:creationId xmlns:p14="http://schemas.microsoft.com/office/powerpoint/2010/main" val="2167709810"/>
      </p:ext>
    </p:extLst>
  </p:cSld>
  <p:clrMapOvr>
    <a:masterClrMapping/>
  </p:clrMapOvr>
  <p:transition spd="slow" advClick="0">
    <p:wipe dir="d"/>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p:nvPr>
        </p:nvSpPr>
        <p:spPr>
          <a:xfrm>
            <a:off x="758521" y="216817"/>
            <a:ext cx="11486172" cy="867269"/>
          </a:xfrm>
          <a:prstGeom prst="rect">
            <a:avLst/>
          </a:prstGeom>
        </p:spPr>
        <p:txBody>
          <a:bodyPr>
            <a:normAutofit/>
          </a:bodyPr>
          <a:lstStyle>
            <a:lvl1pPr>
              <a:defRPr sz="4400">
                <a:solidFill>
                  <a:schemeClr val="tx1">
                    <a:lumMod val="50000"/>
                    <a:lumOff val="50000"/>
                  </a:schemeClr>
                </a:solidFill>
                <a:latin typeface="Segoe Light"/>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5D94DBF2-E27A-4B13-96CA-F1FCA16AA7E0}"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4"/>
          </p:nvPr>
        </p:nvSpPr>
        <p:spPr>
          <a:xfrm>
            <a:off x="758521" y="1409312"/>
            <a:ext cx="11594532" cy="7154968"/>
          </a:xfrm>
        </p:spPr>
        <p:txBody>
          <a:bodyPr>
            <a:normAutofit/>
          </a:bodyPr>
          <a:lstStyle>
            <a:lvl1pPr marL="469704" indent="-469704">
              <a:buClr>
                <a:schemeClr val="accent6"/>
              </a:buClr>
              <a:buFont typeface="Arial" pitchFamily="34" charset="0"/>
              <a:buChar char="•"/>
              <a:defRPr sz="3300">
                <a:latin typeface="Segoe UI" pitchFamily="34" charset="0"/>
                <a:ea typeface="Segoe UI" pitchFamily="34" charset="0"/>
                <a:cs typeface="Segoe UI" pitchFamily="34" charset="0"/>
              </a:defRPr>
            </a:lvl1pPr>
            <a:lvl2pPr marL="1017693" indent="-391420">
              <a:buClr>
                <a:schemeClr val="accent6"/>
              </a:buClr>
              <a:buFont typeface="Arial" pitchFamily="34" charset="0"/>
              <a:buChar char="•"/>
              <a:defRPr sz="2700">
                <a:latin typeface="Segoe UI" pitchFamily="34" charset="0"/>
                <a:ea typeface="Segoe UI" pitchFamily="34" charset="0"/>
                <a:cs typeface="Segoe UI" pitchFamily="34" charset="0"/>
              </a:defRPr>
            </a:lvl2pPr>
            <a:lvl3pPr marL="1565681" indent="-313136">
              <a:spcBef>
                <a:spcPts val="822"/>
              </a:spcBef>
              <a:buClr>
                <a:schemeClr val="accent6"/>
              </a:buClr>
              <a:buFont typeface="Arial" pitchFamily="34" charset="0"/>
              <a:buChar char="•"/>
              <a:defRPr sz="2500">
                <a:latin typeface="Segoe UI" pitchFamily="34" charset="0"/>
                <a:ea typeface="Segoe UI" pitchFamily="34" charset="0"/>
                <a:cs typeface="Segoe UI" pitchFamily="34" charset="0"/>
              </a:defRPr>
            </a:lvl3pPr>
            <a:lvl4pPr>
              <a:defRPr sz="2500">
                <a:latin typeface="Segoe UI" pitchFamily="34" charset="0"/>
                <a:ea typeface="Segoe UI" pitchFamily="34" charset="0"/>
                <a:cs typeface="Segoe UI" pitchFamily="34" charset="0"/>
              </a:defRPr>
            </a:lvl4pPr>
            <a:lvl5pPr>
              <a:defRPr sz="2500">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721612072"/>
      </p:ext>
    </p:extLst>
  </p:cSld>
  <p:clrMapOvr>
    <a:masterClrMapping/>
  </p:clrMapOvr>
  <p:transition spd="slow" advClick="0">
    <p:wipe dir="d"/>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ggestions for practice">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5521161"/>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1174261" indent="-626273">
              <a:spcBef>
                <a:spcPts val="548"/>
              </a:spcBef>
              <a:spcAft>
                <a:spcPts val="1370"/>
              </a:spcAft>
              <a:buClr>
                <a:schemeClr val="accent6"/>
              </a:buClr>
              <a:buFont typeface="+mj-lt"/>
              <a:buAutoNum type="arabicPeriod"/>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722250" indent="-469704">
              <a:spcBef>
                <a:spcPts val="274"/>
              </a:spcBef>
              <a:spcAft>
                <a:spcPts val="1096"/>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2348522" indent="-469704">
              <a:spcBef>
                <a:spcPts val="137"/>
              </a:spcBef>
              <a:spcAft>
                <a:spcPts val="822"/>
              </a:spcAft>
              <a:buClr>
                <a:schemeClr val="accent6"/>
              </a:buClr>
              <a:buFont typeface="+mj-lt"/>
              <a:buAutoNum type="arabicPeriod"/>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974795" indent="-469704">
              <a:spcBef>
                <a:spcPts val="274"/>
              </a:spcBef>
              <a:spcAft>
                <a:spcPts val="0"/>
              </a:spcAft>
              <a:buClr>
                <a:schemeClr val="accent6"/>
              </a:buClr>
              <a:buFont typeface="+mj-lt"/>
              <a:buAutoNum type="arabicPeriod"/>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a:p>
            <a:pPr marL="378373" lvl="1" indent="-378373">
              <a:spcBef>
                <a:spcPts val="822"/>
              </a:spcBef>
              <a:spcAft>
                <a:spcPts val="1644"/>
              </a:spcAft>
              <a:buClr>
                <a:srgbClr val="FF9900"/>
              </a:buClr>
              <a:buFontTx/>
            </a:pPr>
            <a:r>
              <a:rPr lang="en-US" smtClean="0"/>
              <a:t>Second level</a:t>
            </a:r>
          </a:p>
          <a:p>
            <a:pPr marL="378373" lvl="2" indent="-378373">
              <a:spcBef>
                <a:spcPts val="822"/>
              </a:spcBef>
              <a:spcAft>
                <a:spcPts val="1644"/>
              </a:spcAft>
              <a:buClr>
                <a:srgbClr val="FF9900"/>
              </a:buClr>
              <a:buFontTx/>
            </a:pPr>
            <a:r>
              <a:rPr lang="en-US" smtClean="0"/>
              <a:t>Third level</a:t>
            </a:r>
          </a:p>
          <a:p>
            <a:pPr marL="378373" lvl="3" indent="-378373">
              <a:spcBef>
                <a:spcPts val="822"/>
              </a:spcBef>
              <a:spcAft>
                <a:spcPts val="1644"/>
              </a:spcAft>
              <a:buClr>
                <a:srgbClr val="FF9900"/>
              </a:buClr>
              <a:buFontTx/>
            </a:pPr>
            <a:r>
              <a:rPr lang="en-US" smtClean="0"/>
              <a:t>Fourth level</a:t>
            </a:r>
          </a:p>
          <a:p>
            <a:pPr marL="378373" lvl="4" indent="-378373">
              <a:spcBef>
                <a:spcPts val="822"/>
              </a:spcBef>
              <a:spcAft>
                <a:spcPts val="1644"/>
              </a:spcAft>
              <a:buClr>
                <a:srgbClr val="FF9900"/>
              </a:buClr>
              <a:buFontTx/>
            </a:pPr>
            <a:r>
              <a:rPr lang="en-US" smtClean="0"/>
              <a:t>Fifth level</a:t>
            </a:r>
            <a:endParaRPr lang="en-US" dirty="0"/>
          </a:p>
        </p:txBody>
      </p:sp>
      <p:sp>
        <p:nvSpPr>
          <p:cNvPr id="4" name="Date Placeholder 3"/>
          <p:cNvSpPr>
            <a:spLocks noGrp="1"/>
          </p:cNvSpPr>
          <p:nvPr>
            <p:ph type="dt" sz="half" idx="10"/>
          </p:nvPr>
        </p:nvSpPr>
        <p:spPr/>
        <p:txBody>
          <a:bodyPr/>
          <a:lstStyle/>
          <a:p>
            <a:fld id="{C3F91A10-A591-43B9-A509-26A67752FF10}"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3"/>
          </p:nvPr>
        </p:nvSpPr>
        <p:spPr>
          <a:xfrm>
            <a:off x="758521" y="7697011"/>
            <a:ext cx="11594532" cy="1084086"/>
          </a:xfrm>
        </p:spPr>
        <p:txBody>
          <a:bodyPr/>
          <a:lstStyle>
            <a:lvl1pPr marL="0" indent="0">
              <a:buNone/>
              <a:defRPr sz="3300">
                <a:latin typeface="Segoe UI" pitchFamily="34" charset="0"/>
                <a:ea typeface="Segoe UI" pitchFamily="34" charset="0"/>
                <a:cs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855068960"/>
      </p:ext>
    </p:extLst>
  </p:cSld>
  <p:clrMapOvr>
    <a:masterClrMapping/>
  </p:clrMapOvr>
  <p:transition spd="slow" advClick="0">
    <p:wipe dir="d"/>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st question, optional answers">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6BF26DB4-9CE9-4540-9921-68ABBB6E5689}"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3"/>
          </p:nvPr>
        </p:nvSpPr>
        <p:spPr>
          <a:xfrm>
            <a:off x="736849" y="3577484"/>
            <a:ext cx="11702892" cy="5095205"/>
          </a:xfrm>
        </p:spPr>
        <p:txBody>
          <a:bodyPr vert="horz" lIns="125255" tIns="62627" rIns="125255" bIns="62627" rtlCol="0">
            <a:normAutofit/>
          </a:bodyPr>
          <a:lstStyle>
            <a:lvl1pPr marL="626273" indent="-626273">
              <a:spcBef>
                <a:spcPts val="822"/>
              </a:spcBef>
              <a:spcAft>
                <a:spcPts val="1644"/>
              </a:spcAft>
              <a:buClr>
                <a:schemeClr val="accent6"/>
              </a:buClr>
              <a:buFont typeface="+mj-lt"/>
              <a:buAutoNum type="arabicPeriod"/>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2868703817"/>
      </p:ext>
    </p:extLst>
  </p:cSld>
  <p:clrMapOvr>
    <a:masterClrMapping/>
  </p:clrMapOvr>
  <p:transition spd="slow" advClick="0">
    <p:wipe dir="d"/>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st answer, explana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Semibold"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4" name="Date Placeholder 3"/>
          <p:cNvSpPr>
            <a:spLocks noGrp="1"/>
          </p:cNvSpPr>
          <p:nvPr>
            <p:ph type="dt" sz="half" idx="10"/>
          </p:nvPr>
        </p:nvSpPr>
        <p:spPr/>
        <p:txBody>
          <a:bodyPr/>
          <a:lstStyle/>
          <a:p>
            <a:fld id="{DE196F42-A0DE-4C12-AA21-F4391873529D}"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3"/>
          </p:nvPr>
        </p:nvSpPr>
        <p:spPr>
          <a:xfrm>
            <a:off x="722401" y="3577484"/>
            <a:ext cx="11702892" cy="5095205"/>
          </a:xfrm>
        </p:spPr>
        <p:txBody>
          <a:bodyPr vert="horz" lIns="125255" tIns="62627" rIns="125255" bIns="62627" rtlCol="0">
            <a:normAutofit/>
          </a:bodyPr>
          <a:lstStyle>
            <a:lvl1pPr marL="0" indent="0">
              <a:spcBef>
                <a:spcPts val="822"/>
              </a:spcBef>
              <a:spcAft>
                <a:spcPts val="1644"/>
              </a:spcAft>
              <a:buClr>
                <a:schemeClr val="accent6"/>
              </a:buClr>
              <a:buFont typeface="+mj-lt"/>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Tree>
    <p:extLst>
      <p:ext uri="{BB962C8B-B14F-4D97-AF65-F5344CB8AC3E}">
        <p14:creationId xmlns:p14="http://schemas.microsoft.com/office/powerpoint/2010/main" val="3754912021"/>
      </p:ext>
    </p:extLst>
  </p:cSld>
  <p:clrMapOvr>
    <a:masterClrMapping/>
  </p:clrMapOvr>
  <p:transition spd="slow" advClick="0">
    <p:wipe dir="d"/>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RC">
    <p:spTree>
      <p:nvGrpSpPr>
        <p:cNvPr id="1" name=""/>
        <p:cNvGrpSpPr/>
        <p:nvPr/>
      </p:nvGrpSpPr>
      <p:grpSpPr>
        <a:xfrm>
          <a:off x="0" y="0"/>
          <a:ext cx="0" cy="0"/>
          <a:chOff x="0" y="0"/>
          <a:chExt cx="0" cy="0"/>
        </a:xfrm>
      </p:grpSpPr>
      <p:sp>
        <p:nvSpPr>
          <p:cNvPr id="2" name="Title 1"/>
          <p:cNvSpPr>
            <a:spLocks noGrp="1"/>
          </p:cNvSpPr>
          <p:nvPr>
            <p:ph type="title"/>
          </p:nvPr>
        </p:nvSpPr>
        <p:spPr>
          <a:xfrm>
            <a:off x="650161" y="484651"/>
            <a:ext cx="11702892" cy="1300903"/>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a:xfrm>
            <a:off x="701154" y="1959035"/>
            <a:ext cx="11702892" cy="1076408"/>
          </a:xfrm>
        </p:spPr>
        <p:txBody>
          <a:bodyPr vert="horz" lIns="125255" tIns="62627" rIns="125255" bIns="62627" rtlCol="0">
            <a:normAutofit/>
          </a:bodyPr>
          <a:lstStyle>
            <a:lvl1pPr marL="0" indent="0">
              <a:spcBef>
                <a:spcPts val="822"/>
              </a:spcBef>
              <a:spcAft>
                <a:spcPts val="1644"/>
              </a:spcAft>
              <a:buClr>
                <a:schemeClr val="accent6"/>
              </a:buClr>
              <a:buFontTx/>
              <a:buNone/>
              <a:defRPr lang="en-US" sz="3300" dirty="0" smtClean="0">
                <a:solidFill>
                  <a:schemeClr val="tx1">
                    <a:lumMod val="85000"/>
                    <a:lumOff val="15000"/>
                  </a:schemeClr>
                </a:solidFill>
                <a:latin typeface="Segoe UI" pitchFamily="34" charset="0"/>
                <a:ea typeface="Segoe UI" pitchFamily="34" charset="0"/>
                <a:cs typeface="Segoe UI" pitchFamily="34" charset="0"/>
              </a:defRPr>
            </a:lvl1pPr>
            <a:lvl2pPr marL="547988" indent="0">
              <a:spcBef>
                <a:spcPts val="548"/>
              </a:spcBef>
              <a:spcAft>
                <a:spcPts val="1370"/>
              </a:spcAft>
              <a:buClr>
                <a:schemeClr val="accent6"/>
              </a:buClr>
              <a:buFontTx/>
              <a:buNone/>
              <a:defRPr lang="en-US" sz="2700" dirty="0" smtClean="0">
                <a:solidFill>
                  <a:schemeClr val="tx1">
                    <a:lumMod val="85000"/>
                    <a:lumOff val="15000"/>
                  </a:schemeClr>
                </a:solidFill>
                <a:latin typeface="Segoe UI" pitchFamily="34" charset="0"/>
                <a:ea typeface="Segoe UI" pitchFamily="34" charset="0"/>
                <a:cs typeface="Segoe UI" pitchFamily="34" charset="0"/>
              </a:defRPr>
            </a:lvl2pPr>
            <a:lvl3pPr marL="1252545" indent="0">
              <a:spcBef>
                <a:spcPts val="274"/>
              </a:spcBef>
              <a:spcAft>
                <a:spcPts val="1096"/>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3pPr>
            <a:lvl4pPr marL="1878818" indent="0">
              <a:spcBef>
                <a:spcPts val="137"/>
              </a:spcBef>
              <a:spcAft>
                <a:spcPts val="822"/>
              </a:spcAft>
              <a:buClr>
                <a:schemeClr val="accent6"/>
              </a:buClr>
              <a:buFontTx/>
              <a:buNone/>
              <a:defRPr lang="en-US" sz="2500" dirty="0" smtClean="0">
                <a:solidFill>
                  <a:schemeClr val="tx1">
                    <a:lumMod val="85000"/>
                    <a:lumOff val="15000"/>
                  </a:schemeClr>
                </a:solidFill>
                <a:latin typeface="Segoe UI" pitchFamily="34" charset="0"/>
                <a:ea typeface="Segoe UI" pitchFamily="34" charset="0"/>
                <a:cs typeface="Segoe UI" pitchFamily="34" charset="0"/>
              </a:defRPr>
            </a:lvl4pPr>
            <a:lvl5pPr marL="2505090" indent="0">
              <a:spcBef>
                <a:spcPts val="274"/>
              </a:spcBef>
              <a:spcAft>
                <a:spcPts val="0"/>
              </a:spcAft>
              <a:buClr>
                <a:schemeClr val="accent6"/>
              </a:buClr>
              <a:buFontTx/>
              <a:buNone/>
              <a:defRPr lang="en-US" sz="2500" dirty="0">
                <a:solidFill>
                  <a:schemeClr val="tx1">
                    <a:lumMod val="85000"/>
                    <a:lumOff val="15000"/>
                  </a:schemeClr>
                </a:solidFill>
                <a:latin typeface="Segoe UI" pitchFamily="34" charset="0"/>
                <a:ea typeface="Segoe UI" pitchFamily="34" charset="0"/>
                <a:cs typeface="Segoe UI" pitchFamily="34" charset="0"/>
              </a:defRPr>
            </a:lvl5pPr>
          </a:lstStyle>
          <a:p>
            <a:pPr marL="378373" lvl="0" indent="-378373">
              <a:spcBef>
                <a:spcPts val="822"/>
              </a:spcBef>
              <a:spcAft>
                <a:spcPts val="1644"/>
              </a:spcAft>
              <a:buClr>
                <a:srgbClr val="FF9900"/>
              </a:buClr>
              <a:buFontTx/>
            </a:pPr>
            <a:r>
              <a:rPr lang="en-US" smtClean="0"/>
              <a:t>Click to edit Master text styles</a:t>
            </a:r>
          </a:p>
        </p:txBody>
      </p:sp>
      <p:sp>
        <p:nvSpPr>
          <p:cNvPr id="7" name="Media Placeholder 1"/>
          <p:cNvSpPr>
            <a:spLocks noGrp="1"/>
          </p:cNvSpPr>
          <p:nvPr>
            <p:ph type="media" sz="quarter" idx="10"/>
          </p:nvPr>
        </p:nvSpPr>
        <p:spPr>
          <a:xfrm>
            <a:off x="1968468" y="8494776"/>
            <a:ext cx="1115568" cy="630936"/>
          </a:xfrm>
        </p:spPr>
      </p:sp>
    </p:spTree>
    <p:extLst>
      <p:ext uri="{BB962C8B-B14F-4D97-AF65-F5344CB8AC3E}">
        <p14:creationId xmlns:p14="http://schemas.microsoft.com/office/powerpoint/2010/main" val="1047134512"/>
      </p:ext>
    </p:extLst>
  </p:cSld>
  <p:clrMapOvr>
    <a:masterClrMapping/>
  </p:clrMapOvr>
  <p:transition spd="slow" advClick="0">
    <p:wipe dir="d"/>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90723"/>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sz="half" idx="1"/>
          </p:nvPr>
        </p:nvSpPr>
        <p:spPr>
          <a:xfrm>
            <a:off x="650161"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9967" y="2276583"/>
            <a:ext cx="5743085" cy="6439021"/>
          </a:xfrm>
        </p:spPr>
        <p:txBody>
          <a:bodyPr/>
          <a:lstStyle>
            <a:lvl1pPr>
              <a:defRPr sz="3800">
                <a:solidFill>
                  <a:schemeClr val="tx1">
                    <a:lumMod val="85000"/>
                    <a:lumOff val="15000"/>
                  </a:schemeClr>
                </a:solidFill>
                <a:latin typeface="Segoe UI" pitchFamily="34" charset="0"/>
                <a:ea typeface="Segoe UI" pitchFamily="34" charset="0"/>
                <a:cs typeface="Segoe UI" pitchFamily="34" charset="0"/>
              </a:defRPr>
            </a:lvl1pPr>
            <a:lvl2pPr>
              <a:defRPr sz="3300">
                <a:solidFill>
                  <a:schemeClr val="tx1">
                    <a:lumMod val="85000"/>
                    <a:lumOff val="15000"/>
                  </a:schemeClr>
                </a:solidFill>
                <a:latin typeface="Segoe UI" pitchFamily="34" charset="0"/>
                <a:ea typeface="Segoe UI" pitchFamily="34" charset="0"/>
                <a:cs typeface="Segoe UI" pitchFamily="34" charset="0"/>
              </a:defRPr>
            </a:lvl2pPr>
            <a:lvl3pPr>
              <a:defRPr sz="2700">
                <a:solidFill>
                  <a:schemeClr val="tx1">
                    <a:lumMod val="85000"/>
                    <a:lumOff val="15000"/>
                  </a:schemeClr>
                </a:solidFill>
                <a:latin typeface="Segoe UI" pitchFamily="34" charset="0"/>
                <a:ea typeface="Segoe UI" pitchFamily="34" charset="0"/>
                <a:cs typeface="Segoe UI" pitchFamily="34" charset="0"/>
              </a:defRPr>
            </a:lvl3pPr>
            <a:lvl4pPr>
              <a:defRPr sz="2500">
                <a:solidFill>
                  <a:schemeClr val="tx1">
                    <a:lumMod val="85000"/>
                    <a:lumOff val="15000"/>
                  </a:schemeClr>
                </a:solidFill>
                <a:latin typeface="Segoe UI" pitchFamily="34" charset="0"/>
                <a:ea typeface="Segoe UI" pitchFamily="34" charset="0"/>
                <a:cs typeface="Segoe UI" pitchFamily="34" charset="0"/>
              </a:defRPr>
            </a:lvl4pPr>
            <a:lvl5pPr>
              <a:defRPr sz="2500">
                <a:solidFill>
                  <a:schemeClr val="tx1">
                    <a:lumMod val="85000"/>
                    <a:lumOff val="15000"/>
                  </a:schemeClr>
                </a:solidFill>
                <a:latin typeface="Segoe UI" pitchFamily="34" charset="0"/>
                <a:ea typeface="Segoe UI" pitchFamily="34" charset="0"/>
                <a:cs typeface="Segoe UI" pitchFamily="34" charset="0"/>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5266B5-9510-435A-9402-DF3CCC811C65}" type="datetime1">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3778493"/>
      </p:ext>
    </p:extLst>
  </p:cSld>
  <p:clrMapOvr>
    <a:masterClrMapping/>
  </p:clrMapOvr>
  <p:transition spd="slow" advClick="0">
    <p:wipe dir="d"/>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161" y="388464"/>
            <a:ext cx="4277968" cy="1653231"/>
          </a:xfrm>
          <a:prstGeom prst="rect">
            <a:avLst/>
          </a:prstGeom>
        </p:spPr>
        <p:txBody>
          <a:bodyPr anchor="b"/>
          <a:lstStyle>
            <a:lvl1pPr algn="l">
              <a:defRPr sz="2700" b="1">
                <a:solidFill>
                  <a:schemeClr val="tx1">
                    <a:lumMod val="50000"/>
                    <a:lumOff val="50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083895" y="388466"/>
            <a:ext cx="7269157" cy="8327137"/>
          </a:xfrm>
        </p:spPr>
        <p:txBody>
          <a:bodyPr/>
          <a:lstStyle>
            <a:lvl1pPr>
              <a:defRPr sz="4400">
                <a:solidFill>
                  <a:schemeClr val="tx1">
                    <a:lumMod val="85000"/>
                    <a:lumOff val="15000"/>
                  </a:schemeClr>
                </a:solidFill>
                <a:latin typeface="Segoe UI" pitchFamily="34" charset="0"/>
                <a:ea typeface="Segoe UI" pitchFamily="34" charset="0"/>
                <a:cs typeface="Segoe UI" pitchFamily="34" charset="0"/>
              </a:defRPr>
            </a:lvl1pPr>
            <a:lvl2pPr>
              <a:defRPr sz="3800">
                <a:solidFill>
                  <a:schemeClr val="tx1">
                    <a:lumMod val="85000"/>
                    <a:lumOff val="15000"/>
                  </a:schemeClr>
                </a:solidFill>
                <a:latin typeface="Segoe UI" pitchFamily="34" charset="0"/>
                <a:ea typeface="Segoe UI" pitchFamily="34" charset="0"/>
                <a:cs typeface="Segoe UI" pitchFamily="34" charset="0"/>
              </a:defRPr>
            </a:lvl2pPr>
            <a:lvl3pPr>
              <a:defRPr sz="3300">
                <a:solidFill>
                  <a:schemeClr val="tx1">
                    <a:lumMod val="85000"/>
                    <a:lumOff val="15000"/>
                  </a:schemeClr>
                </a:solidFill>
                <a:latin typeface="Segoe UI" pitchFamily="34" charset="0"/>
                <a:ea typeface="Segoe UI" pitchFamily="34" charset="0"/>
                <a:cs typeface="Segoe UI" pitchFamily="34" charset="0"/>
              </a:defRPr>
            </a:lvl3pPr>
            <a:lvl4pPr>
              <a:defRPr sz="2700">
                <a:solidFill>
                  <a:schemeClr val="tx1">
                    <a:lumMod val="85000"/>
                    <a:lumOff val="15000"/>
                  </a:schemeClr>
                </a:solidFill>
                <a:latin typeface="Segoe UI" pitchFamily="34" charset="0"/>
                <a:ea typeface="Segoe UI" pitchFamily="34" charset="0"/>
                <a:cs typeface="Segoe UI" pitchFamily="34" charset="0"/>
              </a:defRPr>
            </a:lvl4pPr>
            <a:lvl5pPr>
              <a:defRPr sz="2700">
                <a:solidFill>
                  <a:schemeClr val="tx1">
                    <a:lumMod val="85000"/>
                    <a:lumOff val="15000"/>
                  </a:schemeClr>
                </a:solidFill>
                <a:latin typeface="Segoe UI" pitchFamily="34" charset="0"/>
                <a:ea typeface="Segoe UI" pitchFamily="34" charset="0"/>
                <a:cs typeface="Segoe UI" pitchFamily="34" charset="0"/>
              </a:defRPr>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50161" y="2041698"/>
            <a:ext cx="4277968" cy="6673906"/>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CA3AA-4C40-483B-AA7A-81CDC9C32DD9}" type="datetime1">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233126"/>
      </p:ext>
    </p:extLst>
  </p:cSld>
  <p:clrMapOvr>
    <a:masterClrMapping/>
  </p:clrMapOvr>
  <p:transition spd="slow" advClick="0">
    <p:wipe dir="d"/>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8721" y="6829742"/>
            <a:ext cx="7801928" cy="806290"/>
          </a:xfrm>
          <a:prstGeom prst="rect">
            <a:avLst/>
          </a:prstGeom>
        </p:spPr>
        <p:txBody>
          <a:bodyPr anchor="b"/>
          <a:lstStyle>
            <a:lvl1pPr algn="l">
              <a:defRPr sz="2700" b="1">
                <a:solidFill>
                  <a:schemeClr val="tx1">
                    <a:lumMod val="85000"/>
                    <a:lumOff val="15000"/>
                  </a:schemeClr>
                </a:soli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2548721" y="871786"/>
            <a:ext cx="7801928" cy="5854065"/>
          </a:xfrm>
        </p:spPr>
        <p:txBody>
          <a:bodyPr/>
          <a:lstStyle>
            <a:lvl1pPr marL="0" indent="0">
              <a:buNone/>
              <a:defRPr sz="44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3800"/>
            </a:lvl2pPr>
            <a:lvl3pPr marL="1252545" indent="0">
              <a:buNone/>
              <a:defRPr sz="3300"/>
            </a:lvl3pPr>
            <a:lvl4pPr marL="1878818" indent="0">
              <a:buNone/>
              <a:defRPr sz="2700"/>
            </a:lvl4pPr>
            <a:lvl5pPr marL="2505090" indent="0">
              <a:buNone/>
              <a:defRPr sz="2700"/>
            </a:lvl5pPr>
            <a:lvl6pPr marL="3131363" indent="0">
              <a:buNone/>
              <a:defRPr sz="2700"/>
            </a:lvl6pPr>
            <a:lvl7pPr marL="3757635" indent="0">
              <a:buNone/>
              <a:defRPr sz="2700"/>
            </a:lvl7pPr>
            <a:lvl8pPr marL="4383908" indent="0">
              <a:buNone/>
              <a:defRPr sz="2700"/>
            </a:lvl8pPr>
            <a:lvl9pPr marL="5010180" indent="0">
              <a:buNone/>
              <a:defRPr sz="2700"/>
            </a:lvl9pPr>
          </a:lstStyle>
          <a:p>
            <a:r>
              <a:rPr lang="en-US" smtClean="0"/>
              <a:t>Click icon to add picture</a:t>
            </a:r>
            <a:endParaRPr lang="en-US"/>
          </a:p>
        </p:txBody>
      </p:sp>
      <p:sp>
        <p:nvSpPr>
          <p:cNvPr id="4" name="Text Placeholder 3"/>
          <p:cNvSpPr>
            <a:spLocks noGrp="1"/>
          </p:cNvSpPr>
          <p:nvPr>
            <p:ph type="body" sz="half" idx="2"/>
          </p:nvPr>
        </p:nvSpPr>
        <p:spPr>
          <a:xfrm>
            <a:off x="2548721" y="7636032"/>
            <a:ext cx="7801928" cy="1145065"/>
          </a:xfrm>
        </p:spPr>
        <p:txBody>
          <a:bodyPr/>
          <a:lstStyle>
            <a:lvl1pPr marL="0" indent="0">
              <a:buNone/>
              <a:defRPr sz="1900">
                <a:solidFill>
                  <a:schemeClr val="tx1">
                    <a:lumMod val="85000"/>
                    <a:lumOff val="15000"/>
                  </a:schemeClr>
                </a:solidFill>
                <a:latin typeface="Segoe UI" pitchFamily="34" charset="0"/>
                <a:ea typeface="Segoe UI" pitchFamily="34" charset="0"/>
                <a:cs typeface="Segoe UI" pitchFamily="34" charset="0"/>
              </a:defRPr>
            </a:lvl1pPr>
            <a:lvl2pPr marL="626273" indent="0">
              <a:buNone/>
              <a:defRPr sz="1600"/>
            </a:lvl2pPr>
            <a:lvl3pPr marL="1252545" indent="0">
              <a:buNone/>
              <a:defRPr sz="1400"/>
            </a:lvl3pPr>
            <a:lvl4pPr marL="1878818" indent="0">
              <a:buNone/>
              <a:defRPr sz="1200"/>
            </a:lvl4pPr>
            <a:lvl5pPr marL="2505090" indent="0">
              <a:buNone/>
              <a:defRPr sz="1200"/>
            </a:lvl5pPr>
            <a:lvl6pPr marL="3131363" indent="0">
              <a:buNone/>
              <a:defRPr sz="1200"/>
            </a:lvl6pPr>
            <a:lvl7pPr marL="3757635" indent="0">
              <a:buNone/>
              <a:defRPr sz="1200"/>
            </a:lvl7pPr>
            <a:lvl8pPr marL="4383908" indent="0">
              <a:buNone/>
              <a:defRPr sz="1200"/>
            </a:lvl8pPr>
            <a:lvl9pPr marL="501018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5CC0C7-3AB7-489B-BFFA-B8BBCA6D94D2}" type="datetime1">
              <a:rPr lang="en-US" smtClean="0">
                <a:solidFill>
                  <a:prstClr val="black">
                    <a:tint val="75000"/>
                  </a:prstClr>
                </a:solidFill>
              </a:rPr>
              <a:pPr/>
              <a:t>1/4/2013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204592"/>
      </p:ext>
    </p:extLst>
  </p:cSld>
  <p:clrMapOvr>
    <a:masterClrMapping/>
  </p:clrMapOvr>
  <p:transition spd="slow" advClick="0">
    <p:wipe dir="d"/>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161" y="306095"/>
            <a:ext cx="11702892" cy="1626129"/>
          </a:xfrm>
          <a:prstGeom prst="rect">
            <a:avLst/>
          </a:prstGeom>
        </p:spPr>
        <p:txBody>
          <a:bodyPr/>
          <a:lstStyle>
            <a:lvl1pPr>
              <a:defRPr>
                <a:solidFill>
                  <a:schemeClr val="tx1">
                    <a:lumMod val="50000"/>
                    <a:lumOff val="50000"/>
                  </a:schemeClr>
                </a:solidFill>
                <a:latin typeface="Segoe Ligh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lang="en-US" sz="3800" kern="1200" dirty="0" smtClean="0">
                <a:solidFill>
                  <a:schemeClr val="tx1">
                    <a:lumMod val="85000"/>
                    <a:lumOff val="15000"/>
                  </a:schemeClr>
                </a:solidFill>
                <a:latin typeface="Segoe UI Semibold" pitchFamily="34" charset="0"/>
                <a:ea typeface="Segoe UI" pitchFamily="34" charset="0"/>
                <a:cs typeface="Segoe UI" pitchFamily="34" charset="0"/>
              </a:defRPr>
            </a:lvl1pPr>
            <a:lvl2pPr>
              <a:defRPr>
                <a:solidFill>
                  <a:schemeClr val="tx1">
                    <a:lumMod val="85000"/>
                    <a:lumOff val="15000"/>
                  </a:schemeClr>
                </a:solidFill>
                <a:latin typeface="Segoe UI" pitchFamily="34" charset="0"/>
                <a:ea typeface="Segoe UI" pitchFamily="34" charset="0"/>
                <a:cs typeface="Segoe UI" pitchFamily="34" charset="0"/>
              </a:defRPr>
            </a:lvl2pPr>
            <a:lvl3pPr>
              <a:defRPr>
                <a:solidFill>
                  <a:schemeClr val="tx1">
                    <a:lumMod val="85000"/>
                    <a:lumOff val="15000"/>
                  </a:schemeClr>
                </a:solidFill>
                <a:latin typeface="Segoe UI" pitchFamily="34" charset="0"/>
                <a:ea typeface="Segoe UI" pitchFamily="34" charset="0"/>
                <a:cs typeface="Segoe UI" pitchFamily="34" charset="0"/>
              </a:defRPr>
            </a:lvl3pPr>
            <a:lvl4pPr>
              <a:defRPr>
                <a:solidFill>
                  <a:schemeClr val="tx1">
                    <a:lumMod val="85000"/>
                    <a:lumOff val="15000"/>
                  </a:schemeClr>
                </a:solidFill>
                <a:latin typeface="Segoe UI" pitchFamily="34" charset="0"/>
                <a:ea typeface="Segoe UI" pitchFamily="34" charset="0"/>
                <a:cs typeface="Segoe UI" pitchFamily="34" charset="0"/>
              </a:defRPr>
            </a:lvl4pPr>
            <a:lvl5pPr>
              <a:defRPr>
                <a:solidFill>
                  <a:schemeClr val="tx1">
                    <a:lumMod val="85000"/>
                    <a:lumOff val="15000"/>
                  </a:schemeClr>
                </a:solidFill>
                <a:latin typeface="Segoe UI" pitchFamily="34" charset="0"/>
                <a:ea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DA22DD-D5D8-4365-A63D-444B15A34CF5}"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5727769"/>
      </p:ext>
    </p:extLst>
  </p:cSld>
  <p:clrMapOvr>
    <a:masterClrMapping/>
  </p:clrMapOvr>
  <p:transition spd="slow" advClick="0">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1.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1.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1.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theme" Target="../theme/theme6.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image" Target="../media/image1.png"/><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18" name="Rectangle 17"/>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50161" y="2276583"/>
            <a:ext cx="11702892" cy="6439021"/>
          </a:xfrm>
          <a:prstGeom prst="rect">
            <a:avLst/>
          </a:prstGeom>
        </p:spPr>
        <p:txBody>
          <a:bodyPr vert="horz" lIns="125255" tIns="62627" rIns="125255" bIns="626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162" y="9043087"/>
            <a:ext cx="3034083" cy="519458"/>
          </a:xfrm>
          <a:prstGeom prst="rect">
            <a:avLst/>
          </a:prstGeom>
        </p:spPr>
        <p:txBody>
          <a:bodyPr vert="horz" lIns="125255" tIns="62627" rIns="125255" bIns="62627" rtlCol="0" anchor="ctr"/>
          <a:lstStyle>
            <a:lvl1pPr algn="l">
              <a:defRPr sz="1600">
                <a:solidFill>
                  <a:schemeClr val="tx1">
                    <a:tint val="75000"/>
                  </a:schemeClr>
                </a:solidFill>
                <a:latin typeface="Segoe UI" pitchFamily="34" charset="0"/>
                <a:ea typeface="Segoe UI" pitchFamily="34" charset="0"/>
                <a:cs typeface="Segoe UI" pitchFamily="34" charset="0"/>
              </a:defRPr>
            </a:lvl1pPr>
          </a:lstStyle>
          <a:p>
            <a:fld id="{EBE3D5E8-F0A0-49CF-96BB-192B0833AADB}" type="datetime1">
              <a:rPr lang="en-US" smtClean="0"/>
              <a:t>1/4/2013</a:t>
            </a:fld>
            <a:endParaRPr lang="en-US"/>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25255" tIns="62627" rIns="125255" bIns="62627" rtlCol="0" anchor="ctr"/>
          <a:lstStyle>
            <a:lvl1pPr algn="ctr">
              <a:defRPr sz="1600">
                <a:solidFill>
                  <a:schemeClr val="tx1">
                    <a:tint val="75000"/>
                  </a:schemeClr>
                </a:solidFill>
                <a:latin typeface="Segoe UI" pitchFamily="34" charset="0"/>
                <a:ea typeface="Segoe UI" pitchFamily="34" charset="0"/>
                <a:cs typeface="Segoe UI" pitchFamily="34" charset="0"/>
              </a:defRPr>
            </a:lvl1pPr>
          </a:lstStyle>
          <a:p>
            <a:r>
              <a:rPr lang="en-US" smtClean="0"/>
              <a:t>Make the switch to Excel 2010</a:t>
            </a:r>
            <a:endParaRPr lang="en-US"/>
          </a:p>
        </p:txBody>
      </p:sp>
      <p:sp>
        <p:nvSpPr>
          <p:cNvPr id="6" name="Slide Number Placeholder 5"/>
          <p:cNvSpPr>
            <a:spLocks noGrp="1"/>
          </p:cNvSpPr>
          <p:nvPr>
            <p:ph type="sldNum" sz="quarter" idx="4"/>
          </p:nvPr>
        </p:nvSpPr>
        <p:spPr>
          <a:xfrm>
            <a:off x="9318970" y="9043087"/>
            <a:ext cx="3034083" cy="519458"/>
          </a:xfrm>
          <a:prstGeom prst="rect">
            <a:avLst/>
          </a:prstGeom>
        </p:spPr>
        <p:txBody>
          <a:bodyPr vert="horz" lIns="125255" tIns="62627" rIns="125255" bIns="62627" rtlCol="0" anchor="ctr"/>
          <a:lstStyle>
            <a:lvl1pPr algn="r">
              <a:defRPr sz="1600">
                <a:solidFill>
                  <a:schemeClr val="tx1">
                    <a:tint val="75000"/>
                  </a:schemeClr>
                </a:solidFill>
                <a:latin typeface="Segoe UI" pitchFamily="34" charset="0"/>
                <a:ea typeface="Segoe UI" pitchFamily="34" charset="0"/>
                <a:cs typeface="Segoe UI" pitchFamily="34" charset="0"/>
              </a:defRPr>
            </a:lvl1pPr>
          </a:lstStyle>
          <a:p>
            <a:fld id="{D736C25D-E660-4766-A9D8-2DB735710ABD}" type="slidenum">
              <a:rPr lang="en-US" smtClean="0"/>
              <a:pPr/>
              <a:t>‹#›</a:t>
            </a:fld>
            <a:endParaRPr lang="en-US"/>
          </a:p>
        </p:txBody>
      </p:sp>
      <p:pic>
        <p:nvPicPr>
          <p:cNvPr id="10" name="Picture 9"/>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3059656857"/>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51" r:id="rId4"/>
    <p:sldLayoutId id="2147483658" r:id="rId5"/>
    <p:sldLayoutId id="2147483661" r:id="rId6"/>
    <p:sldLayoutId id="2147483668" r:id="rId7"/>
    <p:sldLayoutId id="2147483662" r:id="rId8"/>
    <p:sldLayoutId id="2147483667" r:id="rId9"/>
    <p:sldLayoutId id="2147483659" r:id="rId10"/>
    <p:sldLayoutId id="2147483664" r:id="rId11"/>
    <p:sldLayoutId id="2147483665" r:id="rId12"/>
    <p:sldLayoutId id="2147483666" r:id="rId13"/>
    <p:sldLayoutId id="2147483652" r:id="rId14"/>
    <p:sldLayoutId id="2147483656" r:id="rId15"/>
    <p:sldLayoutId id="2147483657" r:id="rId16"/>
    <p:sldLayoutId id="2147483650" r:id="rId17"/>
  </p:sldLayoutIdLst>
  <p:transition spd="slow">
    <p:wipe dir="d"/>
  </p:transition>
  <p:timing>
    <p:tnLst>
      <p:par>
        <p:cTn id="1" dur="indefinite" restart="never" nodeType="tmRoot"/>
      </p:par>
    </p:tnLst>
  </p:timing>
  <p:hf sldNum="0" hdr="0" dt="0"/>
  <p:txStyles>
    <p:titleStyle>
      <a:lvl1pPr algn="ctr" defTabSz="1252545" rtl="0" eaLnBrk="1" latinLnBrk="0" hangingPunct="1">
        <a:spcBef>
          <a:spcPct val="0"/>
        </a:spcBef>
        <a:buNone/>
        <a:defRPr sz="6000" kern="1200">
          <a:solidFill>
            <a:schemeClr val="tx1"/>
          </a:solidFill>
          <a:latin typeface="+mj-lt"/>
          <a:ea typeface="+mj-ea"/>
          <a:cs typeface="+mj-cs"/>
        </a:defRPr>
      </a:lvl1pPr>
    </p:titleStyle>
    <p:body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6C6C6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875" y="390525"/>
            <a:ext cx="11701463" cy="16256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50875" y="2276475"/>
            <a:ext cx="11701463" cy="6438900"/>
          </a:xfrm>
          <a:prstGeom prst="rect">
            <a:avLst/>
          </a:prstGeom>
        </p:spPr>
        <p:txBody>
          <a:bodyPr vert="horz" lIns="91440" tIns="45720" rIns="91440" bIns="45720" rtlCol="0">
            <a:normAutofit/>
          </a:bodyPr>
          <a:lstStyle/>
          <a:p>
            <a:pPr marL="469704" marR="0" lvl="0" indent="-469704"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4400" b="0" i="0" u="none" strike="noStrike" kern="1200" cap="none" spc="0" normalizeH="0" baseline="0" noProof="0" dirty="0" smtClean="0">
                <a:ln>
                  <a:noFill/>
                </a:ln>
                <a:solidFill>
                  <a:prstClr val="black"/>
                </a:solidFill>
                <a:effectLst/>
                <a:uLnTx/>
                <a:uFillTx/>
                <a:latin typeface="+mn-lt"/>
                <a:ea typeface="+mn-ea"/>
                <a:cs typeface="+mn-cs"/>
              </a:rPr>
              <a:t>Click to edit Master text styles</a:t>
            </a:r>
          </a:p>
          <a:p>
            <a:pPr marL="1017693" marR="0" lvl="1" indent="-391420"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3800" b="0" i="0" u="none" strike="noStrike" kern="1200" cap="none" spc="0" normalizeH="0" baseline="0" noProof="0" dirty="0" smtClean="0">
                <a:ln>
                  <a:noFill/>
                </a:ln>
                <a:solidFill>
                  <a:prstClr val="black"/>
                </a:solidFill>
                <a:effectLst/>
                <a:uLnTx/>
                <a:uFillTx/>
                <a:latin typeface="+mn-lt"/>
                <a:ea typeface="+mn-ea"/>
                <a:cs typeface="+mn-cs"/>
              </a:rPr>
              <a:t>Second level</a:t>
            </a:r>
          </a:p>
          <a:p>
            <a:pPr marL="1565681" marR="0" lvl="2"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3300" b="0" i="0" u="none" strike="noStrike" kern="1200" cap="none" spc="0" normalizeH="0" baseline="0" noProof="0" dirty="0" smtClean="0">
                <a:ln>
                  <a:noFill/>
                </a:ln>
                <a:solidFill>
                  <a:prstClr val="black"/>
                </a:solidFill>
                <a:effectLst/>
                <a:uLnTx/>
                <a:uFillTx/>
                <a:latin typeface="+mn-lt"/>
                <a:ea typeface="+mn-ea"/>
                <a:cs typeface="+mn-cs"/>
              </a:rPr>
              <a:t>Third level</a:t>
            </a:r>
          </a:p>
          <a:p>
            <a:pPr marL="2191954" marR="0" lvl="3"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Fourth level</a:t>
            </a:r>
          </a:p>
          <a:p>
            <a:pPr marL="2818227" marR="0" lvl="4" indent="-313136" algn="l" defTabSz="1252545" rtl="0" eaLnBrk="1" fontAlgn="auto" latinLnBrk="0" hangingPunct="1">
              <a:lnSpc>
                <a:spcPct val="100000"/>
              </a:lnSpc>
              <a:spcBef>
                <a:spcPct val="20000"/>
              </a:spcBef>
              <a:spcAft>
                <a:spcPts val="0"/>
              </a:spcAft>
              <a:buClrTx/>
              <a:buSzTx/>
              <a:buFont typeface="Wingdings" pitchFamily="2" charset="2"/>
              <a:buChar char="§"/>
              <a:tabLst/>
              <a:defRPr/>
            </a:pPr>
            <a:r>
              <a:rPr kumimoji="0" lang="en-US" sz="2700" b="0" i="0" u="none" strike="noStrike" kern="1200" cap="none" spc="0" normalizeH="0" baseline="0" noProof="0" dirty="0" smtClean="0">
                <a:ln>
                  <a:noFill/>
                </a:ln>
                <a:solidFill>
                  <a:prstClr val="black"/>
                </a:solidFill>
                <a:effectLst/>
                <a:uLnTx/>
                <a:uFillTx/>
                <a:latin typeface="+mn-lt"/>
                <a:ea typeface="+mn-ea"/>
                <a:cs typeface="+mn-cs"/>
              </a:rPr>
              <a:t>Fifth level</a:t>
            </a:r>
            <a:endParaRPr kumimoji="0" lang="en-US" sz="27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Date Placeholder 3"/>
          <p:cNvSpPr>
            <a:spLocks noGrp="1"/>
          </p:cNvSpPr>
          <p:nvPr>
            <p:ph type="dt" sz="half" idx="2"/>
          </p:nvPr>
        </p:nvSpPr>
        <p:spPr>
          <a:xfrm>
            <a:off x="650875" y="9042400"/>
            <a:ext cx="3033713" cy="520700"/>
          </a:xfrm>
          <a:prstGeom prst="rect">
            <a:avLst/>
          </a:prstGeom>
        </p:spPr>
        <p:txBody>
          <a:bodyPr vert="horz" lIns="91440" tIns="45720" rIns="91440" bIns="45720" rtlCol="0" anchor="ctr"/>
          <a:lstStyle>
            <a:lvl1pPr algn="l">
              <a:defRPr sz="1200">
                <a:solidFill>
                  <a:schemeClr val="tx1">
                    <a:tint val="75000"/>
                  </a:schemeClr>
                </a:solidFill>
              </a:defRPr>
            </a:lvl1pPr>
          </a:lstStyle>
          <a:p>
            <a:fld id="{5A28F74E-77E6-4B09-8894-36113D4DC580}" type="datetimeFigureOut">
              <a:rPr lang="en-US" smtClean="0"/>
              <a:t>1/4/2013</a:t>
            </a:fld>
            <a:endParaRPr lang="en-US"/>
          </a:p>
        </p:txBody>
      </p:sp>
      <p:sp>
        <p:nvSpPr>
          <p:cNvPr id="5" name="Footer Placeholder 4"/>
          <p:cNvSpPr>
            <a:spLocks noGrp="1"/>
          </p:cNvSpPr>
          <p:nvPr>
            <p:ph type="ftr" sz="quarter" idx="3"/>
          </p:nvPr>
        </p:nvSpPr>
        <p:spPr>
          <a:xfrm>
            <a:off x="4443413" y="9042400"/>
            <a:ext cx="4116387" cy="5207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18625" y="9042400"/>
            <a:ext cx="3033713" cy="520700"/>
          </a:xfrm>
          <a:prstGeom prst="rect">
            <a:avLst/>
          </a:prstGeom>
        </p:spPr>
        <p:txBody>
          <a:bodyPr vert="horz" lIns="91440" tIns="45720" rIns="91440" bIns="45720" rtlCol="0" anchor="ctr"/>
          <a:lstStyle>
            <a:lvl1pPr algn="r">
              <a:defRPr sz="1200">
                <a:solidFill>
                  <a:schemeClr val="tx1">
                    <a:tint val="75000"/>
                  </a:schemeClr>
                </a:solidFill>
              </a:defRPr>
            </a:lvl1pPr>
          </a:lstStyle>
          <a:p>
            <a:fld id="{F744FB2E-F914-4DC8-B8F2-95BCFCF33253}" type="slidenum">
              <a:rPr lang="en-US" smtClean="0"/>
              <a:t>‹#›</a:t>
            </a:fld>
            <a:endParaRPr lang="en-US"/>
          </a:p>
        </p:txBody>
      </p:sp>
      <p:sp>
        <p:nvSpPr>
          <p:cNvPr id="7" name="Rectangle 6"/>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7696199"/>
            <a:ext cx="13003213" cy="2060575"/>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82715676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469704" marR="0" indent="-469704" algn="l" defTabSz="1252545" rtl="0" eaLnBrk="1" fontAlgn="auto" latinLnBrk="0" hangingPunct="1">
        <a:lnSpc>
          <a:spcPct val="100000"/>
        </a:lnSpc>
        <a:spcBef>
          <a:spcPct val="20000"/>
        </a:spcBef>
        <a:spcAft>
          <a:spcPts val="0"/>
        </a:spcAft>
        <a:buClrTx/>
        <a:buSzTx/>
        <a:buFont typeface="Wingdings" pitchFamily="2" charset="2"/>
        <a:buChar char="§"/>
        <a:tabLst/>
        <a:defRPr sz="3200" kern="1200">
          <a:solidFill>
            <a:schemeClr val="tx1"/>
          </a:solidFill>
          <a:latin typeface="+mn-lt"/>
          <a:ea typeface="+mn-ea"/>
          <a:cs typeface="+mn-cs"/>
        </a:defRPr>
      </a:lvl1pPr>
      <a:lvl2pPr marL="1017693" marR="0" indent="-391420" algn="l" defTabSz="1252545" rtl="0" eaLnBrk="1" fontAlgn="auto" latinLnBrk="0" hangingPunct="1">
        <a:lnSpc>
          <a:spcPct val="100000"/>
        </a:lnSpc>
        <a:spcBef>
          <a:spcPct val="20000"/>
        </a:spcBef>
        <a:spcAft>
          <a:spcPts val="0"/>
        </a:spcAft>
        <a:buClrTx/>
        <a:buSzTx/>
        <a:buFont typeface="Wingdings" pitchFamily="2" charset="2"/>
        <a:buChar char="§"/>
        <a:tabLst/>
        <a:defRPr sz="2800" kern="1200">
          <a:solidFill>
            <a:schemeClr val="tx1"/>
          </a:solidFill>
          <a:latin typeface="+mn-lt"/>
          <a:ea typeface="+mn-ea"/>
          <a:cs typeface="+mn-cs"/>
        </a:defRPr>
      </a:lvl2pPr>
      <a:lvl3pPr marL="1565681"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400" kern="1200">
          <a:solidFill>
            <a:schemeClr val="tx1"/>
          </a:solidFill>
          <a:latin typeface="+mn-lt"/>
          <a:ea typeface="+mn-ea"/>
          <a:cs typeface="+mn-cs"/>
        </a:defRPr>
      </a:lvl3pPr>
      <a:lvl4pPr marL="2191954"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000" kern="1200">
          <a:solidFill>
            <a:schemeClr val="tx1"/>
          </a:solidFill>
          <a:latin typeface="+mn-lt"/>
          <a:ea typeface="+mn-ea"/>
          <a:cs typeface="+mn-cs"/>
        </a:defRPr>
      </a:lvl4pPr>
      <a:lvl5pPr marL="2818227" marR="0" indent="-313136" algn="l" defTabSz="1252545" rtl="0" eaLnBrk="1" fontAlgn="auto" latinLnBrk="0" hangingPunct="1">
        <a:lnSpc>
          <a:spcPct val="100000"/>
        </a:lnSpc>
        <a:spcBef>
          <a:spcPct val="20000"/>
        </a:spcBef>
        <a:spcAft>
          <a:spcPts val="0"/>
        </a:spcAft>
        <a:buClrTx/>
        <a:buSzTx/>
        <a:buFont typeface="Wingdings" pitchFamily="2" charset="2"/>
        <a:buChar char="§"/>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55" tIns="65028" rIns="130055" bIns="6502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1"/>
            <a:ext cx="11702892" cy="6439021"/>
          </a:xfrm>
          <a:prstGeom prst="rect">
            <a:avLst/>
          </a:prstGeom>
        </p:spPr>
        <p:txBody>
          <a:bodyPr vert="horz" lIns="130055" tIns="65028" rIns="130055" bIns="650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1" y="9043086"/>
            <a:ext cx="3034083" cy="519458"/>
          </a:xfrm>
          <a:prstGeom prst="rect">
            <a:avLst/>
          </a:prstGeom>
        </p:spPr>
        <p:txBody>
          <a:bodyPr vert="horz" lIns="130055" tIns="65028" rIns="130055" bIns="65028" rtlCol="0" anchor="ctr"/>
          <a:lstStyle>
            <a:lvl1pPr algn="l">
              <a:defRPr sz="1700">
                <a:solidFill>
                  <a:schemeClr val="tx1">
                    <a:tint val="75000"/>
                  </a:schemeClr>
                </a:solidFill>
              </a:defRPr>
            </a:lvl1pPr>
          </a:lstStyle>
          <a:p>
            <a:pPr defTabSz="1300551"/>
            <a:fld id="{5526E0C7-F014-4852-9F61-A65190519EF1}" type="datetimeFigureOut">
              <a:rPr lang="en-US" smtClean="0">
                <a:solidFill>
                  <a:prstClr val="black">
                    <a:tint val="75000"/>
                  </a:prstClr>
                </a:solidFill>
              </a:rPr>
              <a:pPr defTabSz="1300551"/>
              <a:t>1/4/2013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6"/>
            <a:ext cx="4117684" cy="519458"/>
          </a:xfrm>
          <a:prstGeom prst="rect">
            <a:avLst/>
          </a:prstGeom>
        </p:spPr>
        <p:txBody>
          <a:bodyPr vert="horz" lIns="130055" tIns="65028" rIns="130055" bIns="65028" rtlCol="0" anchor="ctr"/>
          <a:lstStyle>
            <a:lvl1pPr algn="ctr">
              <a:defRPr sz="1700">
                <a:solidFill>
                  <a:schemeClr val="tx1">
                    <a:tint val="75000"/>
                  </a:schemeClr>
                </a:solidFill>
              </a:defRPr>
            </a:lvl1pPr>
          </a:lstStyle>
          <a:p>
            <a:pPr defTabSz="1300551"/>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6"/>
            <a:ext cx="3034083" cy="519458"/>
          </a:xfrm>
          <a:prstGeom prst="rect">
            <a:avLst/>
          </a:prstGeom>
        </p:spPr>
        <p:txBody>
          <a:bodyPr vert="horz" lIns="130055" tIns="65028" rIns="130055" bIns="65028" rtlCol="0" anchor="ctr"/>
          <a:lstStyle>
            <a:lvl1pPr algn="r">
              <a:defRPr sz="1700">
                <a:solidFill>
                  <a:schemeClr val="tx1">
                    <a:tint val="75000"/>
                  </a:schemeClr>
                </a:solidFill>
              </a:defRPr>
            </a:lvl1pPr>
          </a:lstStyle>
          <a:p>
            <a:pPr defTabSz="1300551"/>
            <a:fld id="{DBE57E0A-C3ED-4295-9866-469A17777502}" type="slidenum">
              <a:rPr lang="en-US" smtClean="0">
                <a:solidFill>
                  <a:prstClr val="black">
                    <a:tint val="75000"/>
                  </a:prstClr>
                </a:solidFill>
              </a:rPr>
              <a:pPr defTabSz="1300551"/>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208097982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1300551" rtl="0" eaLnBrk="1" latinLnBrk="0" hangingPunct="1">
        <a:spcBef>
          <a:spcPct val="0"/>
        </a:spcBef>
        <a:buNone/>
        <a:defRPr sz="6300" kern="1200">
          <a:solidFill>
            <a:schemeClr val="tx1"/>
          </a:solidFill>
          <a:latin typeface="+mj-lt"/>
          <a:ea typeface="+mj-ea"/>
          <a:cs typeface="+mj-cs"/>
        </a:defRPr>
      </a:lvl1pPr>
    </p:titleStyle>
    <p:bodyStyle>
      <a:lvl1pPr marL="487707" indent="-487707" algn="l" defTabSz="1300551"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698" indent="-406422" algn="l" defTabSz="1300551"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689" indent="-325138" algn="l" defTabSz="1300551"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964"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6240"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516"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791"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7067"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7342" indent="-325138" algn="l" defTabSz="1300551"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551" rtl="0" eaLnBrk="1" latinLnBrk="0" hangingPunct="1">
        <a:defRPr sz="2600" kern="1200">
          <a:solidFill>
            <a:schemeClr val="tx1"/>
          </a:solidFill>
          <a:latin typeface="+mn-lt"/>
          <a:ea typeface="+mn-ea"/>
          <a:cs typeface="+mn-cs"/>
        </a:defRPr>
      </a:lvl1pPr>
      <a:lvl2pPr marL="650276" algn="l" defTabSz="1300551" rtl="0" eaLnBrk="1" latinLnBrk="0" hangingPunct="1">
        <a:defRPr sz="2600" kern="1200">
          <a:solidFill>
            <a:schemeClr val="tx1"/>
          </a:solidFill>
          <a:latin typeface="+mn-lt"/>
          <a:ea typeface="+mn-ea"/>
          <a:cs typeface="+mn-cs"/>
        </a:defRPr>
      </a:lvl2pPr>
      <a:lvl3pPr marL="1300551" algn="l" defTabSz="1300551" rtl="0" eaLnBrk="1" latinLnBrk="0" hangingPunct="1">
        <a:defRPr sz="2600" kern="1200">
          <a:solidFill>
            <a:schemeClr val="tx1"/>
          </a:solidFill>
          <a:latin typeface="+mn-lt"/>
          <a:ea typeface="+mn-ea"/>
          <a:cs typeface="+mn-cs"/>
        </a:defRPr>
      </a:lvl3pPr>
      <a:lvl4pPr marL="1950827" algn="l" defTabSz="1300551" rtl="0" eaLnBrk="1" latinLnBrk="0" hangingPunct="1">
        <a:defRPr sz="2600" kern="1200">
          <a:solidFill>
            <a:schemeClr val="tx1"/>
          </a:solidFill>
          <a:latin typeface="+mn-lt"/>
          <a:ea typeface="+mn-ea"/>
          <a:cs typeface="+mn-cs"/>
        </a:defRPr>
      </a:lvl4pPr>
      <a:lvl5pPr marL="2601102" algn="l" defTabSz="1300551" rtl="0" eaLnBrk="1" latinLnBrk="0" hangingPunct="1">
        <a:defRPr sz="2600" kern="1200">
          <a:solidFill>
            <a:schemeClr val="tx1"/>
          </a:solidFill>
          <a:latin typeface="+mn-lt"/>
          <a:ea typeface="+mn-ea"/>
          <a:cs typeface="+mn-cs"/>
        </a:defRPr>
      </a:lvl5pPr>
      <a:lvl6pPr marL="3251378" algn="l" defTabSz="1300551" rtl="0" eaLnBrk="1" latinLnBrk="0" hangingPunct="1">
        <a:defRPr sz="2600" kern="1200">
          <a:solidFill>
            <a:schemeClr val="tx1"/>
          </a:solidFill>
          <a:latin typeface="+mn-lt"/>
          <a:ea typeface="+mn-ea"/>
          <a:cs typeface="+mn-cs"/>
        </a:defRPr>
      </a:lvl6pPr>
      <a:lvl7pPr marL="3901653" algn="l" defTabSz="1300551" rtl="0" eaLnBrk="1" latinLnBrk="0" hangingPunct="1">
        <a:defRPr sz="2600" kern="1200">
          <a:solidFill>
            <a:schemeClr val="tx1"/>
          </a:solidFill>
          <a:latin typeface="+mn-lt"/>
          <a:ea typeface="+mn-ea"/>
          <a:cs typeface="+mn-cs"/>
        </a:defRPr>
      </a:lvl7pPr>
      <a:lvl8pPr marL="4551929" algn="l" defTabSz="1300551" rtl="0" eaLnBrk="1" latinLnBrk="0" hangingPunct="1">
        <a:defRPr sz="2600" kern="1200">
          <a:solidFill>
            <a:schemeClr val="tx1"/>
          </a:solidFill>
          <a:latin typeface="+mn-lt"/>
          <a:ea typeface="+mn-ea"/>
          <a:cs typeface="+mn-cs"/>
        </a:defRPr>
      </a:lvl8pPr>
      <a:lvl9pPr marL="5202204" algn="l" defTabSz="1300551" rtl="0" eaLnBrk="1" latinLnBrk="0" hangingPunct="1">
        <a:defRPr sz="2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22" tIns="65012" rIns="130022" bIns="6501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4"/>
            <a:ext cx="11702892" cy="6439021"/>
          </a:xfrm>
          <a:prstGeom prst="rect">
            <a:avLst/>
          </a:prstGeom>
        </p:spPr>
        <p:txBody>
          <a:bodyPr vert="horz" lIns="130022" tIns="65012" rIns="130022" bIns="6501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2" y="9043087"/>
            <a:ext cx="3034083" cy="519458"/>
          </a:xfrm>
          <a:prstGeom prst="rect">
            <a:avLst/>
          </a:prstGeom>
        </p:spPr>
        <p:txBody>
          <a:bodyPr vert="horz" lIns="130022" tIns="65012" rIns="130022" bIns="65012" rtlCol="0" anchor="ctr"/>
          <a:lstStyle>
            <a:lvl1pPr algn="l">
              <a:defRPr sz="1700">
                <a:solidFill>
                  <a:schemeClr val="tx1">
                    <a:tint val="75000"/>
                  </a:schemeClr>
                </a:solidFill>
              </a:defRPr>
            </a:lvl1pPr>
          </a:lstStyle>
          <a:p>
            <a:pPr defTabSz="1300230"/>
            <a:fld id="{5526E0C7-F014-4852-9F61-A65190519EF1}" type="datetimeFigureOut">
              <a:rPr lang="en-US" smtClean="0">
                <a:solidFill>
                  <a:prstClr val="black">
                    <a:tint val="75000"/>
                  </a:prstClr>
                </a:solidFill>
              </a:rPr>
              <a:pPr defTabSz="1300230"/>
              <a:t>1/4/2013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30022" tIns="65012" rIns="130022" bIns="65012" rtlCol="0" anchor="ctr"/>
          <a:lstStyle>
            <a:lvl1pPr algn="ctr">
              <a:defRPr sz="1700">
                <a:solidFill>
                  <a:schemeClr val="tx1">
                    <a:tint val="75000"/>
                  </a:schemeClr>
                </a:solidFill>
              </a:defRPr>
            </a:lvl1pPr>
          </a:lstStyle>
          <a:p>
            <a:pPr defTabSz="1300230"/>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7"/>
            <a:ext cx="3034083" cy="519458"/>
          </a:xfrm>
          <a:prstGeom prst="rect">
            <a:avLst/>
          </a:prstGeom>
        </p:spPr>
        <p:txBody>
          <a:bodyPr vert="horz" lIns="130022" tIns="65012" rIns="130022" bIns="65012" rtlCol="0" anchor="ctr"/>
          <a:lstStyle>
            <a:lvl1pPr algn="r">
              <a:defRPr sz="1700">
                <a:solidFill>
                  <a:schemeClr val="tx1">
                    <a:tint val="75000"/>
                  </a:schemeClr>
                </a:solidFill>
              </a:defRPr>
            </a:lvl1pPr>
          </a:lstStyle>
          <a:p>
            <a:pPr defTabSz="1300230"/>
            <a:fld id="{DBE57E0A-C3ED-4295-9866-469A17777502}" type="slidenum">
              <a:rPr lang="en-US" smtClean="0">
                <a:solidFill>
                  <a:prstClr val="black">
                    <a:tint val="75000"/>
                  </a:prstClr>
                </a:solidFill>
              </a:rPr>
              <a:pPr defTabSz="1300230"/>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46741302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defTabSz="1300230" rtl="0" eaLnBrk="1" latinLnBrk="0" hangingPunct="1">
        <a:spcBef>
          <a:spcPct val="0"/>
        </a:spcBef>
        <a:buNone/>
        <a:defRPr sz="6300" kern="1200">
          <a:solidFill>
            <a:schemeClr val="tx1"/>
          </a:solidFill>
          <a:latin typeface="+mj-lt"/>
          <a:ea typeface="+mj-ea"/>
          <a:cs typeface="+mj-cs"/>
        </a:defRPr>
      </a:lvl1pPr>
    </p:titleStyle>
    <p:bodyStyle>
      <a:lvl1pPr marL="487587" indent="-487587" algn="l" defTabSz="130023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438" indent="-406323" algn="l" defTabSz="130023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288" indent="-325058" algn="l" defTabSz="130023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404"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520"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5635"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575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5866"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598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230" rtl="0" eaLnBrk="1" latinLnBrk="0" hangingPunct="1">
        <a:defRPr sz="2600" kern="1200">
          <a:solidFill>
            <a:schemeClr val="tx1"/>
          </a:solidFill>
          <a:latin typeface="+mn-lt"/>
          <a:ea typeface="+mn-ea"/>
          <a:cs typeface="+mn-cs"/>
        </a:defRPr>
      </a:lvl1pPr>
      <a:lvl2pPr marL="650116" algn="l" defTabSz="1300230" rtl="0" eaLnBrk="1" latinLnBrk="0" hangingPunct="1">
        <a:defRPr sz="2600" kern="1200">
          <a:solidFill>
            <a:schemeClr val="tx1"/>
          </a:solidFill>
          <a:latin typeface="+mn-lt"/>
          <a:ea typeface="+mn-ea"/>
          <a:cs typeface="+mn-cs"/>
        </a:defRPr>
      </a:lvl2pPr>
      <a:lvl3pPr marL="1300230" algn="l" defTabSz="1300230" rtl="0" eaLnBrk="1" latinLnBrk="0" hangingPunct="1">
        <a:defRPr sz="2600" kern="1200">
          <a:solidFill>
            <a:schemeClr val="tx1"/>
          </a:solidFill>
          <a:latin typeface="+mn-lt"/>
          <a:ea typeface="+mn-ea"/>
          <a:cs typeface="+mn-cs"/>
        </a:defRPr>
      </a:lvl3pPr>
      <a:lvl4pPr marL="1950346" algn="l" defTabSz="1300230" rtl="0" eaLnBrk="1" latinLnBrk="0" hangingPunct="1">
        <a:defRPr sz="2600" kern="1200">
          <a:solidFill>
            <a:schemeClr val="tx1"/>
          </a:solidFill>
          <a:latin typeface="+mn-lt"/>
          <a:ea typeface="+mn-ea"/>
          <a:cs typeface="+mn-cs"/>
        </a:defRPr>
      </a:lvl4pPr>
      <a:lvl5pPr marL="2600462" algn="l" defTabSz="1300230" rtl="0" eaLnBrk="1" latinLnBrk="0" hangingPunct="1">
        <a:defRPr sz="2600" kern="1200">
          <a:solidFill>
            <a:schemeClr val="tx1"/>
          </a:solidFill>
          <a:latin typeface="+mn-lt"/>
          <a:ea typeface="+mn-ea"/>
          <a:cs typeface="+mn-cs"/>
        </a:defRPr>
      </a:lvl5pPr>
      <a:lvl6pPr marL="3250578" algn="l" defTabSz="1300230" rtl="0" eaLnBrk="1" latinLnBrk="0" hangingPunct="1">
        <a:defRPr sz="2600" kern="1200">
          <a:solidFill>
            <a:schemeClr val="tx1"/>
          </a:solidFill>
          <a:latin typeface="+mn-lt"/>
          <a:ea typeface="+mn-ea"/>
          <a:cs typeface="+mn-cs"/>
        </a:defRPr>
      </a:lvl6pPr>
      <a:lvl7pPr marL="3900693" algn="l" defTabSz="1300230" rtl="0" eaLnBrk="1" latinLnBrk="0" hangingPunct="1">
        <a:defRPr sz="2600" kern="1200">
          <a:solidFill>
            <a:schemeClr val="tx1"/>
          </a:solidFill>
          <a:latin typeface="+mn-lt"/>
          <a:ea typeface="+mn-ea"/>
          <a:cs typeface="+mn-cs"/>
        </a:defRPr>
      </a:lvl7pPr>
      <a:lvl8pPr marL="4550808" algn="l" defTabSz="1300230" rtl="0" eaLnBrk="1" latinLnBrk="0" hangingPunct="1">
        <a:defRPr sz="2600" kern="1200">
          <a:solidFill>
            <a:schemeClr val="tx1"/>
          </a:solidFill>
          <a:latin typeface="+mn-lt"/>
          <a:ea typeface="+mn-ea"/>
          <a:cs typeface="+mn-cs"/>
        </a:defRPr>
      </a:lvl8pPr>
      <a:lvl9pPr marL="5200923" algn="l" defTabSz="1300230" rtl="0" eaLnBrk="1" latinLnBrk="0" hangingPunct="1">
        <a:defRPr sz="2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161" y="390723"/>
            <a:ext cx="11702892" cy="1626129"/>
          </a:xfrm>
          <a:prstGeom prst="rect">
            <a:avLst/>
          </a:prstGeom>
        </p:spPr>
        <p:txBody>
          <a:bodyPr vert="horz" lIns="130039" tIns="65020" rIns="130039" bIns="650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161" y="2276583"/>
            <a:ext cx="11702892" cy="6439021"/>
          </a:xfrm>
          <a:prstGeom prst="rect">
            <a:avLst/>
          </a:prstGeom>
        </p:spPr>
        <p:txBody>
          <a:bodyPr vert="horz" lIns="130039" tIns="65020" rIns="130039" bIns="650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162" y="9043087"/>
            <a:ext cx="3034083" cy="519458"/>
          </a:xfrm>
          <a:prstGeom prst="rect">
            <a:avLst/>
          </a:prstGeom>
        </p:spPr>
        <p:txBody>
          <a:bodyPr vert="horz" lIns="130039" tIns="65020" rIns="130039" bIns="65020" rtlCol="0" anchor="ctr"/>
          <a:lstStyle>
            <a:lvl1pPr algn="l">
              <a:defRPr sz="1700">
                <a:solidFill>
                  <a:schemeClr val="tx1">
                    <a:tint val="75000"/>
                  </a:schemeClr>
                </a:solidFill>
              </a:defRPr>
            </a:lvl1pPr>
          </a:lstStyle>
          <a:p>
            <a:pPr defTabSz="1300390"/>
            <a:fld id="{5526E0C7-F014-4852-9F61-A65190519EF1}" type="datetimeFigureOut">
              <a:rPr lang="en-US" smtClean="0">
                <a:solidFill>
                  <a:prstClr val="black">
                    <a:tint val="75000"/>
                  </a:prstClr>
                </a:solidFill>
              </a:rPr>
              <a:pPr defTabSz="1300390"/>
              <a:t>1/4/2013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30039" tIns="65020" rIns="130039" bIns="65020" rtlCol="0" anchor="ctr"/>
          <a:lstStyle>
            <a:lvl1pPr algn="ctr">
              <a:defRPr sz="1700">
                <a:solidFill>
                  <a:schemeClr val="tx1">
                    <a:tint val="75000"/>
                  </a:schemeClr>
                </a:solidFill>
              </a:defRPr>
            </a:lvl1pPr>
          </a:lstStyle>
          <a:p>
            <a:pPr defTabSz="1300390"/>
            <a:endParaRPr lang="en-US">
              <a:solidFill>
                <a:prstClr val="black">
                  <a:tint val="75000"/>
                </a:prstClr>
              </a:solidFill>
            </a:endParaRPr>
          </a:p>
        </p:txBody>
      </p:sp>
      <p:sp>
        <p:nvSpPr>
          <p:cNvPr id="6" name="Slide Number Placeholder 5"/>
          <p:cNvSpPr>
            <a:spLocks noGrp="1"/>
          </p:cNvSpPr>
          <p:nvPr>
            <p:ph type="sldNum" sz="quarter" idx="4"/>
          </p:nvPr>
        </p:nvSpPr>
        <p:spPr>
          <a:xfrm>
            <a:off x="9318969" y="9043087"/>
            <a:ext cx="3034083" cy="519458"/>
          </a:xfrm>
          <a:prstGeom prst="rect">
            <a:avLst/>
          </a:prstGeom>
        </p:spPr>
        <p:txBody>
          <a:bodyPr vert="horz" lIns="130039" tIns="65020" rIns="130039" bIns="65020" rtlCol="0" anchor="ctr"/>
          <a:lstStyle>
            <a:lvl1pPr algn="r">
              <a:defRPr sz="1700">
                <a:solidFill>
                  <a:schemeClr val="tx1">
                    <a:tint val="75000"/>
                  </a:schemeClr>
                </a:solidFill>
              </a:defRPr>
            </a:lvl1pPr>
          </a:lstStyle>
          <a:p>
            <a:pPr defTabSz="1300390"/>
            <a:fld id="{DBE57E0A-C3ED-4295-9866-469A17777502}" type="slidenum">
              <a:rPr lang="en-US" smtClean="0">
                <a:solidFill>
                  <a:prstClr val="black">
                    <a:tint val="75000"/>
                  </a:prstClr>
                </a:solidFill>
              </a:rPr>
              <a:pPr defTabSz="1300390"/>
              <a:t>‹#›</a:t>
            </a:fld>
            <a:endParaRPr lang="en-US">
              <a:solidFill>
                <a:prstClr val="black">
                  <a:tint val="75000"/>
                </a:prstClr>
              </a:solidFill>
            </a:endParaRPr>
          </a:p>
        </p:txBody>
      </p:sp>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269216430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defTabSz="1300390" rtl="0" eaLnBrk="1" latinLnBrk="0" hangingPunct="1">
        <a:spcBef>
          <a:spcPct val="0"/>
        </a:spcBef>
        <a:buNone/>
        <a:defRPr sz="6300" kern="1200">
          <a:solidFill>
            <a:schemeClr val="tx1"/>
          </a:solidFill>
          <a:latin typeface="+mj-lt"/>
          <a:ea typeface="+mj-ea"/>
          <a:cs typeface="+mj-cs"/>
        </a:defRPr>
      </a:lvl1pPr>
    </p:titleStyle>
    <p:bodyStyle>
      <a:lvl1pPr marL="487647" indent="-487647" algn="l" defTabSz="130039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568" indent="-406372" algn="l" defTabSz="130039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488" indent="-325098" algn="l" defTabSz="130039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684"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880"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07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27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46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66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390" rtl="0" eaLnBrk="1" latinLnBrk="0" hangingPunct="1">
        <a:defRPr sz="2600" kern="1200">
          <a:solidFill>
            <a:schemeClr val="tx1"/>
          </a:solidFill>
          <a:latin typeface="+mn-lt"/>
          <a:ea typeface="+mn-ea"/>
          <a:cs typeface="+mn-cs"/>
        </a:defRPr>
      </a:lvl1pPr>
      <a:lvl2pPr marL="650196" algn="l" defTabSz="1300390" rtl="0" eaLnBrk="1" latinLnBrk="0" hangingPunct="1">
        <a:defRPr sz="2600" kern="1200">
          <a:solidFill>
            <a:schemeClr val="tx1"/>
          </a:solidFill>
          <a:latin typeface="+mn-lt"/>
          <a:ea typeface="+mn-ea"/>
          <a:cs typeface="+mn-cs"/>
        </a:defRPr>
      </a:lvl2pPr>
      <a:lvl3pPr marL="1300390" algn="l" defTabSz="1300390" rtl="0" eaLnBrk="1" latinLnBrk="0" hangingPunct="1">
        <a:defRPr sz="2600" kern="1200">
          <a:solidFill>
            <a:schemeClr val="tx1"/>
          </a:solidFill>
          <a:latin typeface="+mn-lt"/>
          <a:ea typeface="+mn-ea"/>
          <a:cs typeface="+mn-cs"/>
        </a:defRPr>
      </a:lvl3pPr>
      <a:lvl4pPr marL="1950586" algn="l" defTabSz="1300390" rtl="0" eaLnBrk="1" latinLnBrk="0" hangingPunct="1">
        <a:defRPr sz="2600" kern="1200">
          <a:solidFill>
            <a:schemeClr val="tx1"/>
          </a:solidFill>
          <a:latin typeface="+mn-lt"/>
          <a:ea typeface="+mn-ea"/>
          <a:cs typeface="+mn-cs"/>
        </a:defRPr>
      </a:lvl4pPr>
      <a:lvl5pPr marL="2600782" algn="l" defTabSz="1300390" rtl="0" eaLnBrk="1" latinLnBrk="0" hangingPunct="1">
        <a:defRPr sz="2600" kern="1200">
          <a:solidFill>
            <a:schemeClr val="tx1"/>
          </a:solidFill>
          <a:latin typeface="+mn-lt"/>
          <a:ea typeface="+mn-ea"/>
          <a:cs typeface="+mn-cs"/>
        </a:defRPr>
      </a:lvl5pPr>
      <a:lvl6pPr marL="3250978" algn="l" defTabSz="1300390" rtl="0" eaLnBrk="1" latinLnBrk="0" hangingPunct="1">
        <a:defRPr sz="2600" kern="1200">
          <a:solidFill>
            <a:schemeClr val="tx1"/>
          </a:solidFill>
          <a:latin typeface="+mn-lt"/>
          <a:ea typeface="+mn-ea"/>
          <a:cs typeface="+mn-cs"/>
        </a:defRPr>
      </a:lvl6pPr>
      <a:lvl7pPr marL="3901173" algn="l" defTabSz="1300390" rtl="0" eaLnBrk="1" latinLnBrk="0" hangingPunct="1">
        <a:defRPr sz="2600" kern="1200">
          <a:solidFill>
            <a:schemeClr val="tx1"/>
          </a:solidFill>
          <a:latin typeface="+mn-lt"/>
          <a:ea typeface="+mn-ea"/>
          <a:cs typeface="+mn-cs"/>
        </a:defRPr>
      </a:lvl7pPr>
      <a:lvl8pPr marL="4551369" algn="l" defTabSz="1300390" rtl="0" eaLnBrk="1" latinLnBrk="0" hangingPunct="1">
        <a:defRPr sz="2600" kern="1200">
          <a:solidFill>
            <a:schemeClr val="tx1"/>
          </a:solidFill>
          <a:latin typeface="+mn-lt"/>
          <a:ea typeface="+mn-ea"/>
          <a:cs typeface="+mn-cs"/>
        </a:defRPr>
      </a:lvl8pPr>
      <a:lvl9pPr marL="5201563" algn="l" defTabSz="1300390" rtl="0" eaLnBrk="1" latinLnBrk="0" hangingPunct="1">
        <a:defRPr sz="2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6C6C6C"/>
        </a:solidFill>
        <a:effectLst/>
      </p:bgPr>
    </p:bg>
    <p:spTree>
      <p:nvGrpSpPr>
        <p:cNvPr id="1" name=""/>
        <p:cNvGrpSpPr/>
        <p:nvPr/>
      </p:nvGrpSpPr>
      <p:grpSpPr>
        <a:xfrm>
          <a:off x="0" y="0"/>
          <a:ext cx="0" cy="0"/>
          <a:chOff x="0" y="0"/>
          <a:chExt cx="0" cy="0"/>
        </a:xfrm>
      </p:grpSpPr>
      <p:sp>
        <p:nvSpPr>
          <p:cNvPr id="18" name="Rectangle 17"/>
          <p:cNvSpPr/>
          <p:nvPr/>
        </p:nvSpPr>
        <p:spPr>
          <a:xfrm>
            <a:off x="-1" y="0"/>
            <a:ext cx="13003213" cy="992187"/>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p:nvPr>
        </p:nvSpPr>
        <p:spPr>
          <a:xfrm>
            <a:off x="650161" y="2276583"/>
            <a:ext cx="11702892" cy="6439021"/>
          </a:xfrm>
          <a:prstGeom prst="rect">
            <a:avLst/>
          </a:prstGeom>
        </p:spPr>
        <p:txBody>
          <a:bodyPr vert="horz" lIns="125255" tIns="62627" rIns="125255" bIns="626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162" y="9043087"/>
            <a:ext cx="3034083" cy="519458"/>
          </a:xfrm>
          <a:prstGeom prst="rect">
            <a:avLst/>
          </a:prstGeom>
        </p:spPr>
        <p:txBody>
          <a:bodyPr vert="horz" lIns="125255" tIns="62627" rIns="125255" bIns="62627" rtlCol="0" anchor="ctr"/>
          <a:lstStyle>
            <a:lvl1pPr algn="l">
              <a:defRPr sz="1600">
                <a:solidFill>
                  <a:schemeClr val="tx1">
                    <a:tint val="75000"/>
                  </a:schemeClr>
                </a:solidFill>
                <a:latin typeface="Segoe UI" pitchFamily="34" charset="0"/>
                <a:ea typeface="Segoe UI" pitchFamily="34" charset="0"/>
                <a:cs typeface="Segoe UI" pitchFamily="34" charset="0"/>
              </a:defRPr>
            </a:lvl1pPr>
          </a:lstStyle>
          <a:p>
            <a:fld id="{EBE3D5E8-F0A0-49CF-96BB-192B0833AADB}" type="datetime1">
              <a:rPr lang="en-US" smtClean="0">
                <a:solidFill>
                  <a:prstClr val="black">
                    <a:tint val="75000"/>
                  </a:prstClr>
                </a:solidFill>
              </a:rPr>
              <a:pPr/>
              <a:t>1/4/2013</a:t>
            </a:fld>
            <a:endParaRPr lang="en-US">
              <a:solidFill>
                <a:prstClr val="black">
                  <a:tint val="75000"/>
                </a:prstClr>
              </a:solidFill>
            </a:endParaRPr>
          </a:p>
        </p:txBody>
      </p:sp>
      <p:sp>
        <p:nvSpPr>
          <p:cNvPr id="5" name="Footer Placeholder 4"/>
          <p:cNvSpPr>
            <a:spLocks noGrp="1"/>
          </p:cNvSpPr>
          <p:nvPr>
            <p:ph type="ftr" sz="quarter" idx="3"/>
          </p:nvPr>
        </p:nvSpPr>
        <p:spPr>
          <a:xfrm>
            <a:off x="4442765" y="9043087"/>
            <a:ext cx="4117684" cy="519458"/>
          </a:xfrm>
          <a:prstGeom prst="rect">
            <a:avLst/>
          </a:prstGeom>
        </p:spPr>
        <p:txBody>
          <a:bodyPr vert="horz" lIns="125255" tIns="62627" rIns="125255" bIns="62627" rtlCol="0" anchor="ctr"/>
          <a:lstStyle>
            <a:lvl1pPr algn="ctr">
              <a:defRPr sz="1600">
                <a:solidFill>
                  <a:schemeClr val="tx1">
                    <a:tint val="75000"/>
                  </a:schemeClr>
                </a:solidFill>
                <a:latin typeface="Segoe UI" pitchFamily="34" charset="0"/>
                <a:ea typeface="Segoe UI" pitchFamily="34" charset="0"/>
                <a:cs typeface="Segoe UI" pitchFamily="34" charset="0"/>
              </a:defRPr>
            </a:lvl1pPr>
          </a:lstStyle>
          <a:p>
            <a:r>
              <a:rPr lang="en-US" smtClean="0">
                <a:solidFill>
                  <a:prstClr val="black">
                    <a:tint val="75000"/>
                  </a:prstClr>
                </a:solidFill>
              </a:rPr>
              <a:t>Make the switch to Excel 2010</a:t>
            </a:r>
            <a:endParaRPr lang="en-US">
              <a:solidFill>
                <a:prstClr val="black">
                  <a:tint val="75000"/>
                </a:prstClr>
              </a:solidFill>
            </a:endParaRPr>
          </a:p>
        </p:txBody>
      </p:sp>
      <p:sp>
        <p:nvSpPr>
          <p:cNvPr id="6" name="Slide Number Placeholder 5"/>
          <p:cNvSpPr>
            <a:spLocks noGrp="1"/>
          </p:cNvSpPr>
          <p:nvPr>
            <p:ph type="sldNum" sz="quarter" idx="4"/>
          </p:nvPr>
        </p:nvSpPr>
        <p:spPr>
          <a:xfrm>
            <a:off x="9318970" y="9043087"/>
            <a:ext cx="3034083" cy="519458"/>
          </a:xfrm>
          <a:prstGeom prst="rect">
            <a:avLst/>
          </a:prstGeom>
        </p:spPr>
        <p:txBody>
          <a:bodyPr vert="horz" lIns="125255" tIns="62627" rIns="125255" bIns="62627" rtlCol="0" anchor="ctr"/>
          <a:lstStyle>
            <a:lvl1pPr algn="r">
              <a:defRPr sz="1600">
                <a:solidFill>
                  <a:schemeClr val="tx1">
                    <a:tint val="75000"/>
                  </a:schemeClr>
                </a:solidFill>
                <a:latin typeface="Segoe UI" pitchFamily="34" charset="0"/>
                <a:ea typeface="Segoe UI" pitchFamily="34" charset="0"/>
                <a:cs typeface="Segoe UI" pitchFamily="34" charset="0"/>
              </a:defRPr>
            </a:lvl1pPr>
          </a:lstStyle>
          <a:p>
            <a:fld id="{D736C25D-E660-4766-A9D8-2DB735710ABD}" type="slidenum">
              <a:rPr lang="en-US" smtClean="0">
                <a:solidFill>
                  <a:prstClr val="black">
                    <a:tint val="75000"/>
                  </a:prstClr>
                </a:solidFill>
              </a:rPr>
              <a:pPr/>
              <a:t>‹#›</a:t>
            </a:fld>
            <a:endParaRPr lang="en-US">
              <a:solidFill>
                <a:prstClr val="black">
                  <a:tint val="75000"/>
                </a:prstClr>
              </a:solidFill>
            </a:endParaRPr>
          </a:p>
        </p:txBody>
      </p:sp>
      <p:pic>
        <p:nvPicPr>
          <p:cNvPr id="11" name="Picture 1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Tree>
    <p:extLst>
      <p:ext uri="{BB962C8B-B14F-4D97-AF65-F5344CB8AC3E}">
        <p14:creationId xmlns:p14="http://schemas.microsoft.com/office/powerpoint/2010/main" val="364460078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Lst>
  <p:transition spd="slow" advClick="0">
    <p:wipe dir="d"/>
  </p:transition>
  <p:timing>
    <p:tnLst>
      <p:par>
        <p:cTn id="1" dur="indefinite" restart="never" nodeType="tmRoot"/>
      </p:par>
    </p:tnLst>
  </p:timing>
  <p:hf sldNum="0" hdr="0" dt="0"/>
  <p:txStyles>
    <p:titleStyle>
      <a:lvl1pPr algn="ctr" defTabSz="1252545" rtl="0" eaLnBrk="1" latinLnBrk="0" hangingPunct="1">
        <a:spcBef>
          <a:spcPct val="0"/>
        </a:spcBef>
        <a:buNone/>
        <a:defRPr sz="6000" kern="1200">
          <a:solidFill>
            <a:schemeClr val="tx1"/>
          </a:solidFill>
          <a:latin typeface="+mj-lt"/>
          <a:ea typeface="+mj-ea"/>
          <a:cs typeface="+mj-cs"/>
        </a:defRPr>
      </a:lvl1pPr>
    </p:titleStyle>
    <p:body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52545" rtl="0" eaLnBrk="1" latinLnBrk="0" hangingPunct="1">
        <a:defRPr sz="2500" kern="1200">
          <a:solidFill>
            <a:schemeClr val="tx1"/>
          </a:solidFill>
          <a:latin typeface="+mn-lt"/>
          <a:ea typeface="+mn-ea"/>
          <a:cs typeface="+mn-cs"/>
        </a:defRPr>
      </a:lvl1pPr>
      <a:lvl2pPr marL="626273" algn="l" defTabSz="1252545" rtl="0" eaLnBrk="1" latinLnBrk="0" hangingPunct="1">
        <a:defRPr sz="2500" kern="1200">
          <a:solidFill>
            <a:schemeClr val="tx1"/>
          </a:solidFill>
          <a:latin typeface="+mn-lt"/>
          <a:ea typeface="+mn-ea"/>
          <a:cs typeface="+mn-cs"/>
        </a:defRPr>
      </a:lvl2pPr>
      <a:lvl3pPr marL="1252545" algn="l" defTabSz="1252545" rtl="0" eaLnBrk="1" latinLnBrk="0" hangingPunct="1">
        <a:defRPr sz="2500" kern="1200">
          <a:solidFill>
            <a:schemeClr val="tx1"/>
          </a:solidFill>
          <a:latin typeface="+mn-lt"/>
          <a:ea typeface="+mn-ea"/>
          <a:cs typeface="+mn-cs"/>
        </a:defRPr>
      </a:lvl3pPr>
      <a:lvl4pPr marL="1878818" algn="l" defTabSz="1252545" rtl="0" eaLnBrk="1" latinLnBrk="0" hangingPunct="1">
        <a:defRPr sz="2500" kern="1200">
          <a:solidFill>
            <a:schemeClr val="tx1"/>
          </a:solidFill>
          <a:latin typeface="+mn-lt"/>
          <a:ea typeface="+mn-ea"/>
          <a:cs typeface="+mn-cs"/>
        </a:defRPr>
      </a:lvl4pPr>
      <a:lvl5pPr marL="2505090" algn="l" defTabSz="1252545" rtl="0" eaLnBrk="1" latinLnBrk="0" hangingPunct="1">
        <a:defRPr sz="2500" kern="1200">
          <a:solidFill>
            <a:schemeClr val="tx1"/>
          </a:solidFill>
          <a:latin typeface="+mn-lt"/>
          <a:ea typeface="+mn-ea"/>
          <a:cs typeface="+mn-cs"/>
        </a:defRPr>
      </a:lvl5pPr>
      <a:lvl6pPr marL="3131363" algn="l" defTabSz="1252545" rtl="0" eaLnBrk="1" latinLnBrk="0" hangingPunct="1">
        <a:defRPr sz="2500" kern="1200">
          <a:solidFill>
            <a:schemeClr val="tx1"/>
          </a:solidFill>
          <a:latin typeface="+mn-lt"/>
          <a:ea typeface="+mn-ea"/>
          <a:cs typeface="+mn-cs"/>
        </a:defRPr>
      </a:lvl6pPr>
      <a:lvl7pPr marL="3757635" algn="l" defTabSz="1252545" rtl="0" eaLnBrk="1" latinLnBrk="0" hangingPunct="1">
        <a:defRPr sz="2500" kern="1200">
          <a:solidFill>
            <a:schemeClr val="tx1"/>
          </a:solidFill>
          <a:latin typeface="+mn-lt"/>
          <a:ea typeface="+mn-ea"/>
          <a:cs typeface="+mn-cs"/>
        </a:defRPr>
      </a:lvl7pPr>
      <a:lvl8pPr marL="4383908" algn="l" defTabSz="1252545" rtl="0" eaLnBrk="1" latinLnBrk="0" hangingPunct="1">
        <a:defRPr sz="2500" kern="1200">
          <a:solidFill>
            <a:schemeClr val="tx1"/>
          </a:solidFill>
          <a:latin typeface="+mn-lt"/>
          <a:ea typeface="+mn-ea"/>
          <a:cs typeface="+mn-cs"/>
        </a:defRPr>
      </a:lvl8pPr>
      <a:lvl9pPr marL="5010180" algn="l" defTabSz="1252545"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2.xml"/><Relationship Id="rId5" Type="http://schemas.openxmlformats.org/officeDocument/2006/relationships/hyperlink" Target="http://office.microsoft.com/redir/XT103864844.aspx" TargetMode="External"/><Relationship Id="rId4" Type="http://schemas.openxmlformats.org/officeDocument/2006/relationships/hyperlink" Target="http://office.microsoft.com/redir/XT103834044.aspx" TargetMode="External"/></Relationships>
</file>

<file path=ppt/slides/_rels/slide2.xml.rels><?xml version="1.0" encoding="UTF-8" standalone="yes"?>
<Relationships xmlns="http://schemas.openxmlformats.org/package/2006/relationships"><Relationship Id="rId8" Type="http://schemas.openxmlformats.org/officeDocument/2006/relationships/tags" Target="../tags/tag6.xml"/><Relationship Id="rId13" Type="http://schemas.openxmlformats.org/officeDocument/2006/relationships/tags" Target="../tags/tag11.xml"/><Relationship Id="rId18" Type="http://schemas.openxmlformats.org/officeDocument/2006/relationships/tags" Target="../tags/tag16.xml"/><Relationship Id="rId26" Type="http://schemas.openxmlformats.org/officeDocument/2006/relationships/tags" Target="../tags/tag24.xml"/><Relationship Id="rId39" Type="http://schemas.openxmlformats.org/officeDocument/2006/relationships/slide" Target="slide5.xml"/><Relationship Id="rId3" Type="http://schemas.openxmlformats.org/officeDocument/2006/relationships/tags" Target="../tags/tag1.xml"/><Relationship Id="rId21" Type="http://schemas.openxmlformats.org/officeDocument/2006/relationships/tags" Target="../tags/tag19.xml"/><Relationship Id="rId34" Type="http://schemas.openxmlformats.org/officeDocument/2006/relationships/image" Target="../media/image8.png"/><Relationship Id="rId42" Type="http://schemas.openxmlformats.org/officeDocument/2006/relationships/image" Target="../media/image12.png"/><Relationship Id="rId7" Type="http://schemas.openxmlformats.org/officeDocument/2006/relationships/tags" Target="../tags/tag5.xml"/><Relationship Id="rId12" Type="http://schemas.openxmlformats.org/officeDocument/2006/relationships/tags" Target="../tags/tag10.xml"/><Relationship Id="rId17" Type="http://schemas.openxmlformats.org/officeDocument/2006/relationships/tags" Target="../tags/tag15.xml"/><Relationship Id="rId25" Type="http://schemas.openxmlformats.org/officeDocument/2006/relationships/tags" Target="../tags/tag23.xml"/><Relationship Id="rId33" Type="http://schemas.microsoft.com/office/2007/relationships/hdphoto" Target="../media/hdphoto1.wdp"/><Relationship Id="rId38" Type="http://schemas.openxmlformats.org/officeDocument/2006/relationships/image" Target="../media/image10.png"/><Relationship Id="rId46" Type="http://schemas.openxmlformats.org/officeDocument/2006/relationships/image" Target="../media/image14.png"/><Relationship Id="rId2" Type="http://schemas.openxmlformats.org/officeDocument/2006/relationships/video" Target="../media/media1.mp4"/><Relationship Id="rId16" Type="http://schemas.openxmlformats.org/officeDocument/2006/relationships/tags" Target="../tags/tag14.xml"/><Relationship Id="rId20" Type="http://schemas.openxmlformats.org/officeDocument/2006/relationships/tags" Target="../tags/tag18.xml"/><Relationship Id="rId29" Type="http://schemas.openxmlformats.org/officeDocument/2006/relationships/slide" Target="slide2.xml"/><Relationship Id="rId41" Type="http://schemas.openxmlformats.org/officeDocument/2006/relationships/slide" Target="slide6.xml"/><Relationship Id="rId1" Type="http://schemas.microsoft.com/office/2007/relationships/media" Target="../media/media1.mp4"/><Relationship Id="rId6" Type="http://schemas.openxmlformats.org/officeDocument/2006/relationships/tags" Target="../tags/tag4.xml"/><Relationship Id="rId11" Type="http://schemas.openxmlformats.org/officeDocument/2006/relationships/tags" Target="../tags/tag9.xml"/><Relationship Id="rId24" Type="http://schemas.openxmlformats.org/officeDocument/2006/relationships/tags" Target="../tags/tag22.xml"/><Relationship Id="rId32" Type="http://schemas.openxmlformats.org/officeDocument/2006/relationships/image" Target="../media/image7.png"/><Relationship Id="rId37" Type="http://schemas.openxmlformats.org/officeDocument/2006/relationships/slide" Target="slide4.xml"/><Relationship Id="rId40" Type="http://schemas.openxmlformats.org/officeDocument/2006/relationships/image" Target="../media/image11.png"/><Relationship Id="rId45" Type="http://schemas.openxmlformats.org/officeDocument/2006/relationships/slide" Target="slide8.xml"/><Relationship Id="rId5" Type="http://schemas.openxmlformats.org/officeDocument/2006/relationships/tags" Target="../tags/tag3.xml"/><Relationship Id="rId15" Type="http://schemas.openxmlformats.org/officeDocument/2006/relationships/tags" Target="../tags/tag13.xml"/><Relationship Id="rId23" Type="http://schemas.openxmlformats.org/officeDocument/2006/relationships/tags" Target="../tags/tag21.xml"/><Relationship Id="rId28" Type="http://schemas.openxmlformats.org/officeDocument/2006/relationships/slideLayout" Target="../slideLayouts/slideLayout5.xml"/><Relationship Id="rId36" Type="http://schemas.openxmlformats.org/officeDocument/2006/relationships/image" Target="../media/image9.png"/><Relationship Id="rId10" Type="http://schemas.openxmlformats.org/officeDocument/2006/relationships/tags" Target="../tags/tag8.xml"/><Relationship Id="rId19" Type="http://schemas.openxmlformats.org/officeDocument/2006/relationships/tags" Target="../tags/tag17.xml"/><Relationship Id="rId31" Type="http://schemas.openxmlformats.org/officeDocument/2006/relationships/image" Target="../media/image6.png"/><Relationship Id="rId44" Type="http://schemas.openxmlformats.org/officeDocument/2006/relationships/image" Target="../media/image13.png"/><Relationship Id="rId4" Type="http://schemas.openxmlformats.org/officeDocument/2006/relationships/tags" Target="../tags/tag2.xml"/><Relationship Id="rId9" Type="http://schemas.openxmlformats.org/officeDocument/2006/relationships/tags" Target="../tags/tag7.xml"/><Relationship Id="rId14" Type="http://schemas.openxmlformats.org/officeDocument/2006/relationships/tags" Target="../tags/tag12.xml"/><Relationship Id="rId22" Type="http://schemas.openxmlformats.org/officeDocument/2006/relationships/tags" Target="../tags/tag20.xml"/><Relationship Id="rId27" Type="http://schemas.openxmlformats.org/officeDocument/2006/relationships/tags" Target="../tags/tag25.xml"/><Relationship Id="rId30" Type="http://schemas.openxmlformats.org/officeDocument/2006/relationships/image" Target="../media/image5.png"/><Relationship Id="rId35" Type="http://schemas.openxmlformats.org/officeDocument/2006/relationships/slide" Target="slide3.xml"/><Relationship Id="rId43" Type="http://schemas.openxmlformats.org/officeDocument/2006/relationships/slide" Target="slide7.xml"/></Relationships>
</file>

<file path=ppt/slides/_rels/slide3.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47" Type="http://schemas.openxmlformats.org/officeDocument/2006/relationships/image" Target="../media/image15.png"/><Relationship Id="rId50" Type="http://schemas.openxmlformats.org/officeDocument/2006/relationships/slide" Target="slide4.xml"/><Relationship Id="rId55" Type="http://schemas.openxmlformats.org/officeDocument/2006/relationships/image" Target="../media/image12.png"/><Relationship Id="rId7" Type="http://schemas.openxmlformats.org/officeDocument/2006/relationships/tags" Target="../tags/tag30.xml"/><Relationship Id="rId2" Type="http://schemas.openxmlformats.org/officeDocument/2006/relationships/video" Target="../media/media2.mp4"/><Relationship Id="rId16" Type="http://schemas.openxmlformats.org/officeDocument/2006/relationships/tags" Target="../tags/tag39.xml"/><Relationship Id="rId20" Type="http://schemas.openxmlformats.org/officeDocument/2006/relationships/tags" Target="../tags/tag43.xml"/><Relationship Id="rId29" Type="http://schemas.openxmlformats.org/officeDocument/2006/relationships/tags" Target="../tags/tag52.xml"/><Relationship Id="rId41" Type="http://schemas.openxmlformats.org/officeDocument/2006/relationships/tags" Target="../tags/tag64.xml"/><Relationship Id="rId54" Type="http://schemas.openxmlformats.org/officeDocument/2006/relationships/slide" Target="slide6.xml"/><Relationship Id="rId62" Type="http://schemas.openxmlformats.org/officeDocument/2006/relationships/image" Target="../media/image5.png"/><Relationship Id="rId1" Type="http://schemas.microsoft.com/office/2007/relationships/media" Target="../media/media2.mp4"/><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image" Target="../media/image7.png"/><Relationship Id="rId53" Type="http://schemas.openxmlformats.org/officeDocument/2006/relationships/image" Target="../media/image11.png"/><Relationship Id="rId58" Type="http://schemas.openxmlformats.org/officeDocument/2006/relationships/slide" Target="slide8.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49" Type="http://schemas.openxmlformats.org/officeDocument/2006/relationships/image" Target="../media/image9.png"/><Relationship Id="rId57" Type="http://schemas.openxmlformats.org/officeDocument/2006/relationships/image" Target="../media/image13.png"/><Relationship Id="rId61" Type="http://schemas.openxmlformats.org/officeDocument/2006/relationships/slide" Target="slide2.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image" Target="../media/image6.png"/><Relationship Id="rId52" Type="http://schemas.openxmlformats.org/officeDocument/2006/relationships/slide" Target="slide5.xml"/><Relationship Id="rId60" Type="http://schemas.openxmlformats.org/officeDocument/2006/relationships/image" Target="../media/image16.pn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slideLayout" Target="../slideLayouts/slideLayout5.xml"/><Relationship Id="rId48" Type="http://schemas.openxmlformats.org/officeDocument/2006/relationships/slide" Target="slide3.xml"/><Relationship Id="rId56" Type="http://schemas.openxmlformats.org/officeDocument/2006/relationships/slide" Target="slide7.xml"/><Relationship Id="rId8" Type="http://schemas.openxmlformats.org/officeDocument/2006/relationships/tags" Target="../tags/tag31.xml"/><Relationship Id="rId51" Type="http://schemas.openxmlformats.org/officeDocument/2006/relationships/image" Target="../media/image10.png"/><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microsoft.com/office/2007/relationships/hdphoto" Target="../media/hdphoto1.wdp"/><Relationship Id="rId5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tags" Target="../tags/tag76.xml"/><Relationship Id="rId18" Type="http://schemas.openxmlformats.org/officeDocument/2006/relationships/tags" Target="../tags/tag81.xml"/><Relationship Id="rId26" Type="http://schemas.microsoft.com/office/2007/relationships/hdphoto" Target="../media/hdphoto1.wdp"/><Relationship Id="rId39" Type="http://schemas.openxmlformats.org/officeDocument/2006/relationships/image" Target="../media/image14.png"/><Relationship Id="rId3" Type="http://schemas.openxmlformats.org/officeDocument/2006/relationships/tags" Target="../tags/tag66.xml"/><Relationship Id="rId21" Type="http://schemas.openxmlformats.org/officeDocument/2006/relationships/tags" Target="../tags/tag84.xml"/><Relationship Id="rId34" Type="http://schemas.openxmlformats.org/officeDocument/2006/relationships/slide" Target="slide6.xml"/><Relationship Id="rId42" Type="http://schemas.openxmlformats.org/officeDocument/2006/relationships/image" Target="../media/image5.png"/><Relationship Id="rId7" Type="http://schemas.openxmlformats.org/officeDocument/2006/relationships/tags" Target="../tags/tag70.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image" Target="../media/image7.png"/><Relationship Id="rId33" Type="http://schemas.openxmlformats.org/officeDocument/2006/relationships/image" Target="../media/image11.png"/><Relationship Id="rId38" Type="http://schemas.openxmlformats.org/officeDocument/2006/relationships/slide" Target="slide8.xml"/><Relationship Id="rId2" Type="http://schemas.openxmlformats.org/officeDocument/2006/relationships/video" Target="../media/media3.mp4"/><Relationship Id="rId16" Type="http://schemas.openxmlformats.org/officeDocument/2006/relationships/tags" Target="../tags/tag79.xml"/><Relationship Id="rId20" Type="http://schemas.openxmlformats.org/officeDocument/2006/relationships/tags" Target="../tags/tag83.xml"/><Relationship Id="rId29" Type="http://schemas.openxmlformats.org/officeDocument/2006/relationships/image" Target="../media/image9.png"/><Relationship Id="rId41" Type="http://schemas.openxmlformats.org/officeDocument/2006/relationships/slide" Target="slide2.xml"/><Relationship Id="rId1" Type="http://schemas.microsoft.com/office/2007/relationships/media" Target="../media/media3.mp4"/><Relationship Id="rId6" Type="http://schemas.openxmlformats.org/officeDocument/2006/relationships/tags" Target="../tags/tag69.xml"/><Relationship Id="rId11" Type="http://schemas.openxmlformats.org/officeDocument/2006/relationships/tags" Target="../tags/tag74.xml"/><Relationship Id="rId24" Type="http://schemas.openxmlformats.org/officeDocument/2006/relationships/image" Target="../media/image6.png"/><Relationship Id="rId32" Type="http://schemas.openxmlformats.org/officeDocument/2006/relationships/slide" Target="slide5.xml"/><Relationship Id="rId37" Type="http://schemas.openxmlformats.org/officeDocument/2006/relationships/image" Target="../media/image13.png"/><Relationship Id="rId40" Type="http://schemas.openxmlformats.org/officeDocument/2006/relationships/image" Target="../media/image16.png"/><Relationship Id="rId5" Type="http://schemas.openxmlformats.org/officeDocument/2006/relationships/tags" Target="../tags/tag68.xml"/><Relationship Id="rId15" Type="http://schemas.openxmlformats.org/officeDocument/2006/relationships/tags" Target="../tags/tag78.xml"/><Relationship Id="rId23" Type="http://schemas.openxmlformats.org/officeDocument/2006/relationships/slideLayout" Target="../slideLayouts/slideLayout5.xml"/><Relationship Id="rId28" Type="http://schemas.openxmlformats.org/officeDocument/2006/relationships/slide" Target="slide3.xml"/><Relationship Id="rId36" Type="http://schemas.openxmlformats.org/officeDocument/2006/relationships/slide" Target="slide7.xml"/><Relationship Id="rId10" Type="http://schemas.openxmlformats.org/officeDocument/2006/relationships/tags" Target="../tags/tag73.xml"/><Relationship Id="rId19" Type="http://schemas.openxmlformats.org/officeDocument/2006/relationships/tags" Target="../tags/tag82.xml"/><Relationship Id="rId31" Type="http://schemas.openxmlformats.org/officeDocument/2006/relationships/image" Target="../media/image10.png"/><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image" Target="../media/image17.png"/><Relationship Id="rId30" Type="http://schemas.openxmlformats.org/officeDocument/2006/relationships/slide" Target="slide4.xml"/><Relationship Id="rId35" Type="http://schemas.openxmlformats.org/officeDocument/2006/relationships/image" Target="../media/image12.png"/></Relationships>
</file>

<file path=ppt/slides/_rels/slide5.xml.rels><?xml version="1.0" encoding="UTF-8" standalone="yes"?>
<Relationships xmlns="http://schemas.openxmlformats.org/package/2006/relationships"><Relationship Id="rId13" Type="http://schemas.openxmlformats.org/officeDocument/2006/relationships/tags" Target="../tags/tag96.xml"/><Relationship Id="rId18" Type="http://schemas.openxmlformats.org/officeDocument/2006/relationships/tags" Target="../tags/tag101.xml"/><Relationship Id="rId26" Type="http://schemas.openxmlformats.org/officeDocument/2006/relationships/tags" Target="../tags/tag109.xml"/><Relationship Id="rId39" Type="http://schemas.openxmlformats.org/officeDocument/2006/relationships/tags" Target="../tags/tag122.xml"/><Relationship Id="rId21" Type="http://schemas.openxmlformats.org/officeDocument/2006/relationships/tags" Target="../tags/tag104.xml"/><Relationship Id="rId34" Type="http://schemas.openxmlformats.org/officeDocument/2006/relationships/tags" Target="../tags/tag117.xml"/><Relationship Id="rId42" Type="http://schemas.openxmlformats.org/officeDocument/2006/relationships/tags" Target="../tags/tag125.xml"/><Relationship Id="rId47" Type="http://schemas.microsoft.com/office/2007/relationships/hdphoto" Target="../media/hdphoto1.wdp"/><Relationship Id="rId50" Type="http://schemas.openxmlformats.org/officeDocument/2006/relationships/image" Target="../media/image9.png"/><Relationship Id="rId55" Type="http://schemas.openxmlformats.org/officeDocument/2006/relationships/slide" Target="slide6.xml"/><Relationship Id="rId63" Type="http://schemas.openxmlformats.org/officeDocument/2006/relationships/image" Target="../media/image5.png"/><Relationship Id="rId7" Type="http://schemas.openxmlformats.org/officeDocument/2006/relationships/tags" Target="../tags/tag90.xml"/><Relationship Id="rId2" Type="http://schemas.openxmlformats.org/officeDocument/2006/relationships/video" Target="../media/media4.mp4"/><Relationship Id="rId16" Type="http://schemas.openxmlformats.org/officeDocument/2006/relationships/tags" Target="../tags/tag99.xml"/><Relationship Id="rId20" Type="http://schemas.openxmlformats.org/officeDocument/2006/relationships/tags" Target="../tags/tag103.xml"/><Relationship Id="rId29" Type="http://schemas.openxmlformats.org/officeDocument/2006/relationships/tags" Target="../tags/tag112.xml"/><Relationship Id="rId41" Type="http://schemas.openxmlformats.org/officeDocument/2006/relationships/tags" Target="../tags/tag124.xml"/><Relationship Id="rId54" Type="http://schemas.openxmlformats.org/officeDocument/2006/relationships/image" Target="../media/image11.png"/><Relationship Id="rId62" Type="http://schemas.openxmlformats.org/officeDocument/2006/relationships/slide" Target="slide2.xml"/><Relationship Id="rId1" Type="http://schemas.microsoft.com/office/2007/relationships/media" Target="../media/media4.mp4"/><Relationship Id="rId6" Type="http://schemas.openxmlformats.org/officeDocument/2006/relationships/tags" Target="../tags/tag89.xml"/><Relationship Id="rId11" Type="http://schemas.openxmlformats.org/officeDocument/2006/relationships/tags" Target="../tags/tag94.xml"/><Relationship Id="rId24" Type="http://schemas.openxmlformats.org/officeDocument/2006/relationships/tags" Target="../tags/tag107.xml"/><Relationship Id="rId32" Type="http://schemas.openxmlformats.org/officeDocument/2006/relationships/tags" Target="../tags/tag115.xml"/><Relationship Id="rId37" Type="http://schemas.openxmlformats.org/officeDocument/2006/relationships/tags" Target="../tags/tag120.xml"/><Relationship Id="rId40" Type="http://schemas.openxmlformats.org/officeDocument/2006/relationships/tags" Target="../tags/tag123.xml"/><Relationship Id="rId45" Type="http://schemas.openxmlformats.org/officeDocument/2006/relationships/image" Target="../media/image6.png"/><Relationship Id="rId53" Type="http://schemas.openxmlformats.org/officeDocument/2006/relationships/slide" Target="slide5.xml"/><Relationship Id="rId58" Type="http://schemas.openxmlformats.org/officeDocument/2006/relationships/image" Target="../media/image13.png"/><Relationship Id="rId5" Type="http://schemas.openxmlformats.org/officeDocument/2006/relationships/tags" Target="../tags/tag88.xml"/><Relationship Id="rId15" Type="http://schemas.openxmlformats.org/officeDocument/2006/relationships/tags" Target="../tags/tag98.xml"/><Relationship Id="rId23" Type="http://schemas.openxmlformats.org/officeDocument/2006/relationships/tags" Target="../tags/tag106.xml"/><Relationship Id="rId28" Type="http://schemas.openxmlformats.org/officeDocument/2006/relationships/tags" Target="../tags/tag111.xml"/><Relationship Id="rId36" Type="http://schemas.openxmlformats.org/officeDocument/2006/relationships/tags" Target="../tags/tag119.xml"/><Relationship Id="rId49" Type="http://schemas.openxmlformats.org/officeDocument/2006/relationships/slide" Target="slide3.xml"/><Relationship Id="rId57" Type="http://schemas.openxmlformats.org/officeDocument/2006/relationships/slide" Target="slide7.xml"/><Relationship Id="rId61" Type="http://schemas.openxmlformats.org/officeDocument/2006/relationships/image" Target="../media/image16.png"/><Relationship Id="rId10" Type="http://schemas.openxmlformats.org/officeDocument/2006/relationships/tags" Target="../tags/tag93.xml"/><Relationship Id="rId19" Type="http://schemas.openxmlformats.org/officeDocument/2006/relationships/tags" Target="../tags/tag102.xml"/><Relationship Id="rId31" Type="http://schemas.openxmlformats.org/officeDocument/2006/relationships/tags" Target="../tags/tag114.xml"/><Relationship Id="rId44" Type="http://schemas.openxmlformats.org/officeDocument/2006/relationships/slideLayout" Target="../slideLayouts/slideLayout5.xml"/><Relationship Id="rId52" Type="http://schemas.openxmlformats.org/officeDocument/2006/relationships/image" Target="../media/image10.png"/><Relationship Id="rId60" Type="http://schemas.openxmlformats.org/officeDocument/2006/relationships/image" Target="../media/image14.png"/><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tags" Target="../tags/tag97.xml"/><Relationship Id="rId22" Type="http://schemas.openxmlformats.org/officeDocument/2006/relationships/tags" Target="../tags/tag105.xml"/><Relationship Id="rId27" Type="http://schemas.openxmlformats.org/officeDocument/2006/relationships/tags" Target="../tags/tag110.xml"/><Relationship Id="rId30" Type="http://schemas.openxmlformats.org/officeDocument/2006/relationships/tags" Target="../tags/tag113.xml"/><Relationship Id="rId35" Type="http://schemas.openxmlformats.org/officeDocument/2006/relationships/tags" Target="../tags/tag118.xml"/><Relationship Id="rId43" Type="http://schemas.openxmlformats.org/officeDocument/2006/relationships/tags" Target="../tags/tag126.xml"/><Relationship Id="rId48" Type="http://schemas.openxmlformats.org/officeDocument/2006/relationships/image" Target="../media/image18.png"/><Relationship Id="rId56" Type="http://schemas.openxmlformats.org/officeDocument/2006/relationships/image" Target="../media/image12.png"/><Relationship Id="rId8" Type="http://schemas.openxmlformats.org/officeDocument/2006/relationships/tags" Target="../tags/tag91.xml"/><Relationship Id="rId51" Type="http://schemas.openxmlformats.org/officeDocument/2006/relationships/slide" Target="slide4.xml"/><Relationship Id="rId3" Type="http://schemas.openxmlformats.org/officeDocument/2006/relationships/tags" Target="../tags/tag86.xml"/><Relationship Id="rId12" Type="http://schemas.openxmlformats.org/officeDocument/2006/relationships/tags" Target="../tags/tag95.xml"/><Relationship Id="rId17" Type="http://schemas.openxmlformats.org/officeDocument/2006/relationships/tags" Target="../tags/tag100.xml"/><Relationship Id="rId25" Type="http://schemas.openxmlformats.org/officeDocument/2006/relationships/tags" Target="../tags/tag108.xml"/><Relationship Id="rId33" Type="http://schemas.openxmlformats.org/officeDocument/2006/relationships/tags" Target="../tags/tag116.xml"/><Relationship Id="rId38" Type="http://schemas.openxmlformats.org/officeDocument/2006/relationships/tags" Target="../tags/tag121.xml"/><Relationship Id="rId46" Type="http://schemas.openxmlformats.org/officeDocument/2006/relationships/image" Target="../media/image7.png"/><Relationship Id="rId5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slide" Target="slide7.xml"/><Relationship Id="rId18" Type="http://schemas.openxmlformats.org/officeDocument/2006/relationships/slide" Target="slide2.xml"/><Relationship Id="rId3" Type="http://schemas.openxmlformats.org/officeDocument/2006/relationships/image" Target="../media/image2.png"/><Relationship Id="rId21" Type="http://schemas.openxmlformats.org/officeDocument/2006/relationships/hyperlink" Target="http://office.microsoft.com/redir/XT103462909.aspx" TargetMode="External"/><Relationship Id="rId7" Type="http://schemas.openxmlformats.org/officeDocument/2006/relationships/slide" Target="slide4.xml"/><Relationship Id="rId12" Type="http://schemas.openxmlformats.org/officeDocument/2006/relationships/image" Target="../media/image12.png"/><Relationship Id="rId17" Type="http://schemas.openxmlformats.org/officeDocument/2006/relationships/image" Target="../media/image6.png"/><Relationship Id="rId2" Type="http://schemas.openxmlformats.org/officeDocument/2006/relationships/slide" Target="slide8.xml"/><Relationship Id="rId16" Type="http://schemas.openxmlformats.org/officeDocument/2006/relationships/image" Target="../media/image1.png"/><Relationship Id="rId20" Type="http://schemas.openxmlformats.org/officeDocument/2006/relationships/hyperlink" Target="http://office.microsoft.com/redir/FX101782702.aspx" TargetMode="External"/><Relationship Id="rId1" Type="http://schemas.openxmlformats.org/officeDocument/2006/relationships/slideLayout" Target="../slideLayouts/slideLayout51.xml"/><Relationship Id="rId6" Type="http://schemas.openxmlformats.org/officeDocument/2006/relationships/image" Target="../media/image9.png"/><Relationship Id="rId11" Type="http://schemas.openxmlformats.org/officeDocument/2006/relationships/slide" Target="slide6.xml"/><Relationship Id="rId5" Type="http://schemas.openxmlformats.org/officeDocument/2006/relationships/slide" Target="slide3.xml"/><Relationship Id="rId15" Type="http://schemas.openxmlformats.org/officeDocument/2006/relationships/image" Target="../media/image14.png"/><Relationship Id="rId23" Type="http://schemas.openxmlformats.org/officeDocument/2006/relationships/hyperlink" Target="http://office.microsoft.com/en-us/excel-help/sum-numbers-by-creating-a-formula-HA102809762.aspx?CTT=1" TargetMode="External"/><Relationship Id="rId10" Type="http://schemas.openxmlformats.org/officeDocument/2006/relationships/image" Target="../media/image11.png"/><Relationship Id="rId19" Type="http://schemas.openxmlformats.org/officeDocument/2006/relationships/image" Target="../media/image5.png"/><Relationship Id="rId4" Type="http://schemas.openxmlformats.org/officeDocument/2006/relationships/image" Target="../media/image16.png"/><Relationship Id="rId9" Type="http://schemas.openxmlformats.org/officeDocument/2006/relationships/slide" Target="slide5.xml"/><Relationship Id="rId14" Type="http://schemas.openxmlformats.org/officeDocument/2006/relationships/image" Target="../media/image13.png"/><Relationship Id="rId22" Type="http://schemas.openxmlformats.org/officeDocument/2006/relationships/hyperlink" Target="http://office.microsoft.com/en-us/excel-help/use-autosum-to-sum-numbers-HA102809515.aspx?CTT=1"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slide" Target="slide5.xml"/><Relationship Id="rId18" Type="http://schemas.openxmlformats.org/officeDocument/2006/relationships/slide" Target="slide3.xml"/><Relationship Id="rId3" Type="http://schemas.openxmlformats.org/officeDocument/2006/relationships/slide" Target="slide7.xml"/><Relationship Id="rId21" Type="http://schemas.openxmlformats.org/officeDocument/2006/relationships/image" Target="../media/image10.png"/><Relationship Id="rId7" Type="http://schemas.microsoft.com/office/2007/relationships/hdphoto" Target="../media/hdphoto2.wdp"/><Relationship Id="rId12" Type="http://schemas.openxmlformats.org/officeDocument/2006/relationships/image" Target="../media/image14.png"/><Relationship Id="rId17" Type="http://schemas.openxmlformats.org/officeDocument/2006/relationships/image" Target="../media/image13.png"/><Relationship Id="rId25" Type="http://schemas.openxmlformats.org/officeDocument/2006/relationships/image" Target="../media/image5.png"/><Relationship Id="rId2" Type="http://schemas.openxmlformats.org/officeDocument/2006/relationships/hyperlink" Target="http://office.microsoft.com/redir/FX101782702.aspx" TargetMode="External"/><Relationship Id="rId16" Type="http://schemas.openxmlformats.org/officeDocument/2006/relationships/image" Target="../media/image12.png"/><Relationship Id="rId20" Type="http://schemas.openxmlformats.org/officeDocument/2006/relationships/slide" Target="slide4.xml"/><Relationship Id="rId1" Type="http://schemas.openxmlformats.org/officeDocument/2006/relationships/slideLayout" Target="../slideLayouts/slideLayout29.xml"/><Relationship Id="rId6" Type="http://schemas.openxmlformats.org/officeDocument/2006/relationships/image" Target="../media/image19.png"/><Relationship Id="rId11" Type="http://schemas.openxmlformats.org/officeDocument/2006/relationships/slide" Target="slide8.xml"/><Relationship Id="rId24" Type="http://schemas.openxmlformats.org/officeDocument/2006/relationships/slide" Target="slide2.xml"/><Relationship Id="rId5" Type="http://schemas.openxmlformats.org/officeDocument/2006/relationships/image" Target="../media/image16.png"/><Relationship Id="rId15" Type="http://schemas.openxmlformats.org/officeDocument/2006/relationships/slide" Target="slide6.xml"/><Relationship Id="rId23" Type="http://schemas.openxmlformats.org/officeDocument/2006/relationships/image" Target="../media/image6.png"/><Relationship Id="rId10" Type="http://schemas.openxmlformats.org/officeDocument/2006/relationships/hyperlink" Target="http://office.microsoft.com/en-us/outlook-help/feedback-RZ101809884.aspx?section=10" TargetMode="External"/><Relationship Id="rId19"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hyperlink" Target="http://office.microsoft.com/redir/RZ103709986.aspx?section=2" TargetMode="External"/><Relationship Id="rId14" Type="http://schemas.openxmlformats.org/officeDocument/2006/relationships/image" Target="../media/image11.png"/><Relationship Id="rId22"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9.png"/><Relationship Id="rId18" Type="http://schemas.openxmlformats.org/officeDocument/2006/relationships/image" Target="../media/image22.png"/><Relationship Id="rId3" Type="http://schemas.openxmlformats.org/officeDocument/2006/relationships/image" Target="../media/image2.png"/><Relationship Id="rId21" Type="http://schemas.openxmlformats.org/officeDocument/2006/relationships/hyperlink" Target="http://office.microsoft.com/redir/XT103864844.aspx" TargetMode="External"/><Relationship Id="rId7" Type="http://schemas.openxmlformats.org/officeDocument/2006/relationships/slide" Target="slide5.xml"/><Relationship Id="rId12" Type="http://schemas.openxmlformats.org/officeDocument/2006/relationships/slide" Target="slide3.xml"/><Relationship Id="rId17" Type="http://schemas.openxmlformats.org/officeDocument/2006/relationships/image" Target="../media/image21.png"/><Relationship Id="rId2" Type="http://schemas.openxmlformats.org/officeDocument/2006/relationships/slide" Target="slide7.xml"/><Relationship Id="rId16" Type="http://schemas.openxmlformats.org/officeDocument/2006/relationships/image" Target="../media/image1.png"/><Relationship Id="rId20" Type="http://schemas.openxmlformats.org/officeDocument/2006/relationships/hyperlink" Target="http://office.microsoft.com/redir/XT103834044.aspx" TargetMode="External"/><Relationship Id="rId1" Type="http://schemas.openxmlformats.org/officeDocument/2006/relationships/slideLayout" Target="../slideLayouts/slideLayout40.xml"/><Relationship Id="rId6" Type="http://schemas.openxmlformats.org/officeDocument/2006/relationships/image" Target="../media/image14.png"/><Relationship Id="rId11" Type="http://schemas.openxmlformats.org/officeDocument/2006/relationships/image" Target="../media/image13.png"/><Relationship Id="rId5" Type="http://schemas.openxmlformats.org/officeDocument/2006/relationships/slide" Target="slide8.xml"/><Relationship Id="rId15" Type="http://schemas.openxmlformats.org/officeDocument/2006/relationships/image" Target="../media/image10.png"/><Relationship Id="rId23" Type="http://schemas.openxmlformats.org/officeDocument/2006/relationships/image" Target="../media/image5.png"/><Relationship Id="rId10" Type="http://schemas.openxmlformats.org/officeDocument/2006/relationships/image" Target="../media/image12.png"/><Relationship Id="rId19" Type="http://schemas.openxmlformats.org/officeDocument/2006/relationships/hyperlink" Target="http://office.microsoft.com/redir/XT101907941.aspx" TargetMode="External"/><Relationship Id="rId4" Type="http://schemas.openxmlformats.org/officeDocument/2006/relationships/image" Target="../media/image16.png"/><Relationship Id="rId9" Type="http://schemas.openxmlformats.org/officeDocument/2006/relationships/slide" Target="slide6.xml"/><Relationship Id="rId14" Type="http://schemas.openxmlformats.org/officeDocument/2006/relationships/slide" Target="slide4.xml"/><Relationship Id="rId22"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15206" y="487209"/>
            <a:ext cx="4622999" cy="430887"/>
          </a:xfrm>
          <a:prstGeom prst="rect">
            <a:avLst/>
          </a:prstGeom>
          <a:noFill/>
        </p:spPr>
        <p:txBody>
          <a:bodyPr wrap="square" rtlCol="0">
            <a:spAutoFit/>
          </a:bodyPr>
          <a:lstStyle/>
          <a:p>
            <a:r>
              <a:rPr lang="en-US" sz="2200" dirty="0" smtClean="0">
                <a:solidFill>
                  <a:prstClr val="white"/>
                </a:solidFill>
                <a:latin typeface="Segoe UI Light" pitchFamily="34" charset="0"/>
              </a:rPr>
              <a:t>Basic math in Excel 2013</a:t>
            </a:r>
            <a:endParaRPr lang="en-US" sz="2200" dirty="0">
              <a:solidFill>
                <a:prstClr val="white"/>
              </a:solidFill>
              <a:latin typeface="Segoe UI Light" pitchFamily="34" charset="0"/>
            </a:endParaRPr>
          </a:p>
        </p:txBody>
      </p:sp>
      <p:sp>
        <p:nvSpPr>
          <p:cNvPr id="6" name="Rectangle 5"/>
          <p:cNvSpPr/>
          <p:nvPr/>
        </p:nvSpPr>
        <p:spPr>
          <a:xfrm>
            <a:off x="3824" y="7316787"/>
            <a:ext cx="12993624" cy="137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j</a:t>
            </a:r>
            <a:endParaRPr lang="en-US" dirty="0">
              <a:solidFill>
                <a:prstClr val="white"/>
              </a:solidFill>
            </a:endParaRPr>
          </a:p>
        </p:txBody>
      </p:sp>
      <p:grpSp>
        <p:nvGrpSpPr>
          <p:cNvPr id="7" name="Group 6"/>
          <p:cNvGrpSpPr/>
          <p:nvPr/>
        </p:nvGrpSpPr>
        <p:grpSpPr>
          <a:xfrm>
            <a:off x="357115" y="1906587"/>
            <a:ext cx="12287042" cy="2000250"/>
            <a:chOff x="1249360" y="1689099"/>
            <a:chExt cx="9906000" cy="2000250"/>
          </a:xfrm>
        </p:grpSpPr>
        <p:sp>
          <p:nvSpPr>
            <p:cNvPr id="8" name="Text Placeholder 2"/>
            <p:cNvSpPr txBox="1">
              <a:spLocks/>
            </p:cNvSpPr>
            <p:nvPr/>
          </p:nvSpPr>
          <p:spPr>
            <a:xfrm>
              <a:off x="1249360" y="3003549"/>
              <a:ext cx="9906000" cy="685800"/>
            </a:xfrm>
            <a:prstGeom prst="rect">
              <a:avLst/>
            </a:prstGeom>
            <a:noFill/>
          </p:spPr>
          <p:txBody>
            <a:bodyPr/>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Font typeface="Arial" pitchFamily="34" charset="0"/>
                <a:buNone/>
                <a:defRPr/>
              </a:pPr>
              <a:r>
                <a:rPr lang="en-US" sz="3200" dirty="0" smtClean="0">
                  <a:solidFill>
                    <a:prstClr val="black"/>
                  </a:solidFill>
                  <a:latin typeface="Segoe UI Light" pitchFamily="34" charset="0"/>
                  <a:ea typeface="Segoe UI" pitchFamily="34" charset="0"/>
                  <a:cs typeface="Segoe UI" pitchFamily="34" charset="0"/>
                </a:rPr>
                <a:t>then press F5 or click </a:t>
              </a:r>
              <a:r>
                <a:rPr lang="en-US" sz="3200" b="1" dirty="0" smtClean="0">
                  <a:solidFill>
                    <a:prstClr val="black"/>
                  </a:solidFill>
                  <a:latin typeface="Segoe UI Light" pitchFamily="34" charset="0"/>
                  <a:ea typeface="Segoe UI" pitchFamily="34" charset="0"/>
                  <a:cs typeface="Segoe UI" pitchFamily="34" charset="0"/>
                </a:rPr>
                <a:t>Slide Show </a:t>
              </a:r>
              <a:r>
                <a:rPr lang="en-US" sz="3200" dirty="0" smtClean="0">
                  <a:solidFill>
                    <a:prstClr val="black"/>
                  </a:solidFill>
                  <a:latin typeface="Segoe UI Light" pitchFamily="34" charset="0"/>
                  <a:ea typeface="Segoe UI" pitchFamily="34" charset="0"/>
                  <a:cs typeface="Segoe UI" pitchFamily="34" charset="0"/>
                </a:rPr>
                <a:t>&gt; </a:t>
              </a:r>
              <a:r>
                <a:rPr lang="en-US" sz="3200" b="1" dirty="0" smtClean="0">
                  <a:solidFill>
                    <a:prstClr val="black"/>
                  </a:solidFill>
                  <a:latin typeface="Segoe UI Light" pitchFamily="34" charset="0"/>
                  <a:ea typeface="Segoe UI" pitchFamily="34" charset="0"/>
                  <a:cs typeface="Segoe UI" pitchFamily="34" charset="0"/>
                </a:rPr>
                <a:t>From Beginning </a:t>
              </a:r>
              <a:r>
                <a:rPr lang="en-US" sz="3200" dirty="0" smtClean="0">
                  <a:solidFill>
                    <a:prstClr val="black"/>
                  </a:solidFill>
                  <a:latin typeface="Segoe UI Light" pitchFamily="34" charset="0"/>
                  <a:ea typeface="Segoe UI" pitchFamily="34" charset="0"/>
                  <a:cs typeface="Segoe UI" pitchFamily="34" charset="0"/>
                </a:rPr>
                <a:t>to start the course. </a:t>
              </a:r>
              <a:endParaRPr lang="en-US" sz="3200" dirty="0">
                <a:solidFill>
                  <a:prstClr val="black"/>
                </a:solidFill>
                <a:latin typeface="Segoe UI Light" pitchFamily="34" charset="0"/>
                <a:ea typeface="Segoe UI" pitchFamily="34" charset="0"/>
                <a:cs typeface="Segoe UI" pitchFamily="34" charset="0"/>
              </a:endParaRPr>
            </a:p>
          </p:txBody>
        </p:sp>
        <p:sp>
          <p:nvSpPr>
            <p:cNvPr id="9" name="TextBox 8"/>
            <p:cNvSpPr txBox="1"/>
            <p:nvPr/>
          </p:nvSpPr>
          <p:spPr>
            <a:xfrm>
              <a:off x="1249360" y="1689099"/>
              <a:ext cx="9748046" cy="584775"/>
            </a:xfrm>
            <a:prstGeom prst="rect">
              <a:avLst/>
            </a:prstGeom>
            <a:noFill/>
          </p:spPr>
          <p:txBody>
            <a:bodyPr wrap="square" rtlCol="0">
              <a:spAutoFit/>
            </a:bodyPr>
            <a:lstStyle/>
            <a:p>
              <a:r>
                <a:rPr lang="en-US" sz="3200" dirty="0" smtClean="0">
                  <a:solidFill>
                    <a:prstClr val="black"/>
                  </a:solidFill>
                  <a:latin typeface="Segoe UI Light" pitchFamily="34" charset="0"/>
                  <a:ea typeface="Segoe UI" pitchFamily="34" charset="0"/>
                  <a:cs typeface="Segoe UI" pitchFamily="34" charset="0"/>
                </a:rPr>
                <a:t>In the message bar, click </a:t>
              </a:r>
              <a:r>
                <a:rPr lang="en-US" sz="3200" b="1" dirty="0" smtClean="0">
                  <a:solidFill>
                    <a:prstClr val="black"/>
                  </a:solidFill>
                  <a:latin typeface="Segoe UI Light" pitchFamily="34" charset="0"/>
                  <a:ea typeface="Segoe UI" pitchFamily="34" charset="0"/>
                  <a:cs typeface="Segoe UI" pitchFamily="34" charset="0"/>
                </a:rPr>
                <a:t>Enable Editing</a:t>
              </a:r>
              <a:r>
                <a:rPr lang="en-US" sz="3200" dirty="0" smtClean="0">
                  <a:solidFill>
                    <a:prstClr val="black"/>
                  </a:solidFill>
                  <a:latin typeface="Segoe UI Light" pitchFamily="34" charset="0"/>
                  <a:ea typeface="Segoe UI" pitchFamily="34" charset="0"/>
                  <a:cs typeface="Segoe UI" pitchFamily="34" charset="0"/>
                </a:rPr>
                <a:t>, </a:t>
              </a:r>
              <a:endParaRPr lang="en-US" sz="3200" dirty="0">
                <a:solidFill>
                  <a:prstClr val="black"/>
                </a:solidFill>
                <a:latin typeface="Segoe UI Light" pitchFamily="34" charset="0"/>
                <a:ea typeface="Segoe UI" pitchFamily="34" charset="0"/>
                <a:cs typeface="Segoe UI"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6025" y="2506702"/>
              <a:ext cx="5952381" cy="323810"/>
            </a:xfrm>
            <a:prstGeom prst="rect">
              <a:avLst/>
            </a:prstGeom>
          </p:spPr>
        </p:pic>
      </p:grpSp>
      <p:sp>
        <p:nvSpPr>
          <p:cNvPr id="2" name="TextBox 1"/>
          <p:cNvSpPr txBox="1"/>
          <p:nvPr/>
        </p:nvSpPr>
        <p:spPr>
          <a:xfrm>
            <a:off x="405606" y="4040187"/>
            <a:ext cx="9982200" cy="1077218"/>
          </a:xfrm>
          <a:prstGeom prst="rect">
            <a:avLst/>
          </a:prstGeom>
          <a:noFill/>
          <a:ln>
            <a:noFill/>
          </a:ln>
        </p:spPr>
        <p:txBody>
          <a:bodyPr wrap="square" rtlCol="0">
            <a:spAutoFit/>
          </a:bodyPr>
          <a:lstStyle/>
          <a:p>
            <a:r>
              <a:rPr lang="en-US" sz="3200" dirty="0" smtClean="0">
                <a:solidFill>
                  <a:prstClr val="black"/>
                </a:solidFill>
                <a:latin typeface="Segoe UI Light" panose="020B0502040204020203" pitchFamily="34" charset="0"/>
              </a:rPr>
              <a:t>If the videos in this course don’t play, you may need to </a:t>
            </a:r>
            <a:r>
              <a:rPr lang="en-US" sz="3200" dirty="0" smtClean="0">
                <a:solidFill>
                  <a:prstClr val="black"/>
                </a:solidFill>
                <a:latin typeface="Segoe UI Light" panose="020B0502040204020203" pitchFamily="34" charset="0"/>
                <a:hlinkClick r:id="rId4"/>
              </a:rPr>
              <a:t>download QuickTime</a:t>
            </a:r>
            <a:r>
              <a:rPr lang="en-US" sz="3200" dirty="0" smtClean="0">
                <a:solidFill>
                  <a:prstClr val="black"/>
                </a:solidFill>
                <a:latin typeface="Segoe UI Light" panose="020B0502040204020203" pitchFamily="34" charset="0"/>
              </a:rPr>
              <a:t> or just </a:t>
            </a:r>
            <a:r>
              <a:rPr lang="en-US" sz="3200" dirty="0" smtClean="0">
                <a:solidFill>
                  <a:prstClr val="black"/>
                </a:solidFill>
                <a:latin typeface="Segoe UI Light" panose="020B0502040204020203" pitchFamily="34" charset="0"/>
                <a:hlinkClick r:id="rId5"/>
              </a:rPr>
              <a:t>switch to PowerPoint 2013</a:t>
            </a:r>
            <a:r>
              <a:rPr lang="en-US" sz="3200" dirty="0" smtClean="0">
                <a:solidFill>
                  <a:prstClr val="black"/>
                </a:solidFill>
                <a:latin typeface="Segoe UI Light" panose="020B0502040204020203" pitchFamily="34" charset="0"/>
              </a:rPr>
              <a:t>.</a:t>
            </a:r>
            <a:endParaRPr lang="en-US" sz="3200" dirty="0">
              <a:solidFill>
                <a:prstClr val="black"/>
              </a:solidFill>
              <a:latin typeface="Segoe UI Light" panose="020B0502040204020203" pitchFamily="34" charset="0"/>
            </a:endParaRPr>
          </a:p>
        </p:txBody>
      </p:sp>
    </p:spTree>
    <p:extLst>
      <p:ext uri="{BB962C8B-B14F-4D97-AF65-F5344CB8AC3E}">
        <p14:creationId xmlns:p14="http://schemas.microsoft.com/office/powerpoint/2010/main" val="3293962979"/>
      </p:ext>
    </p:extLst>
  </p:cSld>
  <p:clrMapOvr>
    <a:masterClrMapping/>
  </p:clrMapOvr>
  <p:transition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edia Placeholder 11">
            <a:hlinkClick r:id="rId29" action="ppaction://hlinksldjump"/>
          </p:cNvPr>
          <p:cNvPicPr>
            <a:picLocks noGrp="1" noChangeAspect="1"/>
          </p:cNvPicPr>
          <p:nvPr>
            <p:ph type="media" sz="quarter" idx="10"/>
          </p:nvPr>
        </p:nvPicPr>
        <p:blipFill>
          <a:blip r:embed="rId30">
            <a:extLst>
              <a:ext uri="{28A0092B-C50C-407E-A947-70E740481C1C}">
                <a14:useLocalDpi xmlns:a14="http://schemas.microsoft.com/office/drawing/2010/main" val="0"/>
              </a:ext>
            </a:extLst>
          </a:blip>
          <a:stretch>
            <a:fillRect/>
          </a:stretch>
        </p:blipFill>
        <p:spPr>
          <a:xfrm>
            <a:off x="1823385" y="8495913"/>
            <a:ext cx="1109380" cy="627836"/>
          </a:xfrm>
        </p:spPr>
      </p:pic>
      <p:sp>
        <p:nvSpPr>
          <p:cNvPr id="38" name="Text Placeholder 6"/>
          <p:cNvSpPr txBox="1">
            <a:spLocks/>
          </p:cNvSpPr>
          <p:nvPr/>
        </p:nvSpPr>
        <p:spPr>
          <a:xfrm>
            <a:off x="1118973" y="7746076"/>
            <a:ext cx="2487034" cy="429768"/>
          </a:xfrm>
          <a:prstGeom prst="rect">
            <a:avLst/>
          </a:prstGeom>
          <a:noFill/>
        </p:spPr>
        <p:txBody>
          <a:bodyPr vert="horz" lIns="125255"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500" dirty="0" smtClean="0">
                <a:solidFill>
                  <a:schemeClr val="bg1"/>
                </a:solidFill>
                <a:latin typeface="Segoe UI Light" pitchFamily="34" charset="0"/>
              </a:rPr>
              <a:t>Press F5 to start, Esc to stop</a:t>
            </a:r>
            <a:endParaRPr lang="en-US" sz="1500" dirty="0">
              <a:solidFill>
                <a:schemeClr val="bg1"/>
              </a:solidFill>
              <a:latin typeface="Segoe UI Light" pitchFamily="34" charset="0"/>
            </a:endParaRPr>
          </a:p>
        </p:txBody>
      </p:sp>
      <p:sp>
        <p:nvSpPr>
          <p:cNvPr id="39" name="TextBox 3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1/4 videos</a:t>
            </a:r>
            <a:endParaRPr lang="en-US" sz="1500" dirty="0">
              <a:solidFill>
                <a:schemeClr val="bg1"/>
              </a:solidFill>
              <a:latin typeface="Segoe Light" pitchFamily="34" charset="0"/>
            </a:endParaRPr>
          </a:p>
        </p:txBody>
      </p:sp>
      <p:pic>
        <p:nvPicPr>
          <p:cNvPr id="45" name="Picture 44">
            <a:hlinkClick r:id="" action="ppaction://hlinkshowjump?jump=nextslide"/>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p:nvSpPr>
          <p:cNvPr id="58" name="TextBox 57"/>
          <p:cNvSpPr txBox="1"/>
          <p:nvPr/>
        </p:nvSpPr>
        <p:spPr>
          <a:xfrm>
            <a:off x="1015206" y="487209"/>
            <a:ext cx="4622999" cy="430887"/>
          </a:xfrm>
          <a:prstGeom prst="rect">
            <a:avLst/>
          </a:prstGeom>
          <a:noFill/>
        </p:spPr>
        <p:txBody>
          <a:bodyPr wrap="square" rtlCol="0">
            <a:spAutoFit/>
          </a:bodyPr>
          <a:lstStyle/>
          <a:p>
            <a:r>
              <a:rPr lang="en-US" sz="2200" dirty="0" smtClean="0">
                <a:solidFill>
                  <a:schemeClr val="bg1"/>
                </a:solidFill>
                <a:latin typeface="Segoe UI Light" pitchFamily="34" charset="0"/>
              </a:rPr>
              <a:t>Basic math in Excel 2013 </a:t>
            </a:r>
            <a:endParaRPr lang="en-US" sz="2200" dirty="0">
              <a:solidFill>
                <a:schemeClr val="bg1"/>
              </a:solidFill>
              <a:latin typeface="Segoe UI Light" pitchFamily="34" charset="0"/>
            </a:endParaRPr>
          </a:p>
        </p:txBody>
      </p:sp>
      <p:grpSp>
        <p:nvGrpSpPr>
          <p:cNvPr id="59" name="ClosedCaptions"/>
          <p:cNvGrpSpPr/>
          <p:nvPr/>
        </p:nvGrpSpPr>
        <p:grpSpPr>
          <a:xfrm>
            <a:off x="8677656" y="611144"/>
            <a:ext cx="1449747" cy="304843"/>
            <a:chOff x="8787606" y="611187"/>
            <a:chExt cx="1449747" cy="304843"/>
          </a:xfrm>
        </p:grpSpPr>
        <p:sp>
          <p:nvSpPr>
            <p:cNvPr id="60" name="TextBox 59"/>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61" name="Picture 60" descr="Screen Clipping"/>
            <p:cNvPicPr>
              <a:picLocks noChangeAspect="1"/>
            </p:cNvPicPr>
            <p:nvPr/>
          </p:nvPicPr>
          <p:blipFill>
            <a:blip r:embed="rId32">
              <a:extLst>
                <a:ext uri="{BEBA8EAE-BF5A-486C-A8C5-ECC9F3942E4B}">
                  <a14:imgProps xmlns:a14="http://schemas.microsoft.com/office/drawing/2010/main">
                    <a14:imgLayer r:embed="rId33">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sp>
        <p:nvSpPr>
          <p:cNvPr id="64" name="Text Placeholder 6"/>
          <p:cNvSpPr txBox="1">
            <a:spLocks/>
          </p:cNvSpPr>
          <p:nvPr/>
        </p:nvSpPr>
        <p:spPr>
          <a:xfrm>
            <a:off x="7315125"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65" name="Text Placeholder 6"/>
          <p:cNvSpPr txBox="1">
            <a:spLocks/>
          </p:cNvSpPr>
          <p:nvPr/>
        </p:nvSpPr>
        <p:spPr>
          <a:xfrm>
            <a:off x="8684254"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66" name="Text Placeholder 6"/>
          <p:cNvSpPr txBox="1">
            <a:spLocks/>
          </p:cNvSpPr>
          <p:nvPr/>
        </p:nvSpPr>
        <p:spPr>
          <a:xfrm>
            <a:off x="10044763"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2" name="Basic Math in Excel  m1.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Basic Math in Excel  m100:00:01.3" time="1333"/>
                    <p14:bmk name="Basic Math in Excel  m100:00:03.5" time="3533"/>
                    <p14:bmk name="Basic Math in Excel  m100:00:03.6" time="3633"/>
                    <p14:bmk name="Basic Math in Excel  m100:00:09.2" time="9267"/>
                    <p14:bmk name="Basic Math in Excel  m100:00:09.3" time="9367"/>
                    <p14:bmk name="Basic Math in Excel  m100:00:15.6" time="15667"/>
                    <p14:bmk name="Basic Math in Excel  m100:00:15.7" time="15767"/>
                    <p14:bmk name="Basic Math in Excel  m100:00:18.9" time="18967"/>
                    <p14:bmk name="Basic Math in Excel  m100:00:19.0" time="19067"/>
                    <p14:bmk name="Basic Math in Excel  m100:00:22.4" time="22467"/>
                    <p14:bmk name="Basic Math in Excel  m100:00:22.5" time="22567"/>
                    <p14:bmk name="Basic Math in Excel  m100:00:33.3" time="33367"/>
                    <p14:bmk name="Basic Math in Excel  m100:00:33.4" time="33467"/>
                    <p14:bmk name="Basic Math in Excel  m100:00:37.9" time="37967"/>
                    <p14:bmk name="Basic Math in Excel  m100:00:38.0" time="38067"/>
                    <p14:bmk name="Basic Math in Excel  m100:00:40.2" time="40233"/>
                    <p14:bmk name="Basic Math in Excel  m100:00:40.3" time="40333"/>
                    <p14:bmk name="Basic Math in Excel  m100:00:47.0" time="47067"/>
                    <p14:bmk name="Basic Math in Excel  m100:00:47.1" time="47167"/>
                    <p14:bmk name="Basic Math in Excel  m100:00:52.9" time="52933"/>
                    <p14:bmk name="Basic Math in Excel  m100:00:53.0" time="53033"/>
                    <p14:bmk name="Basic Math in Excel  m100:00:56.6" time="56633"/>
                    <p14:bmk name="Basic Math in Excel  m100:00:56.7" time="56733"/>
                    <p14:bmk name="Basic Math in Excel  m100:01:01.4" time="61467"/>
                    <p14:bmk name="Basic Math in Excel  m100:01:01.5" time="61567"/>
                    <p14:bmk name="Basic Math in Excel  m100:01:09.9" time="69967"/>
                    <p14:bmk name="Basic Math in Excel  m100:01:10.0" time="70067"/>
                    <p14:bmk name="Basic Math in Excel  m100:01:16.2" time="76267"/>
                    <p14:bmk name="Basic Math in Excel  m100:01:16.3" time="76367"/>
                    <p14:bmk name="Basic Math in Excel  m100:01:22.7" time="82733"/>
                    <p14:bmk name="Basic Math in Excel  m100:01:22.8" time="82833"/>
                    <p14:bmk name="Basic Math in Excel  m100:01:32.3" time="92333"/>
                    <p14:bmk name="Basic Math in Excel  m100:01:32.4" time="92433"/>
                    <p14:bmk name="Basic Math in Excel  m100:01:41.2" time="101267"/>
                    <p14:bmk name="Basic Math in Excel  m100:01:41.3" time="101367"/>
                    <p14:bmk name="Basic Math in Excel  m100:01:50.0" time="110000"/>
                    <p14:bmk name="Basic Math in Excel  m100:01:50.1" time="110100"/>
                    <p14:bmk name="Basic Math in Excel  m100:01:54.9" time="114933"/>
                    <p14:bmk name="Basic Math in Excel  m100:01:55.0" time="115033"/>
                    <p14:bmk name="Basic Math in Excel  m100:02:02.4" time="122400"/>
                    <p14:bmk name="Basic Math in Excel  m100:02:02.5" time="122500"/>
                    <p14:bmk name="Basic Math in Excel  m100:02:11.7" time="131700"/>
                    <p14:bmk name="Basic Math in Excel  m100:02:11.8" time="131800"/>
                    <p14:bmk name="Basic Math in Excel  m100:02:19.4" time="139467"/>
                    <p14:bmk name="Basic Math in Excel  m100:02:19.5" time="139567"/>
                    <p14:bmk name="Basic Math in Excel  m100:02:28.4" time="148400"/>
                    <p14:bmk name="Basic Math in Excel  m100:02:28.5" time="148500"/>
                    <p14:bmk name="Basic Math in Excel  m100:02:31.5" time="151567"/>
                  </p14:bmkLst>
                </p14:media>
              </p:ext>
            </p:extLst>
          </p:nvPr>
        </p:nvPicPr>
        <p:blipFill>
          <a:blip r:embed="rId34"/>
          <a:stretch>
            <a:fillRect/>
          </a:stretch>
        </p:blipFill>
        <p:spPr>
          <a:xfrm>
            <a:off x="1235075" y="1042988"/>
            <a:ext cx="10515600" cy="5915025"/>
          </a:xfrm>
        </p:spPr>
      </p:pic>
      <p:sp>
        <p:nvSpPr>
          <p:cNvPr id="31" name="Rectangle 30"/>
          <p:cNvSpPr/>
          <p:nvPr/>
        </p:nvSpPr>
        <p:spPr>
          <a:xfrm>
            <a:off x="10311605" y="7818120"/>
            <a:ext cx="989807"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53" name="Rectangle 52"/>
          <p:cNvSpPr/>
          <p:nvPr/>
        </p:nvSpPr>
        <p:spPr>
          <a:xfrm>
            <a:off x="10079542" y="7818120"/>
            <a:ext cx="301752"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32" name="Rectangle 31"/>
          <p:cNvSpPr/>
          <p:nvPr/>
        </p:nvSpPr>
        <p:spPr>
          <a:xfrm>
            <a:off x="10384573"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37" name="Rectangle 36"/>
          <p:cNvSpPr/>
          <p:nvPr/>
        </p:nvSpPr>
        <p:spPr>
          <a:xfrm>
            <a:off x="10688638"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40" name="Rectangle 39"/>
          <p:cNvSpPr/>
          <p:nvPr/>
        </p:nvSpPr>
        <p:spPr>
          <a:xfrm>
            <a:off x="10997348"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pic>
        <p:nvPicPr>
          <p:cNvPr id="9" name="Media Placeholder 8">
            <a:hlinkClick r:id="rId35" action="ppaction://hlinksldjump"/>
          </p:cNvPr>
          <p:cNvPicPr>
            <a:picLocks noGrp="1"/>
          </p:cNvPicPr>
          <p:nvPr>
            <p:ph type="media" sz="quarter" idx="11"/>
          </p:nvPr>
        </p:nvPicPr>
        <p:blipFill>
          <a:blip r:embed="rId36">
            <a:extLst>
              <a:ext uri="{28A0092B-C50C-407E-A947-70E740481C1C}">
                <a14:useLocalDpi xmlns:a14="http://schemas.microsoft.com/office/drawing/2010/main" val="0"/>
              </a:ext>
            </a:extLst>
          </a:blip>
          <a:stretch>
            <a:fillRect/>
          </a:stretch>
        </p:blipFill>
        <p:spPr>
          <a:xfrm>
            <a:off x="3199079" y="8495914"/>
            <a:ext cx="1115568" cy="630936"/>
          </a:xfrm>
        </p:spPr>
      </p:pic>
      <p:pic>
        <p:nvPicPr>
          <p:cNvPr id="8" name="Media Placeholder 7">
            <a:hlinkClick r:id="rId37" action="ppaction://hlinksldjump"/>
          </p:cNvPr>
          <p:cNvPicPr>
            <a:picLocks noGrp="1"/>
          </p:cNvPicPr>
          <p:nvPr>
            <p:ph type="media" sz="quarter" idx="12"/>
          </p:nvPr>
        </p:nvPicPr>
        <p:blipFill>
          <a:blip r:embed="rId38">
            <a:extLst>
              <a:ext uri="{28A0092B-C50C-407E-A947-70E740481C1C}">
                <a14:useLocalDpi xmlns:a14="http://schemas.microsoft.com/office/drawing/2010/main" val="0"/>
              </a:ext>
            </a:extLst>
          </a:blip>
          <a:stretch>
            <a:fillRect/>
          </a:stretch>
        </p:blipFill>
        <p:spPr>
          <a:xfrm>
            <a:off x="4564063" y="8496210"/>
            <a:ext cx="1115568" cy="630936"/>
          </a:xfrm>
        </p:spPr>
      </p:pic>
      <p:pic>
        <p:nvPicPr>
          <p:cNvPr id="7" name="Media Placeholder 6">
            <a:hlinkClick r:id="rId39" action="ppaction://hlinksldjump"/>
          </p:cNvPr>
          <p:cNvPicPr>
            <a:picLocks noGrp="1"/>
          </p:cNvPicPr>
          <p:nvPr>
            <p:ph type="media" sz="quarter" idx="13"/>
          </p:nvPr>
        </p:nvPicPr>
        <p:blipFill>
          <a:blip r:embed="rId40">
            <a:extLst>
              <a:ext uri="{28A0092B-C50C-407E-A947-70E740481C1C}">
                <a14:useLocalDpi xmlns:a14="http://schemas.microsoft.com/office/drawing/2010/main" val="0"/>
              </a:ext>
            </a:extLst>
          </a:blip>
          <a:stretch>
            <a:fillRect/>
          </a:stretch>
        </p:blipFill>
        <p:spPr>
          <a:xfrm>
            <a:off x="5940691" y="8495914"/>
            <a:ext cx="1115568" cy="630936"/>
          </a:xfrm>
        </p:spPr>
      </p:pic>
      <p:pic>
        <p:nvPicPr>
          <p:cNvPr id="6" name="Media Placeholder 5">
            <a:hlinkClick r:id="rId41" action="ppaction://hlinksldjump"/>
          </p:cNvPr>
          <p:cNvPicPr>
            <a:picLocks noGrp="1"/>
          </p:cNvPicPr>
          <p:nvPr>
            <p:ph type="media" sz="quarter" idx="15"/>
          </p:nvPr>
        </p:nvPicPr>
        <p:blipFill>
          <a:blip r:embed="rId42">
            <a:extLst>
              <a:ext uri="{28A0092B-C50C-407E-A947-70E740481C1C}">
                <a14:useLocalDpi xmlns:a14="http://schemas.microsoft.com/office/drawing/2010/main" val="0"/>
              </a:ext>
            </a:extLst>
          </a:blip>
          <a:stretch>
            <a:fillRect/>
          </a:stretch>
        </p:blipFill>
        <p:spPr>
          <a:xfrm>
            <a:off x="7309116" y="8495914"/>
            <a:ext cx="1115568" cy="630936"/>
          </a:xfrm>
        </p:spPr>
      </p:pic>
      <p:pic>
        <p:nvPicPr>
          <p:cNvPr id="4" name="Media Placeholder 3">
            <a:hlinkClick r:id="rId43" action="ppaction://hlinksldjump"/>
          </p:cNvPr>
          <p:cNvPicPr>
            <a:picLocks noGrp="1"/>
          </p:cNvPicPr>
          <p:nvPr>
            <p:ph type="media" sz="quarter" idx="16"/>
          </p:nvPr>
        </p:nvPicPr>
        <p:blipFill>
          <a:blip r:embed="rId44">
            <a:extLst>
              <a:ext uri="{28A0092B-C50C-407E-A947-70E740481C1C}">
                <a14:useLocalDpi xmlns:a14="http://schemas.microsoft.com/office/drawing/2010/main" val="0"/>
              </a:ext>
            </a:extLst>
          </a:blip>
          <a:stretch>
            <a:fillRect/>
          </a:stretch>
        </p:blipFill>
        <p:spPr>
          <a:xfrm>
            <a:off x="8672513" y="8496210"/>
            <a:ext cx="1115568" cy="630936"/>
          </a:xfrm>
        </p:spPr>
      </p:pic>
      <p:pic>
        <p:nvPicPr>
          <p:cNvPr id="3" name="Media Placeholder 2">
            <a:hlinkClick r:id="rId45" action="ppaction://hlinksldjump"/>
          </p:cNvPr>
          <p:cNvPicPr>
            <a:picLocks noGrp="1"/>
          </p:cNvPicPr>
          <p:nvPr>
            <p:ph type="media" sz="quarter" idx="17"/>
          </p:nvPr>
        </p:nvPicPr>
        <p:blipFill>
          <a:blip r:embed="rId46">
            <a:extLst>
              <a:ext uri="{28A0092B-C50C-407E-A947-70E740481C1C}">
                <a14:useLocalDpi xmlns:a14="http://schemas.microsoft.com/office/drawing/2010/main" val="0"/>
              </a:ext>
            </a:extLst>
          </a:blip>
          <a:stretch>
            <a:fillRect/>
          </a:stretch>
        </p:blipFill>
        <p:spPr>
          <a:xfrm>
            <a:off x="10037763" y="8495764"/>
            <a:ext cx="1115568" cy="630936"/>
          </a:xfrm>
        </p:spPr>
      </p:pic>
      <p:sp>
        <p:nvSpPr>
          <p:cNvPr id="49"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50"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51"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52"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68" name="TextBox 67"/>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69" name="TextBox 68"/>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71" name="TextBox 70"/>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67" name="TextBox 66"/>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 useBgFill="1">
        <p:nvSpPr>
          <p:cNvPr id="54"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
        <p:nvSpPr>
          <p:cNvPr id="14" name="Basic Math in Excel  m1LetExcelbe00:00:01.3-00:00:03.5"/>
          <p:cNvSpPr txBox="1"/>
          <p:nvPr>
            <p:custDataLst>
              <p:tags r:id="rId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Let Excel be your calculator.</a:t>
            </a:r>
            <a:endParaRPr lang="en-US" sz="1800">
              <a:solidFill>
                <a:srgbClr val="FFFFFF"/>
              </a:solidFill>
              <a:latin typeface="Segoe UI Light"/>
            </a:endParaRPr>
          </a:p>
        </p:txBody>
      </p:sp>
      <p:sp>
        <p:nvSpPr>
          <p:cNvPr id="15" name="Basic Math in Excel  m1Withasimple00:00:03.6-00:00:09.2"/>
          <p:cNvSpPr txBox="1"/>
          <p:nvPr>
            <p:custDataLst>
              <p:tags r:id="rId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With a simple formula, Excel can perform calculations on numbers using operators,</a:t>
            </a:r>
            <a:endParaRPr lang="en-US" sz="1800">
              <a:solidFill>
                <a:srgbClr val="FFFFFF"/>
              </a:solidFill>
              <a:latin typeface="Segoe UI Light"/>
            </a:endParaRPr>
          </a:p>
        </p:txBody>
      </p:sp>
      <p:sp>
        <p:nvSpPr>
          <p:cNvPr id="16" name="Basic Math in Excel  m1suchasthe00:00:09.3-00:00:15.6"/>
          <p:cNvSpPr txBox="1"/>
          <p:nvPr>
            <p:custDataLst>
              <p:tags r:id="rId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such as the plus sign, and functions, such as SUM.</a:t>
            </a:r>
            <a:endParaRPr lang="en-US" sz="1800">
              <a:solidFill>
                <a:srgbClr val="FFFFFF"/>
              </a:solidFill>
              <a:latin typeface="Segoe UI Light"/>
            </a:endParaRPr>
          </a:p>
        </p:txBody>
      </p:sp>
      <p:sp>
        <p:nvSpPr>
          <p:cNvPr id="17" name="Basic Math in Excel  m1Toaddnumbers,00:00:15.7-00:00:18.9"/>
          <p:cNvSpPr txBox="1"/>
          <p:nvPr>
            <p:custDataLst>
              <p:tags r:id="rId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add numbers, you use the plus sign.</a:t>
            </a:r>
            <a:endParaRPr lang="en-US" sz="1800">
              <a:solidFill>
                <a:srgbClr val="FFFFFF"/>
              </a:solidFill>
              <a:latin typeface="Segoe UI Light"/>
            </a:endParaRPr>
          </a:p>
        </p:txBody>
      </p:sp>
      <p:sp>
        <p:nvSpPr>
          <p:cNvPr id="18" name="Basic Math in Excel  m1Aformulaalways00:00:19.0-00:00:22.4"/>
          <p:cNvSpPr txBox="1"/>
          <p:nvPr>
            <p:custDataLst>
              <p:tags r:id="rId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 formula always starts with an equals sign.</a:t>
            </a:r>
            <a:endParaRPr lang="en-US" sz="1800">
              <a:solidFill>
                <a:srgbClr val="FFFFFF"/>
              </a:solidFill>
              <a:latin typeface="Segoe UI Light"/>
            </a:endParaRPr>
          </a:p>
        </p:txBody>
      </p:sp>
      <p:sp>
        <p:nvSpPr>
          <p:cNvPr id="19" name="Basic Math in Excel  m1IfIthen00:00:22.5-00:00:33.3"/>
          <p:cNvSpPr txBox="1"/>
          <p:nvPr>
            <p:custDataLst>
              <p:tags r:id="rId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If I then type a number, a plus sign, another number, and then press Enter, the cell displays the results.</a:t>
            </a:r>
            <a:endParaRPr lang="en-US" sz="1800">
              <a:solidFill>
                <a:srgbClr val="FFFFFF"/>
              </a:solidFill>
              <a:latin typeface="Segoe UI Light"/>
            </a:endParaRPr>
          </a:p>
        </p:txBody>
      </p:sp>
      <p:sp>
        <p:nvSpPr>
          <p:cNvPr id="20" name="Basic Math in Excel  m1Youcanadd00:00:33.4-00:00:37.9"/>
          <p:cNvSpPr txBox="1"/>
          <p:nvPr>
            <p:custDataLst>
              <p:tags r:id="rId1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add many numbers this way, not just two.</a:t>
            </a:r>
            <a:endParaRPr lang="en-US" sz="1800">
              <a:solidFill>
                <a:srgbClr val="FFFFFF"/>
              </a:solidFill>
              <a:latin typeface="Segoe UI Light"/>
            </a:endParaRPr>
          </a:p>
        </p:txBody>
      </p:sp>
      <p:sp>
        <p:nvSpPr>
          <p:cNvPr id="22" name="Basic Math in Excel  m1Insteadoftyping00:00:38.0-00:00:40.2"/>
          <p:cNvSpPr txBox="1"/>
          <p:nvPr>
            <p:custDataLst>
              <p:tags r:id="rId1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Instead of typing numbers in a formula,</a:t>
            </a:r>
            <a:endParaRPr lang="en-US" sz="1800">
              <a:solidFill>
                <a:srgbClr val="FFFFFF"/>
              </a:solidFill>
              <a:latin typeface="Segoe UI Light"/>
            </a:endParaRPr>
          </a:p>
        </p:txBody>
      </p:sp>
      <p:sp>
        <p:nvSpPr>
          <p:cNvPr id="23" name="Basic Math in Excel  m1youcanreference00:00:40.3-00:00:47.0"/>
          <p:cNvSpPr txBox="1"/>
          <p:nvPr>
            <p:custDataLst>
              <p:tags r:id="rId1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reference cells that contain numbers to make adding a bit easier and more flexible.</a:t>
            </a:r>
            <a:endParaRPr lang="en-US" sz="1800">
              <a:solidFill>
                <a:srgbClr val="FFFFFF"/>
              </a:solidFill>
              <a:latin typeface="Segoe UI Light"/>
            </a:endParaRPr>
          </a:p>
        </p:txBody>
      </p:sp>
      <p:sp>
        <p:nvSpPr>
          <p:cNvPr id="24" name="Basic Math in Excel  m1A4isequal00:00:47.1-00:00:52.9"/>
          <p:cNvSpPr txBox="1"/>
          <p:nvPr>
            <p:custDataLst>
              <p:tags r:id="rId1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A4 is equal to 6, A5 is equal to 3.</a:t>
            </a:r>
            <a:endParaRPr lang="en-US" sz="1800">
              <a:solidFill>
                <a:srgbClr val="FFFFFF"/>
              </a:solidFill>
              <a:latin typeface="Segoe UI Light"/>
            </a:endParaRPr>
          </a:p>
        </p:txBody>
      </p:sp>
      <p:sp>
        <p:nvSpPr>
          <p:cNvPr id="25" name="Basic Math in Excel  m1I’llcreatea00:00:53.0-00:00:56.6"/>
          <p:cNvSpPr txBox="1"/>
          <p:nvPr>
            <p:custDataLst>
              <p:tags r:id="rId1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I’ll create a formula that adds the cells.</a:t>
            </a:r>
            <a:endParaRPr lang="en-US" sz="1800">
              <a:solidFill>
                <a:srgbClr val="FFFFFF"/>
              </a:solidFill>
              <a:latin typeface="Segoe UI Light"/>
            </a:endParaRPr>
          </a:p>
        </p:txBody>
      </p:sp>
      <p:sp>
        <p:nvSpPr>
          <p:cNvPr id="26" name="Basic Math in Excel  m1Aswithall00:00:56.7-00:01:01.4"/>
          <p:cNvSpPr txBox="1"/>
          <p:nvPr>
            <p:custDataLst>
              <p:tags r:id="rId1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As with all formulas, I start again with the equals sign,</a:t>
            </a:r>
            <a:endParaRPr lang="en-US" sz="1800">
              <a:solidFill>
                <a:srgbClr val="FFFFFF"/>
              </a:solidFill>
              <a:latin typeface="Segoe UI Light"/>
            </a:endParaRPr>
          </a:p>
        </p:txBody>
      </p:sp>
      <p:sp>
        <p:nvSpPr>
          <p:cNvPr id="27" name="Basic Math in Excel  m1clickacell,00:01:01.5-00:01:09.9"/>
          <p:cNvSpPr txBox="1"/>
          <p:nvPr>
            <p:custDataLst>
              <p:tags r:id="rId1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a cell, type a plus sign, then another cell, and press Enter.</a:t>
            </a:r>
            <a:endParaRPr lang="en-US" sz="1800">
              <a:solidFill>
                <a:srgbClr val="FFFFFF"/>
              </a:solidFill>
              <a:latin typeface="Segoe UI Light"/>
            </a:endParaRPr>
          </a:p>
        </p:txBody>
      </p:sp>
      <p:sp>
        <p:nvSpPr>
          <p:cNvPr id="28" name="Basic Math in Excel  m1AndifI00:01:10.0-00:01:16.2"/>
          <p:cNvSpPr txBox="1"/>
          <p:nvPr>
            <p:custDataLst>
              <p:tags r:id="rId1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if I change a number in a cell, the result of the formula automatically updates.</a:t>
            </a:r>
            <a:endParaRPr lang="en-US" sz="1800">
              <a:solidFill>
                <a:srgbClr val="FFFFFF"/>
              </a:solidFill>
              <a:latin typeface="Segoe UI Light"/>
            </a:endParaRPr>
          </a:p>
        </p:txBody>
      </p:sp>
      <p:sp>
        <p:nvSpPr>
          <p:cNvPr id="29" name="Basic Math in Excel  m1Whenyoudouble-click00:01:16.3-00:01:22.7"/>
          <p:cNvSpPr txBox="1"/>
          <p:nvPr>
            <p:custDataLst>
              <p:tags r:id="rId1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you double-click a cell you can see right in the cell if it’s a formula, like A6,</a:t>
            </a:r>
            <a:endParaRPr lang="en-US" sz="1800">
              <a:solidFill>
                <a:srgbClr val="FFFFFF"/>
              </a:solidFill>
              <a:latin typeface="Segoe UI Light"/>
            </a:endParaRPr>
          </a:p>
        </p:txBody>
      </p:sp>
      <p:sp>
        <p:nvSpPr>
          <p:cNvPr id="30" name="Basic Math in Excel  m1oranumber,00:01:22.8-00:01:32.3"/>
          <p:cNvSpPr txBox="1"/>
          <p:nvPr>
            <p:custDataLst>
              <p:tags r:id="rId1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or a number, like A4, or you can click a cell and look up here in the Formula Bar.</a:t>
            </a:r>
            <a:endParaRPr lang="en-US" sz="1800">
              <a:solidFill>
                <a:srgbClr val="FFFFFF"/>
              </a:solidFill>
              <a:latin typeface="Segoe UI Light"/>
            </a:endParaRPr>
          </a:p>
        </p:txBody>
      </p:sp>
      <p:sp>
        <p:nvSpPr>
          <p:cNvPr id="34" name="Basic Math in Excel  m1Subtractingissimilar00:01:32.4-00:01:41.2"/>
          <p:cNvSpPr txBox="1"/>
          <p:nvPr>
            <p:custDataLst>
              <p:tags r:id="rId2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Subtracting is similar to adding, except you use the minus sign.</a:t>
            </a:r>
            <a:endParaRPr lang="en-US" sz="1800">
              <a:solidFill>
                <a:srgbClr val="FFFFFF"/>
              </a:solidFill>
              <a:latin typeface="Segoe UI Light"/>
            </a:endParaRPr>
          </a:p>
        </p:txBody>
      </p:sp>
      <p:sp>
        <p:nvSpPr>
          <p:cNvPr id="36" name="Basic Math in Excel  m1Clickacell,00:01:41.3-00:01:50.0"/>
          <p:cNvSpPr txBox="1"/>
          <p:nvPr>
            <p:custDataLst>
              <p:tags r:id="rId2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a cell, then a minus sign, then another cell, and press Enter.</a:t>
            </a:r>
            <a:endParaRPr lang="en-US" sz="1800">
              <a:solidFill>
                <a:srgbClr val="FFFFFF"/>
              </a:solidFill>
              <a:latin typeface="Segoe UI Light"/>
            </a:endParaRPr>
          </a:p>
        </p:txBody>
      </p:sp>
      <p:sp>
        <p:nvSpPr>
          <p:cNvPr id="48" name="Basic Math in Excel  m1Multiplyingissimilar00:01:50.1-00:01:54.9"/>
          <p:cNvSpPr txBox="1"/>
          <p:nvPr>
            <p:custDataLst>
              <p:tags r:id="rId2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Multiplying is similar to adding or subtracting, except you use an asterisk.</a:t>
            </a:r>
            <a:endParaRPr lang="en-US" sz="1800">
              <a:solidFill>
                <a:srgbClr val="FFFFFF"/>
              </a:solidFill>
              <a:latin typeface="Segoe UI Light"/>
            </a:endParaRPr>
          </a:p>
        </p:txBody>
      </p:sp>
      <p:sp>
        <p:nvSpPr>
          <p:cNvPr id="55" name="Basic Math in Excel  m1Don'tusean00:01:55.0-00:02:02.4"/>
          <p:cNvSpPr txBox="1"/>
          <p:nvPr>
            <p:custDataLst>
              <p:tags r:id="rId2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Don't use an X for multiplying; that won't work.</a:t>
            </a:r>
            <a:endParaRPr lang="en-US" sz="1800">
              <a:solidFill>
                <a:srgbClr val="FFFFFF"/>
              </a:solidFill>
              <a:latin typeface="Segoe UI Light"/>
            </a:endParaRPr>
          </a:p>
        </p:txBody>
      </p:sp>
      <p:sp>
        <p:nvSpPr>
          <p:cNvPr id="56" name="Basic Math in Excel  m1Clickacell,00:02:02.5-00:02:11.7"/>
          <p:cNvSpPr txBox="1"/>
          <p:nvPr>
            <p:custDataLst>
              <p:tags r:id="rId2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a cell, then an asterisk, then another cell, and press Enter.</a:t>
            </a:r>
            <a:endParaRPr lang="en-US" sz="1800">
              <a:solidFill>
                <a:srgbClr val="FFFFFF"/>
              </a:solidFill>
              <a:latin typeface="Segoe UI Light"/>
            </a:endParaRPr>
          </a:p>
        </p:txBody>
      </p:sp>
      <p:sp>
        <p:nvSpPr>
          <p:cNvPr id="57" name="Basic Math in Excel  m1Dividingissimilar00:02:11.8-00:02:19.4"/>
          <p:cNvSpPr txBox="1"/>
          <p:nvPr>
            <p:custDataLst>
              <p:tags r:id="rId2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Dividing is similar to multiplying, except you use a forward slash.</a:t>
            </a:r>
            <a:endParaRPr lang="en-US" sz="1800">
              <a:solidFill>
                <a:srgbClr val="FFFFFF"/>
              </a:solidFill>
              <a:latin typeface="Segoe UI Light"/>
            </a:endParaRPr>
          </a:p>
        </p:txBody>
      </p:sp>
      <p:sp>
        <p:nvSpPr>
          <p:cNvPr id="63" name="Basic Math in Excel  m1Clickacell,00:02:19.5-00:02:28.4"/>
          <p:cNvSpPr txBox="1"/>
          <p:nvPr>
            <p:custDataLst>
              <p:tags r:id="rId2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a cell, then a forward slash, then another cell, and press Enter.</a:t>
            </a:r>
            <a:endParaRPr lang="en-US" sz="1800">
              <a:solidFill>
                <a:srgbClr val="FFFFFF"/>
              </a:solidFill>
              <a:latin typeface="Segoe UI Light"/>
            </a:endParaRPr>
          </a:p>
        </p:txBody>
      </p:sp>
      <p:sp>
        <p:nvSpPr>
          <p:cNvPr id="70" name="Basic Math in Excel  m1Upnext,Using00:02:28.5-00:02:31.5"/>
          <p:cNvSpPr txBox="1"/>
          <p:nvPr>
            <p:custDataLst>
              <p:tags r:id="rId2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Up next, Using functions</a:t>
            </a:r>
            <a:endParaRPr lang="en-US" sz="1800">
              <a:solidFill>
                <a:srgbClr val="FFFFFF"/>
              </a:solidFill>
              <a:latin typeface="Segoe UI Light"/>
            </a:endParaRPr>
          </a:p>
        </p:txBody>
      </p:sp>
      <p:sp useBgFill="1">
        <p:nvSpPr>
          <p:cNvPr id="62" name="CCShade"/>
          <p:cNvSpPr/>
          <p:nvPr/>
        </p:nvSpPr>
        <p:spPr>
          <a:xfrm>
            <a:off x="1124712" y="6975836"/>
            <a:ext cx="10736262"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Tree>
    <p:extLst>
      <p:ext uri="{BB962C8B-B14F-4D97-AF65-F5344CB8AC3E}">
        <p14:creationId xmlns:p14="http://schemas.microsoft.com/office/powerpoint/2010/main" val="3503053657"/>
      </p:ext>
    </p:extLst>
  </p:cSld>
  <p:clrMapOvr>
    <a:masterClrMapping/>
  </p:clrMapOvr>
  <p:transition advClick="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Basic Math in Excel  m100:00:01.3"/>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
                                            <p:tgtEl>
                                              <p:spTgt spid="14"/>
                                            </p:tgtEl>
                                          </p:cBhvr>
                                        </p:animEffect>
                                      </p:childTnLst>
                                    </p:cTn>
                                  </p:par>
                                </p:childTnLst>
                              </p:cTn>
                            </p:par>
                          </p:childTnLst>
                        </p:cTn>
                      </p:par>
                    </p:childTnLst>
                  </p:cTn>
                  <p:nextCondLst>
                    <p:cond evt="onMediaBookmark" delay="0">
                      <p:tgtEl>
                        <p14:bmkTgt spid="2" bmkName="Basic Math in Excel  m100:00:01.3"/>
                      </p:tgtEl>
                    </p:cond>
                  </p:nextCondLst>
                </p:seq>
                <p:seq concurrent="1" nextAc="seek">
                  <p:cTn id="28" restart="whenNotActive" fill="hold" evtFilter="cancelBubble" nodeType="interactiveSeq">
                    <p:stCondLst>
                      <p:cond evt="onMediaBookmark" delay="0">
                        <p:tgtEl>
                          <p14:bmkTgt spid="2" bmkName="Basic Math in Excel  m100:00:03.5"/>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14"/>
                                            </p:tgtEl>
                                          </p:cBhvr>
                                        </p:animEffect>
                                        <p:set>
                                          <p:cBhvr>
                                            <p:cTn id="33" dur="1" fill="hold">
                                              <p:stCondLst>
                                                <p:cond delay="199"/>
                                              </p:stCondLst>
                                            </p:cTn>
                                            <p:tgtEl>
                                              <p:spTgt spid="1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03.5"/>
                      </p:tgtEl>
                    </p:cond>
                  </p:nextCondLst>
                </p:seq>
                <p:seq concurrent="1" nextAc="seek">
                  <p:cTn id="34" restart="whenNotActive" fill="hold" evtFilter="cancelBubble" nodeType="interactiveSeq">
                    <p:stCondLst>
                      <p:cond evt="onMediaBookmark" delay="0">
                        <p:tgtEl>
                          <p14:bmkTgt spid="2" bmkName="Basic Math in Excel  m100:00:03.6"/>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200"/>
                                            <p:tgtEl>
                                              <p:spTgt spid="15"/>
                                            </p:tgtEl>
                                          </p:cBhvr>
                                        </p:animEffect>
                                      </p:childTnLst>
                                    </p:cTn>
                                  </p:par>
                                </p:childTnLst>
                              </p:cTn>
                            </p:par>
                          </p:childTnLst>
                        </p:cTn>
                      </p:par>
                    </p:childTnLst>
                  </p:cTn>
                  <p:nextCondLst>
                    <p:cond evt="onMediaBookmark" delay="0">
                      <p:tgtEl>
                        <p14:bmkTgt spid="2" bmkName="Basic Math in Excel  m100:00:03.6"/>
                      </p:tgtEl>
                    </p:cond>
                  </p:nextCondLst>
                </p:seq>
                <p:seq concurrent="1" nextAc="seek">
                  <p:cTn id="40" restart="whenNotActive" fill="hold" evtFilter="cancelBubble" nodeType="interactiveSeq">
                    <p:stCondLst>
                      <p:cond evt="onMediaBookmark" delay="0">
                        <p:tgtEl>
                          <p14:bmkTgt spid="2" bmkName="Basic Math in Excel  m100:00:09.2"/>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15"/>
                                            </p:tgtEl>
                                          </p:cBhvr>
                                        </p:animEffect>
                                        <p:set>
                                          <p:cBhvr>
                                            <p:cTn id="45"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09.2"/>
                      </p:tgtEl>
                    </p:cond>
                  </p:nextCondLst>
                </p:seq>
                <p:seq concurrent="1" nextAc="seek">
                  <p:cTn id="46" restart="whenNotActive" fill="hold" evtFilter="cancelBubble" nodeType="interactiveSeq">
                    <p:stCondLst>
                      <p:cond evt="onMediaBookmark" delay="0">
                        <p:tgtEl>
                          <p14:bmkTgt spid="2" bmkName="Basic Math in Excel  m100:00:09.3"/>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00"/>
                                            <p:tgtEl>
                                              <p:spTgt spid="16"/>
                                            </p:tgtEl>
                                          </p:cBhvr>
                                        </p:animEffect>
                                      </p:childTnLst>
                                    </p:cTn>
                                  </p:par>
                                </p:childTnLst>
                              </p:cTn>
                            </p:par>
                          </p:childTnLst>
                        </p:cTn>
                      </p:par>
                    </p:childTnLst>
                  </p:cTn>
                  <p:nextCondLst>
                    <p:cond evt="onMediaBookmark" delay="0">
                      <p:tgtEl>
                        <p14:bmkTgt spid="2" bmkName="Basic Math in Excel  m100:00:09.3"/>
                      </p:tgtEl>
                    </p:cond>
                  </p:nextCondLst>
                </p:seq>
                <p:seq concurrent="1" nextAc="seek">
                  <p:cTn id="52" restart="whenNotActive" fill="hold" evtFilter="cancelBubble" nodeType="interactiveSeq">
                    <p:stCondLst>
                      <p:cond evt="onMediaBookmark" delay="0">
                        <p:tgtEl>
                          <p14:bmkTgt spid="2" bmkName="Basic Math in Excel  m100:00:15.6"/>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16"/>
                                            </p:tgtEl>
                                          </p:cBhvr>
                                        </p:animEffect>
                                        <p:set>
                                          <p:cBhvr>
                                            <p:cTn id="57" dur="1" fill="hold">
                                              <p:stCondLst>
                                                <p:cond delay="1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15.6"/>
                      </p:tgtEl>
                    </p:cond>
                  </p:nextCondLst>
                </p:seq>
                <p:seq concurrent="1" nextAc="seek">
                  <p:cTn id="58" restart="whenNotActive" fill="hold" evtFilter="cancelBubble" nodeType="interactiveSeq">
                    <p:stCondLst>
                      <p:cond evt="onMediaBookmark" delay="0">
                        <p:tgtEl>
                          <p14:bmkTgt spid="2" bmkName="Basic Math in Excel  m100:00:15.7"/>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200"/>
                                            <p:tgtEl>
                                              <p:spTgt spid="17"/>
                                            </p:tgtEl>
                                          </p:cBhvr>
                                        </p:animEffect>
                                      </p:childTnLst>
                                    </p:cTn>
                                  </p:par>
                                </p:childTnLst>
                              </p:cTn>
                            </p:par>
                          </p:childTnLst>
                        </p:cTn>
                      </p:par>
                    </p:childTnLst>
                  </p:cTn>
                  <p:nextCondLst>
                    <p:cond evt="onMediaBookmark" delay="0">
                      <p:tgtEl>
                        <p14:bmkTgt spid="2" bmkName="Basic Math in Excel  m100:00:15.7"/>
                      </p:tgtEl>
                    </p:cond>
                  </p:nextCondLst>
                </p:seq>
                <p:seq concurrent="1" nextAc="seek">
                  <p:cTn id="64" restart="whenNotActive" fill="hold" evtFilter="cancelBubble" nodeType="interactiveSeq">
                    <p:stCondLst>
                      <p:cond evt="onMediaBookmark" delay="0">
                        <p:tgtEl>
                          <p14:bmkTgt spid="2" bmkName="Basic Math in Excel  m100:00:18.9"/>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7"/>
                                            </p:tgtEl>
                                          </p:cBhvr>
                                        </p:animEffect>
                                        <p:set>
                                          <p:cBhvr>
                                            <p:cTn id="69" dur="1" fill="hold">
                                              <p:stCondLst>
                                                <p:cond delay="1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18.9"/>
                      </p:tgtEl>
                    </p:cond>
                  </p:nextCondLst>
                </p:seq>
                <p:seq concurrent="1" nextAc="seek">
                  <p:cTn id="70" restart="whenNotActive" fill="hold" evtFilter="cancelBubble" nodeType="interactiveSeq">
                    <p:stCondLst>
                      <p:cond evt="onMediaBookmark" delay="0">
                        <p:tgtEl>
                          <p14:bmkTgt spid="2" bmkName="Basic Math in Excel  m100:00:19.0"/>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200"/>
                                            <p:tgtEl>
                                              <p:spTgt spid="18"/>
                                            </p:tgtEl>
                                          </p:cBhvr>
                                        </p:animEffect>
                                      </p:childTnLst>
                                    </p:cTn>
                                  </p:par>
                                </p:childTnLst>
                              </p:cTn>
                            </p:par>
                          </p:childTnLst>
                        </p:cTn>
                      </p:par>
                    </p:childTnLst>
                  </p:cTn>
                  <p:nextCondLst>
                    <p:cond evt="onMediaBookmark" delay="0">
                      <p:tgtEl>
                        <p14:bmkTgt spid="2" bmkName="Basic Math in Excel  m100:00:19.0"/>
                      </p:tgtEl>
                    </p:cond>
                  </p:nextCondLst>
                </p:seq>
                <p:seq concurrent="1" nextAc="seek">
                  <p:cTn id="76" restart="whenNotActive" fill="hold" evtFilter="cancelBubble" nodeType="interactiveSeq">
                    <p:stCondLst>
                      <p:cond evt="onMediaBookmark" delay="0">
                        <p:tgtEl>
                          <p14:bmkTgt spid="2" bmkName="Basic Math in Excel  m100:00:22.4"/>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8"/>
                                            </p:tgtEl>
                                          </p:cBhvr>
                                        </p:animEffect>
                                        <p:set>
                                          <p:cBhvr>
                                            <p:cTn id="81" dur="1" fill="hold">
                                              <p:stCondLst>
                                                <p:cond delay="199"/>
                                              </p:stCondLst>
                                            </p:cTn>
                                            <p:tgtEl>
                                              <p:spTgt spid="1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22.4"/>
                      </p:tgtEl>
                    </p:cond>
                  </p:nextCondLst>
                </p:seq>
                <p:seq concurrent="1" nextAc="seek">
                  <p:cTn id="82" restart="whenNotActive" fill="hold" evtFilter="cancelBubble" nodeType="interactiveSeq">
                    <p:stCondLst>
                      <p:cond evt="onMediaBookmark" delay="0">
                        <p:tgtEl>
                          <p14:bmkTgt spid="2" bmkName="Basic Math in Excel  m100:00:22.5"/>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200"/>
                                            <p:tgtEl>
                                              <p:spTgt spid="19"/>
                                            </p:tgtEl>
                                          </p:cBhvr>
                                        </p:animEffect>
                                      </p:childTnLst>
                                    </p:cTn>
                                  </p:par>
                                </p:childTnLst>
                              </p:cTn>
                            </p:par>
                          </p:childTnLst>
                        </p:cTn>
                      </p:par>
                    </p:childTnLst>
                  </p:cTn>
                  <p:nextCondLst>
                    <p:cond evt="onMediaBookmark" delay="0">
                      <p:tgtEl>
                        <p14:bmkTgt spid="2" bmkName="Basic Math in Excel  m100:00:22.5"/>
                      </p:tgtEl>
                    </p:cond>
                  </p:nextCondLst>
                </p:seq>
                <p:seq concurrent="1" nextAc="seek">
                  <p:cTn id="88" restart="whenNotActive" fill="hold" evtFilter="cancelBubble" nodeType="interactiveSeq">
                    <p:stCondLst>
                      <p:cond evt="onMediaBookmark" delay="0">
                        <p:tgtEl>
                          <p14:bmkTgt spid="2" bmkName="Basic Math in Excel  m100:00:33.3"/>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9"/>
                                            </p:tgtEl>
                                          </p:cBhvr>
                                        </p:animEffect>
                                        <p:set>
                                          <p:cBhvr>
                                            <p:cTn id="93" dur="1" fill="hold">
                                              <p:stCondLst>
                                                <p:cond delay="1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33.3"/>
                      </p:tgtEl>
                    </p:cond>
                  </p:nextCondLst>
                </p:seq>
                <p:seq concurrent="1" nextAc="seek">
                  <p:cTn id="94" restart="whenNotActive" fill="hold" evtFilter="cancelBubble" nodeType="interactiveSeq">
                    <p:stCondLst>
                      <p:cond evt="onMediaBookmark" delay="0">
                        <p:tgtEl>
                          <p14:bmkTgt spid="2" bmkName="Basic Math in Excel  m100:00:33.4"/>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fade">
                                          <p:cBhvr>
                                            <p:cTn id="99" dur="200"/>
                                            <p:tgtEl>
                                              <p:spTgt spid="20"/>
                                            </p:tgtEl>
                                          </p:cBhvr>
                                        </p:animEffect>
                                      </p:childTnLst>
                                    </p:cTn>
                                  </p:par>
                                </p:childTnLst>
                              </p:cTn>
                            </p:par>
                          </p:childTnLst>
                        </p:cTn>
                      </p:par>
                    </p:childTnLst>
                  </p:cTn>
                  <p:nextCondLst>
                    <p:cond evt="onMediaBookmark" delay="0">
                      <p:tgtEl>
                        <p14:bmkTgt spid="2" bmkName="Basic Math in Excel  m100:00:33.4"/>
                      </p:tgtEl>
                    </p:cond>
                  </p:nextCondLst>
                </p:seq>
                <p:seq concurrent="1" nextAc="seek">
                  <p:cTn id="100" restart="whenNotActive" fill="hold" evtFilter="cancelBubble" nodeType="interactiveSeq">
                    <p:stCondLst>
                      <p:cond evt="onMediaBookmark" delay="0">
                        <p:tgtEl>
                          <p14:bmkTgt spid="2" bmkName="Basic Math in Excel  m100:00:37.9"/>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20"/>
                                            </p:tgtEl>
                                          </p:cBhvr>
                                        </p:animEffect>
                                        <p:set>
                                          <p:cBhvr>
                                            <p:cTn id="105" dur="1" fill="hold">
                                              <p:stCondLst>
                                                <p:cond delay="199"/>
                                              </p:stCondLst>
                                            </p:cTn>
                                            <p:tgtEl>
                                              <p:spTgt spid="2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37.9"/>
                      </p:tgtEl>
                    </p:cond>
                  </p:nextCondLst>
                </p:seq>
                <p:seq concurrent="1" nextAc="seek">
                  <p:cTn id="106" restart="whenNotActive" fill="hold" evtFilter="cancelBubble" nodeType="interactiveSeq">
                    <p:stCondLst>
                      <p:cond evt="onMediaBookmark" delay="0">
                        <p:tgtEl>
                          <p14:bmkTgt spid="2" bmkName="Basic Math in Excel  m100:00:38.0"/>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200"/>
                                            <p:tgtEl>
                                              <p:spTgt spid="22"/>
                                            </p:tgtEl>
                                          </p:cBhvr>
                                        </p:animEffect>
                                      </p:childTnLst>
                                    </p:cTn>
                                  </p:par>
                                </p:childTnLst>
                              </p:cTn>
                            </p:par>
                          </p:childTnLst>
                        </p:cTn>
                      </p:par>
                    </p:childTnLst>
                  </p:cTn>
                  <p:nextCondLst>
                    <p:cond evt="onMediaBookmark" delay="0">
                      <p:tgtEl>
                        <p14:bmkTgt spid="2" bmkName="Basic Math in Excel  m100:00:38.0"/>
                      </p:tgtEl>
                    </p:cond>
                  </p:nextCondLst>
                </p:seq>
                <p:seq concurrent="1" nextAc="seek">
                  <p:cTn id="112" restart="whenNotActive" fill="hold" evtFilter="cancelBubble" nodeType="interactiveSeq">
                    <p:stCondLst>
                      <p:cond evt="onMediaBookmark" delay="0">
                        <p:tgtEl>
                          <p14:bmkTgt spid="2" bmkName="Basic Math in Excel  m100:00:40.2"/>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22"/>
                                            </p:tgtEl>
                                          </p:cBhvr>
                                        </p:animEffect>
                                        <p:set>
                                          <p:cBhvr>
                                            <p:cTn id="117"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40.2"/>
                      </p:tgtEl>
                    </p:cond>
                  </p:nextCondLst>
                </p:seq>
                <p:seq concurrent="1" nextAc="seek">
                  <p:cTn id="118" restart="whenNotActive" fill="hold" evtFilter="cancelBubble" nodeType="interactiveSeq">
                    <p:stCondLst>
                      <p:cond evt="onMediaBookmark" delay="0">
                        <p:tgtEl>
                          <p14:bmkTgt spid="2" bmkName="Basic Math in Excel  m100:00:40.3"/>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fade">
                                          <p:cBhvr>
                                            <p:cTn id="123" dur="200"/>
                                            <p:tgtEl>
                                              <p:spTgt spid="23"/>
                                            </p:tgtEl>
                                          </p:cBhvr>
                                        </p:animEffect>
                                      </p:childTnLst>
                                    </p:cTn>
                                  </p:par>
                                </p:childTnLst>
                              </p:cTn>
                            </p:par>
                          </p:childTnLst>
                        </p:cTn>
                      </p:par>
                    </p:childTnLst>
                  </p:cTn>
                  <p:nextCondLst>
                    <p:cond evt="onMediaBookmark" delay="0">
                      <p:tgtEl>
                        <p14:bmkTgt spid="2" bmkName="Basic Math in Excel  m100:00:40.3"/>
                      </p:tgtEl>
                    </p:cond>
                  </p:nextCondLst>
                </p:seq>
                <p:seq concurrent="1" nextAc="seek">
                  <p:cTn id="124" restart="whenNotActive" fill="hold" evtFilter="cancelBubble" nodeType="interactiveSeq">
                    <p:stCondLst>
                      <p:cond evt="onMediaBookmark" delay="0">
                        <p:tgtEl>
                          <p14:bmkTgt spid="2" bmkName="Basic Math in Excel  m100:00:47.0"/>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23"/>
                                            </p:tgtEl>
                                          </p:cBhvr>
                                        </p:animEffect>
                                        <p:set>
                                          <p:cBhvr>
                                            <p:cTn id="129" dur="1" fill="hold">
                                              <p:stCondLst>
                                                <p:cond delay="199"/>
                                              </p:stCondLst>
                                            </p:cTn>
                                            <p:tgtEl>
                                              <p:spTgt spid="2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47.0"/>
                      </p:tgtEl>
                    </p:cond>
                  </p:nextCondLst>
                </p:seq>
                <p:seq concurrent="1" nextAc="seek">
                  <p:cTn id="130" restart="whenNotActive" fill="hold" evtFilter="cancelBubble" nodeType="interactiveSeq">
                    <p:stCondLst>
                      <p:cond evt="onMediaBookmark" delay="0">
                        <p:tgtEl>
                          <p14:bmkTgt spid="2" bmkName="Basic Math in Excel  m100:00:47.1"/>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4"/>
                                            </p:tgtEl>
                                            <p:attrNameLst>
                                              <p:attrName>style.visibility</p:attrName>
                                            </p:attrNameLst>
                                          </p:cBhvr>
                                          <p:to>
                                            <p:strVal val="visible"/>
                                          </p:to>
                                        </p:set>
                                        <p:animEffect transition="in" filter="fade">
                                          <p:cBhvr>
                                            <p:cTn id="135" dur="200"/>
                                            <p:tgtEl>
                                              <p:spTgt spid="24"/>
                                            </p:tgtEl>
                                          </p:cBhvr>
                                        </p:animEffect>
                                      </p:childTnLst>
                                    </p:cTn>
                                  </p:par>
                                </p:childTnLst>
                              </p:cTn>
                            </p:par>
                          </p:childTnLst>
                        </p:cTn>
                      </p:par>
                    </p:childTnLst>
                  </p:cTn>
                  <p:nextCondLst>
                    <p:cond evt="onMediaBookmark" delay="0">
                      <p:tgtEl>
                        <p14:bmkTgt spid="2" bmkName="Basic Math in Excel  m100:00:47.1"/>
                      </p:tgtEl>
                    </p:cond>
                  </p:nextCondLst>
                </p:seq>
                <p:seq concurrent="1" nextAc="seek">
                  <p:cTn id="136" restart="whenNotActive" fill="hold" evtFilter="cancelBubble" nodeType="interactiveSeq">
                    <p:stCondLst>
                      <p:cond evt="onMediaBookmark" delay="0">
                        <p:tgtEl>
                          <p14:bmkTgt spid="2" bmkName="Basic Math in Excel  m100:00:52.9"/>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4"/>
                                            </p:tgtEl>
                                          </p:cBhvr>
                                        </p:animEffect>
                                        <p:set>
                                          <p:cBhvr>
                                            <p:cTn id="141" dur="1" fill="hold">
                                              <p:stCondLst>
                                                <p:cond delay="199"/>
                                              </p:stCondLst>
                                            </p:cTn>
                                            <p:tgtEl>
                                              <p:spTgt spid="2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52.9"/>
                      </p:tgtEl>
                    </p:cond>
                  </p:nextCondLst>
                </p:seq>
                <p:seq concurrent="1" nextAc="seek">
                  <p:cTn id="142" restart="whenNotActive" fill="hold" evtFilter="cancelBubble" nodeType="interactiveSeq">
                    <p:stCondLst>
                      <p:cond evt="onMediaBookmark" delay="0">
                        <p:tgtEl>
                          <p14:bmkTgt spid="2" bmkName="Basic Math in Excel  m100:00:53.0"/>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200"/>
                                            <p:tgtEl>
                                              <p:spTgt spid="25"/>
                                            </p:tgtEl>
                                          </p:cBhvr>
                                        </p:animEffect>
                                      </p:childTnLst>
                                    </p:cTn>
                                  </p:par>
                                </p:childTnLst>
                              </p:cTn>
                            </p:par>
                          </p:childTnLst>
                        </p:cTn>
                      </p:par>
                    </p:childTnLst>
                  </p:cTn>
                  <p:nextCondLst>
                    <p:cond evt="onMediaBookmark" delay="0">
                      <p:tgtEl>
                        <p14:bmkTgt spid="2" bmkName="Basic Math in Excel  m100:00:53.0"/>
                      </p:tgtEl>
                    </p:cond>
                  </p:nextCondLst>
                </p:seq>
                <p:seq concurrent="1" nextAc="seek">
                  <p:cTn id="148" restart="whenNotActive" fill="hold" evtFilter="cancelBubble" nodeType="interactiveSeq">
                    <p:stCondLst>
                      <p:cond evt="onMediaBookmark" delay="0">
                        <p:tgtEl>
                          <p14:bmkTgt spid="2" bmkName="Basic Math in Excel  m100:00:56.6"/>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5"/>
                                            </p:tgtEl>
                                          </p:cBhvr>
                                        </p:animEffect>
                                        <p:set>
                                          <p:cBhvr>
                                            <p:cTn id="153" dur="1" fill="hold">
                                              <p:stCondLst>
                                                <p:cond delay="199"/>
                                              </p:stCondLst>
                                            </p:cTn>
                                            <p:tgtEl>
                                              <p:spTgt spid="2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0:56.6"/>
                      </p:tgtEl>
                    </p:cond>
                  </p:nextCondLst>
                </p:seq>
                <p:seq concurrent="1" nextAc="seek">
                  <p:cTn id="154" restart="whenNotActive" fill="hold" evtFilter="cancelBubble" nodeType="interactiveSeq">
                    <p:stCondLst>
                      <p:cond evt="onMediaBookmark" delay="0">
                        <p:tgtEl>
                          <p14:bmkTgt spid="2" bmkName="Basic Math in Excel  m100:00:56.7"/>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26"/>
                                            </p:tgtEl>
                                            <p:attrNameLst>
                                              <p:attrName>style.visibility</p:attrName>
                                            </p:attrNameLst>
                                          </p:cBhvr>
                                          <p:to>
                                            <p:strVal val="visible"/>
                                          </p:to>
                                        </p:set>
                                        <p:animEffect transition="in" filter="fade">
                                          <p:cBhvr>
                                            <p:cTn id="159" dur="200"/>
                                            <p:tgtEl>
                                              <p:spTgt spid="26"/>
                                            </p:tgtEl>
                                          </p:cBhvr>
                                        </p:animEffect>
                                      </p:childTnLst>
                                    </p:cTn>
                                  </p:par>
                                </p:childTnLst>
                              </p:cTn>
                            </p:par>
                          </p:childTnLst>
                        </p:cTn>
                      </p:par>
                    </p:childTnLst>
                  </p:cTn>
                  <p:nextCondLst>
                    <p:cond evt="onMediaBookmark" delay="0">
                      <p:tgtEl>
                        <p14:bmkTgt spid="2" bmkName="Basic Math in Excel  m100:00:56.7"/>
                      </p:tgtEl>
                    </p:cond>
                  </p:nextCondLst>
                </p:seq>
                <p:seq concurrent="1" nextAc="seek">
                  <p:cTn id="160" restart="whenNotActive" fill="hold" evtFilter="cancelBubble" nodeType="interactiveSeq">
                    <p:stCondLst>
                      <p:cond evt="onMediaBookmark" delay="0">
                        <p:tgtEl>
                          <p14:bmkTgt spid="2" bmkName="Basic Math in Excel  m100:01:01.4"/>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26"/>
                                            </p:tgtEl>
                                          </p:cBhvr>
                                        </p:animEffect>
                                        <p:set>
                                          <p:cBhvr>
                                            <p:cTn id="165" dur="1" fill="hold">
                                              <p:stCondLst>
                                                <p:cond delay="199"/>
                                              </p:stCondLst>
                                            </p:cTn>
                                            <p:tgtEl>
                                              <p:spTgt spid="2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01.4"/>
                      </p:tgtEl>
                    </p:cond>
                  </p:nextCondLst>
                </p:seq>
                <p:seq concurrent="1" nextAc="seek">
                  <p:cTn id="166" restart="whenNotActive" fill="hold" evtFilter="cancelBubble" nodeType="interactiveSeq">
                    <p:stCondLst>
                      <p:cond evt="onMediaBookmark" delay="0">
                        <p:tgtEl>
                          <p14:bmkTgt spid="2" bmkName="Basic Math in Excel  m100:01:01.5"/>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27"/>
                                            </p:tgtEl>
                                            <p:attrNameLst>
                                              <p:attrName>style.visibility</p:attrName>
                                            </p:attrNameLst>
                                          </p:cBhvr>
                                          <p:to>
                                            <p:strVal val="visible"/>
                                          </p:to>
                                        </p:set>
                                        <p:animEffect transition="in" filter="fade">
                                          <p:cBhvr>
                                            <p:cTn id="171" dur="200"/>
                                            <p:tgtEl>
                                              <p:spTgt spid="27"/>
                                            </p:tgtEl>
                                          </p:cBhvr>
                                        </p:animEffect>
                                      </p:childTnLst>
                                    </p:cTn>
                                  </p:par>
                                </p:childTnLst>
                              </p:cTn>
                            </p:par>
                          </p:childTnLst>
                        </p:cTn>
                      </p:par>
                    </p:childTnLst>
                  </p:cTn>
                  <p:nextCondLst>
                    <p:cond evt="onMediaBookmark" delay="0">
                      <p:tgtEl>
                        <p14:bmkTgt spid="2" bmkName="Basic Math in Excel  m100:01:01.5"/>
                      </p:tgtEl>
                    </p:cond>
                  </p:nextCondLst>
                </p:seq>
                <p:seq concurrent="1" nextAc="seek">
                  <p:cTn id="172" restart="whenNotActive" fill="hold" evtFilter="cancelBubble" nodeType="interactiveSeq">
                    <p:stCondLst>
                      <p:cond evt="onMediaBookmark" delay="0">
                        <p:tgtEl>
                          <p14:bmkTgt spid="2" bmkName="Basic Math in Excel  m100:01:09.9"/>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27"/>
                                            </p:tgtEl>
                                          </p:cBhvr>
                                        </p:animEffect>
                                        <p:set>
                                          <p:cBhvr>
                                            <p:cTn id="177" dur="1" fill="hold">
                                              <p:stCondLst>
                                                <p:cond delay="199"/>
                                              </p:stCondLst>
                                            </p:cTn>
                                            <p:tgtEl>
                                              <p:spTgt spid="2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09.9"/>
                      </p:tgtEl>
                    </p:cond>
                  </p:nextCondLst>
                </p:seq>
                <p:seq concurrent="1" nextAc="seek">
                  <p:cTn id="178" restart="whenNotActive" fill="hold" evtFilter="cancelBubble" nodeType="interactiveSeq">
                    <p:stCondLst>
                      <p:cond evt="onMediaBookmark" delay="0">
                        <p:tgtEl>
                          <p14:bmkTgt spid="2" bmkName="Basic Math in Excel  m100:01:10.0"/>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28"/>
                                            </p:tgtEl>
                                            <p:attrNameLst>
                                              <p:attrName>style.visibility</p:attrName>
                                            </p:attrNameLst>
                                          </p:cBhvr>
                                          <p:to>
                                            <p:strVal val="visible"/>
                                          </p:to>
                                        </p:set>
                                        <p:animEffect transition="in" filter="fade">
                                          <p:cBhvr>
                                            <p:cTn id="183" dur="200"/>
                                            <p:tgtEl>
                                              <p:spTgt spid="28"/>
                                            </p:tgtEl>
                                          </p:cBhvr>
                                        </p:animEffect>
                                      </p:childTnLst>
                                    </p:cTn>
                                  </p:par>
                                </p:childTnLst>
                              </p:cTn>
                            </p:par>
                          </p:childTnLst>
                        </p:cTn>
                      </p:par>
                    </p:childTnLst>
                  </p:cTn>
                  <p:nextCondLst>
                    <p:cond evt="onMediaBookmark" delay="0">
                      <p:tgtEl>
                        <p14:bmkTgt spid="2" bmkName="Basic Math in Excel  m100:01:10.0"/>
                      </p:tgtEl>
                    </p:cond>
                  </p:nextCondLst>
                </p:seq>
                <p:seq concurrent="1" nextAc="seek">
                  <p:cTn id="184" restart="whenNotActive" fill="hold" evtFilter="cancelBubble" nodeType="interactiveSeq">
                    <p:stCondLst>
                      <p:cond evt="onMediaBookmark" delay="0">
                        <p:tgtEl>
                          <p14:bmkTgt spid="2" bmkName="Basic Math in Excel  m100:01:16.2"/>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28"/>
                                            </p:tgtEl>
                                          </p:cBhvr>
                                        </p:animEffect>
                                        <p:set>
                                          <p:cBhvr>
                                            <p:cTn id="189" dur="1" fill="hold">
                                              <p:stCondLst>
                                                <p:cond delay="199"/>
                                              </p:stCondLst>
                                            </p:cTn>
                                            <p:tgtEl>
                                              <p:spTgt spid="2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16.2"/>
                      </p:tgtEl>
                    </p:cond>
                  </p:nextCondLst>
                </p:seq>
                <p:seq concurrent="1" nextAc="seek">
                  <p:cTn id="190" restart="whenNotActive" fill="hold" evtFilter="cancelBubble" nodeType="interactiveSeq">
                    <p:stCondLst>
                      <p:cond evt="onMediaBookmark" delay="0">
                        <p:tgtEl>
                          <p14:bmkTgt spid="2" bmkName="Basic Math in Excel  m100:01:16.3"/>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29"/>
                                            </p:tgtEl>
                                            <p:attrNameLst>
                                              <p:attrName>style.visibility</p:attrName>
                                            </p:attrNameLst>
                                          </p:cBhvr>
                                          <p:to>
                                            <p:strVal val="visible"/>
                                          </p:to>
                                        </p:set>
                                        <p:animEffect transition="in" filter="fade">
                                          <p:cBhvr>
                                            <p:cTn id="195" dur="200"/>
                                            <p:tgtEl>
                                              <p:spTgt spid="29"/>
                                            </p:tgtEl>
                                          </p:cBhvr>
                                        </p:animEffect>
                                      </p:childTnLst>
                                    </p:cTn>
                                  </p:par>
                                </p:childTnLst>
                              </p:cTn>
                            </p:par>
                          </p:childTnLst>
                        </p:cTn>
                      </p:par>
                    </p:childTnLst>
                  </p:cTn>
                  <p:nextCondLst>
                    <p:cond evt="onMediaBookmark" delay="0">
                      <p:tgtEl>
                        <p14:bmkTgt spid="2" bmkName="Basic Math in Excel  m100:01:16.3"/>
                      </p:tgtEl>
                    </p:cond>
                  </p:nextCondLst>
                </p:seq>
                <p:seq concurrent="1" nextAc="seek">
                  <p:cTn id="196" restart="whenNotActive" fill="hold" evtFilter="cancelBubble" nodeType="interactiveSeq">
                    <p:stCondLst>
                      <p:cond evt="onMediaBookmark" delay="0">
                        <p:tgtEl>
                          <p14:bmkTgt spid="2" bmkName="Basic Math in Excel  m100:01:22.7"/>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29"/>
                                            </p:tgtEl>
                                          </p:cBhvr>
                                        </p:animEffect>
                                        <p:set>
                                          <p:cBhvr>
                                            <p:cTn id="201" dur="1" fill="hold">
                                              <p:stCondLst>
                                                <p:cond delay="199"/>
                                              </p:stCondLst>
                                            </p:cTn>
                                            <p:tgtEl>
                                              <p:spTgt spid="2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22.7"/>
                      </p:tgtEl>
                    </p:cond>
                  </p:nextCondLst>
                </p:seq>
                <p:seq concurrent="1" nextAc="seek">
                  <p:cTn id="202" restart="whenNotActive" fill="hold" evtFilter="cancelBubble" nodeType="interactiveSeq">
                    <p:stCondLst>
                      <p:cond evt="onMediaBookmark" delay="0">
                        <p:tgtEl>
                          <p14:bmkTgt spid="2" bmkName="Basic Math in Excel  m100:01:22.8"/>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30"/>
                                            </p:tgtEl>
                                            <p:attrNameLst>
                                              <p:attrName>style.visibility</p:attrName>
                                            </p:attrNameLst>
                                          </p:cBhvr>
                                          <p:to>
                                            <p:strVal val="visible"/>
                                          </p:to>
                                        </p:set>
                                        <p:animEffect transition="in" filter="fade">
                                          <p:cBhvr>
                                            <p:cTn id="207" dur="200"/>
                                            <p:tgtEl>
                                              <p:spTgt spid="30"/>
                                            </p:tgtEl>
                                          </p:cBhvr>
                                        </p:animEffect>
                                      </p:childTnLst>
                                    </p:cTn>
                                  </p:par>
                                </p:childTnLst>
                              </p:cTn>
                            </p:par>
                          </p:childTnLst>
                        </p:cTn>
                      </p:par>
                    </p:childTnLst>
                  </p:cTn>
                  <p:nextCondLst>
                    <p:cond evt="onMediaBookmark" delay="0">
                      <p:tgtEl>
                        <p14:bmkTgt spid="2" bmkName="Basic Math in Excel  m100:01:22.8"/>
                      </p:tgtEl>
                    </p:cond>
                  </p:nextCondLst>
                </p:seq>
                <p:seq concurrent="1" nextAc="seek">
                  <p:cTn id="208" restart="whenNotActive" fill="hold" evtFilter="cancelBubble" nodeType="interactiveSeq">
                    <p:stCondLst>
                      <p:cond evt="onMediaBookmark" delay="0">
                        <p:tgtEl>
                          <p14:bmkTgt spid="2" bmkName="Basic Math in Excel  m100:01:32.3"/>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30"/>
                                            </p:tgtEl>
                                          </p:cBhvr>
                                        </p:animEffect>
                                        <p:set>
                                          <p:cBhvr>
                                            <p:cTn id="213"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32.3"/>
                      </p:tgtEl>
                    </p:cond>
                  </p:nextCondLst>
                </p:seq>
                <p:seq concurrent="1" nextAc="seek">
                  <p:cTn id="214" restart="whenNotActive" fill="hold" evtFilter="cancelBubble" nodeType="interactiveSeq">
                    <p:stCondLst>
                      <p:cond evt="onMediaBookmark" delay="0">
                        <p:tgtEl>
                          <p14:bmkTgt spid="2" bmkName="Basic Math in Excel  m100:01:32.4"/>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34"/>
                                            </p:tgtEl>
                                            <p:attrNameLst>
                                              <p:attrName>style.visibility</p:attrName>
                                            </p:attrNameLst>
                                          </p:cBhvr>
                                          <p:to>
                                            <p:strVal val="visible"/>
                                          </p:to>
                                        </p:set>
                                        <p:animEffect transition="in" filter="fade">
                                          <p:cBhvr>
                                            <p:cTn id="219" dur="200"/>
                                            <p:tgtEl>
                                              <p:spTgt spid="34"/>
                                            </p:tgtEl>
                                          </p:cBhvr>
                                        </p:animEffect>
                                      </p:childTnLst>
                                    </p:cTn>
                                  </p:par>
                                </p:childTnLst>
                              </p:cTn>
                            </p:par>
                          </p:childTnLst>
                        </p:cTn>
                      </p:par>
                    </p:childTnLst>
                  </p:cTn>
                  <p:nextCondLst>
                    <p:cond evt="onMediaBookmark" delay="0">
                      <p:tgtEl>
                        <p14:bmkTgt spid="2" bmkName="Basic Math in Excel  m100:01:32.4"/>
                      </p:tgtEl>
                    </p:cond>
                  </p:nextCondLst>
                </p:seq>
                <p:seq concurrent="1" nextAc="seek">
                  <p:cTn id="220" restart="whenNotActive" fill="hold" evtFilter="cancelBubble" nodeType="interactiveSeq">
                    <p:stCondLst>
                      <p:cond evt="onMediaBookmark" delay="0">
                        <p:tgtEl>
                          <p14:bmkTgt spid="2" bmkName="Basic Math in Excel  m100:01:41.2"/>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34"/>
                                            </p:tgtEl>
                                          </p:cBhvr>
                                        </p:animEffect>
                                        <p:set>
                                          <p:cBhvr>
                                            <p:cTn id="225" dur="1" fill="hold">
                                              <p:stCondLst>
                                                <p:cond delay="199"/>
                                              </p:stCondLst>
                                            </p:cTn>
                                            <p:tgtEl>
                                              <p:spTgt spid="3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41.2"/>
                      </p:tgtEl>
                    </p:cond>
                  </p:nextCondLst>
                </p:seq>
                <p:seq concurrent="1" nextAc="seek">
                  <p:cTn id="226" restart="whenNotActive" fill="hold" evtFilter="cancelBubble" nodeType="interactiveSeq">
                    <p:stCondLst>
                      <p:cond evt="onMediaBookmark" delay="0">
                        <p:tgtEl>
                          <p14:bmkTgt spid="2" bmkName="Basic Math in Excel  m100:01:41.3"/>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36"/>
                                            </p:tgtEl>
                                            <p:attrNameLst>
                                              <p:attrName>style.visibility</p:attrName>
                                            </p:attrNameLst>
                                          </p:cBhvr>
                                          <p:to>
                                            <p:strVal val="visible"/>
                                          </p:to>
                                        </p:set>
                                        <p:animEffect transition="in" filter="fade">
                                          <p:cBhvr>
                                            <p:cTn id="231" dur="200"/>
                                            <p:tgtEl>
                                              <p:spTgt spid="36"/>
                                            </p:tgtEl>
                                          </p:cBhvr>
                                        </p:animEffect>
                                      </p:childTnLst>
                                    </p:cTn>
                                  </p:par>
                                </p:childTnLst>
                              </p:cTn>
                            </p:par>
                          </p:childTnLst>
                        </p:cTn>
                      </p:par>
                    </p:childTnLst>
                  </p:cTn>
                  <p:nextCondLst>
                    <p:cond evt="onMediaBookmark" delay="0">
                      <p:tgtEl>
                        <p14:bmkTgt spid="2" bmkName="Basic Math in Excel  m100:01:41.3"/>
                      </p:tgtEl>
                    </p:cond>
                  </p:nextCondLst>
                </p:seq>
                <p:seq concurrent="1" nextAc="seek">
                  <p:cTn id="232" restart="whenNotActive" fill="hold" evtFilter="cancelBubble" nodeType="interactiveSeq">
                    <p:stCondLst>
                      <p:cond evt="onMediaBookmark" delay="0">
                        <p:tgtEl>
                          <p14:bmkTgt spid="2" bmkName="Basic Math in Excel  m100:01:50.0"/>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36"/>
                                            </p:tgtEl>
                                          </p:cBhvr>
                                        </p:animEffect>
                                        <p:set>
                                          <p:cBhvr>
                                            <p:cTn id="237" dur="1" fill="hold">
                                              <p:stCondLst>
                                                <p:cond delay="199"/>
                                              </p:stCondLst>
                                            </p:cTn>
                                            <p:tgtEl>
                                              <p:spTgt spid="3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50.0"/>
                      </p:tgtEl>
                    </p:cond>
                  </p:nextCondLst>
                </p:seq>
                <p:seq concurrent="1" nextAc="seek">
                  <p:cTn id="238" restart="whenNotActive" fill="hold" evtFilter="cancelBubble" nodeType="interactiveSeq">
                    <p:stCondLst>
                      <p:cond evt="onMediaBookmark" delay="0">
                        <p:tgtEl>
                          <p14:bmkTgt spid="2" bmkName="Basic Math in Excel  m100:01:50.1"/>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48"/>
                                            </p:tgtEl>
                                            <p:attrNameLst>
                                              <p:attrName>style.visibility</p:attrName>
                                            </p:attrNameLst>
                                          </p:cBhvr>
                                          <p:to>
                                            <p:strVal val="visible"/>
                                          </p:to>
                                        </p:set>
                                        <p:animEffect transition="in" filter="fade">
                                          <p:cBhvr>
                                            <p:cTn id="243" dur="200"/>
                                            <p:tgtEl>
                                              <p:spTgt spid="48"/>
                                            </p:tgtEl>
                                          </p:cBhvr>
                                        </p:animEffect>
                                      </p:childTnLst>
                                    </p:cTn>
                                  </p:par>
                                </p:childTnLst>
                              </p:cTn>
                            </p:par>
                          </p:childTnLst>
                        </p:cTn>
                      </p:par>
                    </p:childTnLst>
                  </p:cTn>
                  <p:nextCondLst>
                    <p:cond evt="onMediaBookmark" delay="0">
                      <p:tgtEl>
                        <p14:bmkTgt spid="2" bmkName="Basic Math in Excel  m100:01:50.1"/>
                      </p:tgtEl>
                    </p:cond>
                  </p:nextCondLst>
                </p:seq>
                <p:seq concurrent="1" nextAc="seek">
                  <p:cTn id="244" restart="whenNotActive" fill="hold" evtFilter="cancelBubble" nodeType="interactiveSeq">
                    <p:stCondLst>
                      <p:cond evt="onMediaBookmark" delay="0">
                        <p:tgtEl>
                          <p14:bmkTgt spid="2" bmkName="Basic Math in Excel  m100:01:54.9"/>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48"/>
                                            </p:tgtEl>
                                          </p:cBhvr>
                                        </p:animEffect>
                                        <p:set>
                                          <p:cBhvr>
                                            <p:cTn id="249" dur="1" fill="hold">
                                              <p:stCondLst>
                                                <p:cond delay="199"/>
                                              </p:stCondLst>
                                            </p:cTn>
                                            <p:tgtEl>
                                              <p:spTgt spid="4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1:54.9"/>
                      </p:tgtEl>
                    </p:cond>
                  </p:nextCondLst>
                </p:seq>
                <p:seq concurrent="1" nextAc="seek">
                  <p:cTn id="250" restart="whenNotActive" fill="hold" evtFilter="cancelBubble" nodeType="interactiveSeq">
                    <p:stCondLst>
                      <p:cond evt="onMediaBookmark" delay="0">
                        <p:tgtEl>
                          <p14:bmkTgt spid="2" bmkName="Basic Math in Excel  m100:01:55.0"/>
                        </p:tgtEl>
                      </p:cond>
                    </p:stCondLst>
                    <p:endSync evt="end" delay="0">
                      <p:rtn val="all"/>
                    </p:endSync>
                    <p:childTnLst>
                      <p:par>
                        <p:cTn id="251" fill="hold">
                          <p:stCondLst>
                            <p:cond delay="0"/>
                          </p:stCondLst>
                          <p:childTnLst>
                            <p:par>
                              <p:cTn id="252" fill="hold">
                                <p:stCondLst>
                                  <p:cond delay="0"/>
                                </p:stCondLst>
                                <p:childTnLst>
                                  <p:par>
                                    <p:cTn id="253" presetID="10" presetClass="entr" presetSubtype="0" fill="hold" grpId="0" nodeType="withEffect">
                                      <p:stCondLst>
                                        <p:cond delay="0"/>
                                      </p:stCondLst>
                                      <p:childTnLst>
                                        <p:set>
                                          <p:cBhvr>
                                            <p:cTn id="254" dur="1" fill="hold">
                                              <p:stCondLst>
                                                <p:cond delay="0"/>
                                              </p:stCondLst>
                                            </p:cTn>
                                            <p:tgtEl>
                                              <p:spTgt spid="55"/>
                                            </p:tgtEl>
                                            <p:attrNameLst>
                                              <p:attrName>style.visibility</p:attrName>
                                            </p:attrNameLst>
                                          </p:cBhvr>
                                          <p:to>
                                            <p:strVal val="visible"/>
                                          </p:to>
                                        </p:set>
                                        <p:animEffect transition="in" filter="fade">
                                          <p:cBhvr>
                                            <p:cTn id="255" dur="200"/>
                                            <p:tgtEl>
                                              <p:spTgt spid="55"/>
                                            </p:tgtEl>
                                          </p:cBhvr>
                                        </p:animEffect>
                                      </p:childTnLst>
                                    </p:cTn>
                                  </p:par>
                                </p:childTnLst>
                              </p:cTn>
                            </p:par>
                          </p:childTnLst>
                        </p:cTn>
                      </p:par>
                    </p:childTnLst>
                  </p:cTn>
                  <p:nextCondLst>
                    <p:cond evt="onMediaBookmark" delay="0">
                      <p:tgtEl>
                        <p14:bmkTgt spid="2" bmkName="Basic Math in Excel  m100:01:55.0"/>
                      </p:tgtEl>
                    </p:cond>
                  </p:nextCondLst>
                </p:seq>
                <p:seq concurrent="1" nextAc="seek">
                  <p:cTn id="256" restart="whenNotActive" fill="hold" evtFilter="cancelBubble" nodeType="interactiveSeq">
                    <p:stCondLst>
                      <p:cond evt="onMediaBookmark" delay="0">
                        <p:tgtEl>
                          <p14:bmkTgt spid="2" bmkName="Basic Math in Excel  m100:02:02.4"/>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withEffect">
                                      <p:stCondLst>
                                        <p:cond delay="0"/>
                                      </p:stCondLst>
                                      <p:childTnLst>
                                        <p:animEffect transition="out" filter="fade">
                                          <p:cBhvr>
                                            <p:cTn id="260" dur="200"/>
                                            <p:tgtEl>
                                              <p:spTgt spid="55"/>
                                            </p:tgtEl>
                                          </p:cBhvr>
                                        </p:animEffect>
                                        <p:set>
                                          <p:cBhvr>
                                            <p:cTn id="261" dur="1" fill="hold">
                                              <p:stCondLst>
                                                <p:cond delay="199"/>
                                              </p:stCondLst>
                                            </p:cTn>
                                            <p:tgtEl>
                                              <p:spTgt spid="5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2:02.4"/>
                      </p:tgtEl>
                    </p:cond>
                  </p:nextCondLst>
                </p:seq>
                <p:seq concurrent="1" nextAc="seek">
                  <p:cTn id="262" restart="whenNotActive" fill="hold" evtFilter="cancelBubble" nodeType="interactiveSeq">
                    <p:stCondLst>
                      <p:cond evt="onMediaBookmark" delay="0">
                        <p:tgtEl>
                          <p14:bmkTgt spid="2" bmkName="Basic Math in Excel  m100:02:02.5"/>
                        </p:tgtEl>
                      </p:cond>
                    </p:stCondLst>
                    <p:endSync evt="end" delay="0">
                      <p:rtn val="all"/>
                    </p:endSync>
                    <p:childTnLst>
                      <p:par>
                        <p:cTn id="263" fill="hold">
                          <p:stCondLst>
                            <p:cond delay="0"/>
                          </p:stCondLst>
                          <p:childTnLst>
                            <p:par>
                              <p:cTn id="264" fill="hold">
                                <p:stCondLst>
                                  <p:cond delay="0"/>
                                </p:stCondLst>
                                <p:childTnLst>
                                  <p:par>
                                    <p:cTn id="265" presetID="10" presetClass="entr" presetSubtype="0" fill="hold" grpId="0" nodeType="withEffect">
                                      <p:stCondLst>
                                        <p:cond delay="0"/>
                                      </p:stCondLst>
                                      <p:childTnLst>
                                        <p:set>
                                          <p:cBhvr>
                                            <p:cTn id="266" dur="1" fill="hold">
                                              <p:stCondLst>
                                                <p:cond delay="0"/>
                                              </p:stCondLst>
                                            </p:cTn>
                                            <p:tgtEl>
                                              <p:spTgt spid="56"/>
                                            </p:tgtEl>
                                            <p:attrNameLst>
                                              <p:attrName>style.visibility</p:attrName>
                                            </p:attrNameLst>
                                          </p:cBhvr>
                                          <p:to>
                                            <p:strVal val="visible"/>
                                          </p:to>
                                        </p:set>
                                        <p:animEffect transition="in" filter="fade">
                                          <p:cBhvr>
                                            <p:cTn id="267" dur="200"/>
                                            <p:tgtEl>
                                              <p:spTgt spid="56"/>
                                            </p:tgtEl>
                                          </p:cBhvr>
                                        </p:animEffect>
                                      </p:childTnLst>
                                    </p:cTn>
                                  </p:par>
                                </p:childTnLst>
                              </p:cTn>
                            </p:par>
                          </p:childTnLst>
                        </p:cTn>
                      </p:par>
                    </p:childTnLst>
                  </p:cTn>
                  <p:nextCondLst>
                    <p:cond evt="onMediaBookmark" delay="0">
                      <p:tgtEl>
                        <p14:bmkTgt spid="2" bmkName="Basic Math in Excel  m100:02:02.5"/>
                      </p:tgtEl>
                    </p:cond>
                  </p:nextCondLst>
                </p:seq>
                <p:seq concurrent="1" nextAc="seek">
                  <p:cTn id="268" restart="whenNotActive" fill="hold" evtFilter="cancelBubble" nodeType="interactiveSeq">
                    <p:stCondLst>
                      <p:cond evt="onMediaBookmark" delay="0">
                        <p:tgtEl>
                          <p14:bmkTgt spid="2" bmkName="Basic Math in Excel  m100:02:11.7"/>
                        </p:tgtEl>
                      </p:cond>
                    </p:stCondLst>
                    <p:endSync evt="end" delay="0">
                      <p:rtn val="all"/>
                    </p:endSync>
                    <p:childTnLst>
                      <p:par>
                        <p:cTn id="269" fill="hold">
                          <p:stCondLst>
                            <p:cond delay="0"/>
                          </p:stCondLst>
                          <p:childTnLst>
                            <p:par>
                              <p:cTn id="270" fill="hold">
                                <p:stCondLst>
                                  <p:cond delay="0"/>
                                </p:stCondLst>
                                <p:childTnLst>
                                  <p:par>
                                    <p:cTn id="271" presetID="10" presetClass="exit" presetSubtype="0" fill="hold" grpId="1" nodeType="withEffect">
                                      <p:stCondLst>
                                        <p:cond delay="0"/>
                                      </p:stCondLst>
                                      <p:childTnLst>
                                        <p:animEffect transition="out" filter="fade">
                                          <p:cBhvr>
                                            <p:cTn id="272" dur="200"/>
                                            <p:tgtEl>
                                              <p:spTgt spid="56"/>
                                            </p:tgtEl>
                                          </p:cBhvr>
                                        </p:animEffect>
                                        <p:set>
                                          <p:cBhvr>
                                            <p:cTn id="273" dur="1" fill="hold">
                                              <p:stCondLst>
                                                <p:cond delay="199"/>
                                              </p:stCondLst>
                                            </p:cTn>
                                            <p:tgtEl>
                                              <p:spTgt spid="5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2:11.7"/>
                      </p:tgtEl>
                    </p:cond>
                  </p:nextCondLst>
                </p:seq>
                <p:seq concurrent="1" nextAc="seek">
                  <p:cTn id="274" restart="whenNotActive" fill="hold" evtFilter="cancelBubble" nodeType="interactiveSeq">
                    <p:stCondLst>
                      <p:cond evt="onMediaBookmark" delay="0">
                        <p:tgtEl>
                          <p14:bmkTgt spid="2" bmkName="Basic Math in Excel  m100:02:11.8"/>
                        </p:tgtEl>
                      </p:cond>
                    </p:stCondLst>
                    <p:endSync evt="end" delay="0">
                      <p:rtn val="all"/>
                    </p:endSync>
                    <p:childTnLst>
                      <p:par>
                        <p:cTn id="275" fill="hold">
                          <p:stCondLst>
                            <p:cond delay="0"/>
                          </p:stCondLst>
                          <p:childTnLst>
                            <p:par>
                              <p:cTn id="276" fill="hold">
                                <p:stCondLst>
                                  <p:cond delay="0"/>
                                </p:stCondLst>
                                <p:childTnLst>
                                  <p:par>
                                    <p:cTn id="277" presetID="10" presetClass="entr" presetSubtype="0" fill="hold" grpId="0" nodeType="withEffect">
                                      <p:stCondLst>
                                        <p:cond delay="0"/>
                                      </p:stCondLst>
                                      <p:childTnLst>
                                        <p:set>
                                          <p:cBhvr>
                                            <p:cTn id="278" dur="1" fill="hold">
                                              <p:stCondLst>
                                                <p:cond delay="0"/>
                                              </p:stCondLst>
                                            </p:cTn>
                                            <p:tgtEl>
                                              <p:spTgt spid="57"/>
                                            </p:tgtEl>
                                            <p:attrNameLst>
                                              <p:attrName>style.visibility</p:attrName>
                                            </p:attrNameLst>
                                          </p:cBhvr>
                                          <p:to>
                                            <p:strVal val="visible"/>
                                          </p:to>
                                        </p:set>
                                        <p:animEffect transition="in" filter="fade">
                                          <p:cBhvr>
                                            <p:cTn id="279" dur="200"/>
                                            <p:tgtEl>
                                              <p:spTgt spid="57"/>
                                            </p:tgtEl>
                                          </p:cBhvr>
                                        </p:animEffect>
                                      </p:childTnLst>
                                    </p:cTn>
                                  </p:par>
                                </p:childTnLst>
                              </p:cTn>
                            </p:par>
                          </p:childTnLst>
                        </p:cTn>
                      </p:par>
                    </p:childTnLst>
                  </p:cTn>
                  <p:nextCondLst>
                    <p:cond evt="onMediaBookmark" delay="0">
                      <p:tgtEl>
                        <p14:bmkTgt spid="2" bmkName="Basic Math in Excel  m100:02:11.8"/>
                      </p:tgtEl>
                    </p:cond>
                  </p:nextCondLst>
                </p:seq>
                <p:seq concurrent="1" nextAc="seek">
                  <p:cTn id="280" restart="whenNotActive" fill="hold" evtFilter="cancelBubble" nodeType="interactiveSeq">
                    <p:stCondLst>
                      <p:cond evt="onMediaBookmark" delay="0">
                        <p:tgtEl>
                          <p14:bmkTgt spid="2" bmkName="Basic Math in Excel  m100:02:19.4"/>
                        </p:tgtEl>
                      </p:cond>
                    </p:stCondLst>
                    <p:endSync evt="end" delay="0">
                      <p:rtn val="all"/>
                    </p:endSync>
                    <p:childTnLst>
                      <p:par>
                        <p:cTn id="281" fill="hold">
                          <p:stCondLst>
                            <p:cond delay="0"/>
                          </p:stCondLst>
                          <p:childTnLst>
                            <p:par>
                              <p:cTn id="282" fill="hold">
                                <p:stCondLst>
                                  <p:cond delay="0"/>
                                </p:stCondLst>
                                <p:childTnLst>
                                  <p:par>
                                    <p:cTn id="283" presetID="10" presetClass="exit" presetSubtype="0" fill="hold" grpId="1" nodeType="withEffect">
                                      <p:stCondLst>
                                        <p:cond delay="0"/>
                                      </p:stCondLst>
                                      <p:childTnLst>
                                        <p:animEffect transition="out" filter="fade">
                                          <p:cBhvr>
                                            <p:cTn id="284" dur="200"/>
                                            <p:tgtEl>
                                              <p:spTgt spid="57"/>
                                            </p:tgtEl>
                                          </p:cBhvr>
                                        </p:animEffect>
                                        <p:set>
                                          <p:cBhvr>
                                            <p:cTn id="285" dur="1" fill="hold">
                                              <p:stCondLst>
                                                <p:cond delay="199"/>
                                              </p:stCondLst>
                                            </p:cTn>
                                            <p:tgtEl>
                                              <p:spTgt spid="5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2:19.4"/>
                      </p:tgtEl>
                    </p:cond>
                  </p:nextCondLst>
                </p:seq>
                <p:seq concurrent="1" nextAc="seek">
                  <p:cTn id="286" restart="whenNotActive" fill="hold" evtFilter="cancelBubble" nodeType="interactiveSeq">
                    <p:stCondLst>
                      <p:cond evt="onMediaBookmark" delay="0">
                        <p:tgtEl>
                          <p14:bmkTgt spid="2" bmkName="Basic Math in Excel  m100:02:19.5"/>
                        </p:tgtEl>
                      </p:cond>
                    </p:stCondLst>
                    <p:endSync evt="end" delay="0">
                      <p:rtn val="all"/>
                    </p:endSync>
                    <p:childTnLst>
                      <p:par>
                        <p:cTn id="287" fill="hold">
                          <p:stCondLst>
                            <p:cond delay="0"/>
                          </p:stCondLst>
                          <p:childTnLst>
                            <p:par>
                              <p:cTn id="288" fill="hold">
                                <p:stCondLst>
                                  <p:cond delay="0"/>
                                </p:stCondLst>
                                <p:childTnLst>
                                  <p:par>
                                    <p:cTn id="289" presetID="10" presetClass="entr" presetSubtype="0" fill="hold" grpId="0" nodeType="withEffect">
                                      <p:stCondLst>
                                        <p:cond delay="0"/>
                                      </p:stCondLst>
                                      <p:childTnLst>
                                        <p:set>
                                          <p:cBhvr>
                                            <p:cTn id="290" dur="1" fill="hold">
                                              <p:stCondLst>
                                                <p:cond delay="0"/>
                                              </p:stCondLst>
                                            </p:cTn>
                                            <p:tgtEl>
                                              <p:spTgt spid="63"/>
                                            </p:tgtEl>
                                            <p:attrNameLst>
                                              <p:attrName>style.visibility</p:attrName>
                                            </p:attrNameLst>
                                          </p:cBhvr>
                                          <p:to>
                                            <p:strVal val="visible"/>
                                          </p:to>
                                        </p:set>
                                        <p:animEffect transition="in" filter="fade">
                                          <p:cBhvr>
                                            <p:cTn id="291" dur="200"/>
                                            <p:tgtEl>
                                              <p:spTgt spid="63"/>
                                            </p:tgtEl>
                                          </p:cBhvr>
                                        </p:animEffect>
                                      </p:childTnLst>
                                    </p:cTn>
                                  </p:par>
                                </p:childTnLst>
                              </p:cTn>
                            </p:par>
                          </p:childTnLst>
                        </p:cTn>
                      </p:par>
                    </p:childTnLst>
                  </p:cTn>
                  <p:nextCondLst>
                    <p:cond evt="onMediaBookmark" delay="0">
                      <p:tgtEl>
                        <p14:bmkTgt spid="2" bmkName="Basic Math in Excel  m100:02:19.5"/>
                      </p:tgtEl>
                    </p:cond>
                  </p:nextCondLst>
                </p:seq>
                <p:seq concurrent="1" nextAc="seek">
                  <p:cTn id="292" restart="whenNotActive" fill="hold" evtFilter="cancelBubble" nodeType="interactiveSeq">
                    <p:stCondLst>
                      <p:cond evt="onMediaBookmark" delay="0">
                        <p:tgtEl>
                          <p14:bmkTgt spid="2" bmkName="Basic Math in Excel  m100:02:28.4"/>
                        </p:tgtEl>
                      </p:cond>
                    </p:stCondLst>
                    <p:endSync evt="end" delay="0">
                      <p:rtn val="all"/>
                    </p:endSync>
                    <p:childTnLst>
                      <p:par>
                        <p:cTn id="293" fill="hold">
                          <p:stCondLst>
                            <p:cond delay="0"/>
                          </p:stCondLst>
                          <p:childTnLst>
                            <p:par>
                              <p:cTn id="294" fill="hold">
                                <p:stCondLst>
                                  <p:cond delay="0"/>
                                </p:stCondLst>
                                <p:childTnLst>
                                  <p:par>
                                    <p:cTn id="295" presetID="10" presetClass="exit" presetSubtype="0" fill="hold" grpId="1" nodeType="withEffect">
                                      <p:stCondLst>
                                        <p:cond delay="0"/>
                                      </p:stCondLst>
                                      <p:childTnLst>
                                        <p:animEffect transition="out" filter="fade">
                                          <p:cBhvr>
                                            <p:cTn id="296" dur="200"/>
                                            <p:tgtEl>
                                              <p:spTgt spid="63"/>
                                            </p:tgtEl>
                                          </p:cBhvr>
                                        </p:animEffect>
                                        <p:set>
                                          <p:cBhvr>
                                            <p:cTn id="297" dur="1" fill="hold">
                                              <p:stCondLst>
                                                <p:cond delay="199"/>
                                              </p:stCondLst>
                                            </p:cTn>
                                            <p:tgtEl>
                                              <p:spTgt spid="6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2:28.4"/>
                      </p:tgtEl>
                    </p:cond>
                  </p:nextCondLst>
                </p:seq>
                <p:seq concurrent="1" nextAc="seek">
                  <p:cTn id="298" restart="whenNotActive" fill="hold" evtFilter="cancelBubble" nodeType="interactiveSeq">
                    <p:stCondLst>
                      <p:cond evt="onMediaBookmark" delay="0">
                        <p:tgtEl>
                          <p14:bmkTgt spid="2" bmkName="Basic Math in Excel  m100:02:28.5"/>
                        </p:tgtEl>
                      </p:cond>
                    </p:stCondLst>
                    <p:endSync evt="end" delay="0">
                      <p:rtn val="all"/>
                    </p:endSync>
                    <p:childTnLst>
                      <p:par>
                        <p:cTn id="299" fill="hold">
                          <p:stCondLst>
                            <p:cond delay="0"/>
                          </p:stCondLst>
                          <p:childTnLst>
                            <p:par>
                              <p:cTn id="300" fill="hold">
                                <p:stCondLst>
                                  <p:cond delay="0"/>
                                </p:stCondLst>
                                <p:childTnLst>
                                  <p:par>
                                    <p:cTn id="301" presetID="10" presetClass="entr" presetSubtype="0" fill="hold" grpId="0" nodeType="withEffect">
                                      <p:stCondLst>
                                        <p:cond delay="0"/>
                                      </p:stCondLst>
                                      <p:childTnLst>
                                        <p:set>
                                          <p:cBhvr>
                                            <p:cTn id="302" dur="1" fill="hold">
                                              <p:stCondLst>
                                                <p:cond delay="0"/>
                                              </p:stCondLst>
                                            </p:cTn>
                                            <p:tgtEl>
                                              <p:spTgt spid="70"/>
                                            </p:tgtEl>
                                            <p:attrNameLst>
                                              <p:attrName>style.visibility</p:attrName>
                                            </p:attrNameLst>
                                          </p:cBhvr>
                                          <p:to>
                                            <p:strVal val="visible"/>
                                          </p:to>
                                        </p:set>
                                        <p:animEffect transition="in" filter="fade">
                                          <p:cBhvr>
                                            <p:cTn id="303" dur="200"/>
                                            <p:tgtEl>
                                              <p:spTgt spid="70"/>
                                            </p:tgtEl>
                                          </p:cBhvr>
                                        </p:animEffect>
                                      </p:childTnLst>
                                    </p:cTn>
                                  </p:par>
                                </p:childTnLst>
                              </p:cTn>
                            </p:par>
                          </p:childTnLst>
                        </p:cTn>
                      </p:par>
                    </p:childTnLst>
                  </p:cTn>
                  <p:nextCondLst>
                    <p:cond evt="onMediaBookmark" delay="0">
                      <p:tgtEl>
                        <p14:bmkTgt spid="2" bmkName="Basic Math in Excel  m100:02:28.5"/>
                      </p:tgtEl>
                    </p:cond>
                  </p:nextCondLst>
                </p:seq>
                <p:seq concurrent="1" nextAc="seek">
                  <p:cTn id="304" restart="whenNotActive" fill="hold" evtFilter="cancelBubble" nodeType="interactiveSeq">
                    <p:stCondLst>
                      <p:cond evt="onMediaBookmark" delay="0">
                        <p:tgtEl>
                          <p14:bmkTgt spid="2" bmkName="Basic Math in Excel  m100:02:31.5"/>
                        </p:tgtEl>
                      </p:cond>
                    </p:stCondLst>
                    <p:endSync evt="end" delay="0">
                      <p:rtn val="all"/>
                    </p:endSync>
                    <p:childTnLst>
                      <p:par>
                        <p:cTn id="305" fill="hold">
                          <p:stCondLst>
                            <p:cond delay="0"/>
                          </p:stCondLst>
                          <p:childTnLst>
                            <p:par>
                              <p:cTn id="306" fill="hold">
                                <p:stCondLst>
                                  <p:cond delay="0"/>
                                </p:stCondLst>
                                <p:childTnLst>
                                  <p:par>
                                    <p:cTn id="307" presetID="10" presetClass="exit" presetSubtype="0" fill="hold" grpId="1" nodeType="withEffect">
                                      <p:stCondLst>
                                        <p:cond delay="0"/>
                                      </p:stCondLst>
                                      <p:childTnLst>
                                        <p:animEffect transition="out" filter="fade">
                                          <p:cBhvr>
                                            <p:cTn id="308" dur="200"/>
                                            <p:tgtEl>
                                              <p:spTgt spid="70"/>
                                            </p:tgtEl>
                                          </p:cBhvr>
                                        </p:animEffect>
                                        <p:set>
                                          <p:cBhvr>
                                            <p:cTn id="309" dur="1" fill="hold">
                                              <p:stCondLst>
                                                <p:cond delay="199"/>
                                              </p:stCondLst>
                                            </p:cTn>
                                            <p:tgtEl>
                                              <p:spTgt spid="7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100:02:31.5"/>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4" grpId="0" animBg="1"/>
          <p:bldP spid="34" grpId="1" animBg="1"/>
          <p:bldP spid="36" grpId="0" animBg="1"/>
          <p:bldP spid="36" grpId="1" animBg="1"/>
          <p:bldP spid="48" grpId="0" animBg="1"/>
          <p:bldP spid="48" grpId="1" animBg="1"/>
          <p:bldP spid="55" grpId="0" animBg="1"/>
          <p:bldP spid="55" grpId="1" animBg="1"/>
          <p:bldP spid="56" grpId="0" animBg="1"/>
          <p:bldP spid="56" grpId="1" animBg="1"/>
          <p:bldP spid="57" grpId="0" animBg="1"/>
          <p:bldP spid="57" grpId="1" animBg="1"/>
          <p:bldP spid="63" grpId="0" animBg="1"/>
          <p:bldP spid="63" grpId="1" animBg="1"/>
          <p:bldP spid="70" grpId="0" animBg="1"/>
          <p:bldP spid="70" grpId="1" animBg="1"/>
          <p:bldP spid="62" grpId="0" animBg="1"/>
          <p:bldP spid="6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62" grpId="0" animBg="1"/>
          <p:bldP spid="62" grpId="1"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6"/>
          <p:cNvSpPr txBox="1">
            <a:spLocks/>
          </p:cNvSpPr>
          <p:nvPr/>
        </p:nvSpPr>
        <p:spPr>
          <a:xfrm>
            <a:off x="1118973" y="7746076"/>
            <a:ext cx="2487034" cy="429768"/>
          </a:xfrm>
          <a:prstGeom prst="rect">
            <a:avLst/>
          </a:prstGeom>
          <a:noFill/>
        </p:spPr>
        <p:txBody>
          <a:bodyPr vert="horz" lIns="125255"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500" dirty="0" smtClean="0">
                <a:solidFill>
                  <a:schemeClr val="bg1"/>
                </a:solidFill>
                <a:latin typeface="Segoe UI Light" pitchFamily="34" charset="0"/>
              </a:rPr>
              <a:t>Press F5 to start, Esc to stop</a:t>
            </a:r>
            <a:endParaRPr lang="en-US" sz="1500" dirty="0">
              <a:solidFill>
                <a:schemeClr val="bg1"/>
              </a:solidFill>
              <a:latin typeface="Segoe UI Light" pitchFamily="34" charset="0"/>
            </a:endParaRPr>
          </a:p>
        </p:txBody>
      </p:sp>
      <p:sp>
        <p:nvSpPr>
          <p:cNvPr id="39" name="TextBox 3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a:solidFill>
                  <a:schemeClr val="bg1"/>
                </a:solidFill>
                <a:latin typeface="Segoe Light" pitchFamily="34" charset="0"/>
              </a:rPr>
              <a:t>2</a:t>
            </a:r>
            <a:r>
              <a:rPr lang="en-US" sz="1500" dirty="0" smtClean="0">
                <a:solidFill>
                  <a:schemeClr val="bg1"/>
                </a:solidFill>
                <a:latin typeface="Segoe Light" pitchFamily="34" charset="0"/>
              </a:rPr>
              <a:t>/4 videos</a:t>
            </a:r>
            <a:endParaRPr lang="en-US" sz="1500" dirty="0">
              <a:solidFill>
                <a:schemeClr val="bg1"/>
              </a:solidFill>
              <a:latin typeface="Segoe Light" pitchFamily="34" charset="0"/>
            </a:endParaRPr>
          </a:p>
        </p:txBody>
      </p:sp>
      <p:pic>
        <p:nvPicPr>
          <p:cNvPr id="45" name="Picture 44">
            <a:hlinkClick r:id="" action="ppaction://hlinkshowjump?jump=nextslide"/>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p:nvSpPr>
          <p:cNvPr id="58" name="TextBox 57"/>
          <p:cNvSpPr txBox="1"/>
          <p:nvPr/>
        </p:nvSpPr>
        <p:spPr>
          <a:xfrm>
            <a:off x="1015206" y="487209"/>
            <a:ext cx="4622999" cy="430887"/>
          </a:xfrm>
          <a:prstGeom prst="rect">
            <a:avLst/>
          </a:prstGeom>
          <a:noFill/>
        </p:spPr>
        <p:txBody>
          <a:bodyPr wrap="square" rtlCol="0">
            <a:spAutoFit/>
          </a:bodyPr>
          <a:lstStyle/>
          <a:p>
            <a:r>
              <a:rPr lang="en-US" sz="2200" dirty="0" smtClean="0">
                <a:solidFill>
                  <a:schemeClr val="bg1"/>
                </a:solidFill>
                <a:latin typeface="Segoe UI Light" pitchFamily="34" charset="0"/>
              </a:rPr>
              <a:t>Basic math in Excel 2013 </a:t>
            </a:r>
            <a:endParaRPr lang="en-US" sz="2200" dirty="0">
              <a:solidFill>
                <a:schemeClr val="bg1"/>
              </a:solidFill>
              <a:latin typeface="Segoe UI Light" pitchFamily="34" charset="0"/>
            </a:endParaRPr>
          </a:p>
        </p:txBody>
      </p:sp>
      <p:grpSp>
        <p:nvGrpSpPr>
          <p:cNvPr id="59" name="ClosedCaptions"/>
          <p:cNvGrpSpPr/>
          <p:nvPr/>
        </p:nvGrpSpPr>
        <p:grpSpPr>
          <a:xfrm>
            <a:off x="8677656" y="611144"/>
            <a:ext cx="1449747" cy="304843"/>
            <a:chOff x="8787606" y="611187"/>
            <a:chExt cx="1449747" cy="304843"/>
          </a:xfrm>
        </p:grpSpPr>
        <p:sp>
          <p:nvSpPr>
            <p:cNvPr id="60" name="TextBox 59"/>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61" name="Picture 60" descr="Screen Clipping"/>
            <p:cNvPicPr>
              <a:picLocks noChangeAspect="1"/>
            </p:cNvPicPr>
            <p:nvPr/>
          </p:nvPicPr>
          <p:blipFill>
            <a:blip r:embed="rId45">
              <a:extLst>
                <a:ext uri="{BEBA8EAE-BF5A-486C-A8C5-ECC9F3942E4B}">
                  <a14:imgProps xmlns:a14="http://schemas.microsoft.com/office/drawing/2010/main">
                    <a14:imgLayer r:embed="rId46">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sp>
        <p:nvSpPr>
          <p:cNvPr id="64"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65"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66"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2" name="Basic Math in Excel  m2.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Basic Math in Excel  m200:00:01.2" time="1233"/>
                    <p14:bmk name="Basic Math in Excel  m200:00:06.6" time="6633"/>
                    <p14:bmk name="Basic Math in Excel  m200:00:06.7" time="6733"/>
                    <p14:bmk name="Basic Math in Excel  m200:00:18.7" time="18733"/>
                    <p14:bmk name="Basic Math in Excel  m200:00:18.8" time="18833"/>
                    <p14:bmk name="Basic Math in Excel  m200:00:25.1" time="25100"/>
                    <p14:bmk name="Basic Math in Excel  m200:00:25.2" time="25200"/>
                    <p14:bmk name="Basic Math in Excel  m200:00:35.4" time="35400"/>
                    <p14:bmk name="Basic Math in Excel  m200:00:35.5" time="35500"/>
                    <p14:bmk name="Basic Math in Excel  m200:00:40.8" time="40867"/>
                    <p14:bmk name="Basic Math in Excel  m200:00:40.9" time="40967"/>
                    <p14:bmk name="Basic Math in Excel  m200:00:48.2" time="48233"/>
                    <p14:bmk name="Basic Math in Excel  m200:00:48.3" time="48333"/>
                    <p14:bmk name="Basic Math in Excel  m200:00:53.3" time="53333"/>
                    <p14:bmk name="Basic Math in Excel  m200:00:53.4" time="53433"/>
                    <p14:bmk name="Basic Math in Excel  m200:00:59.3" time="59367"/>
                    <p14:bmk name="Basic Math in Excel  m200:00:59.4" time="59467"/>
                    <p14:bmk name="Basic Math in Excel  m200:01:08.4" time="68433"/>
                    <p14:bmk name="Basic Math in Excel  m200:01:08.5" time="68533"/>
                    <p14:bmk name="Basic Math in Excel  m200:01:14.7" time="74700"/>
                    <p14:bmk name="Basic Math in Excel  m200:01:14.8" time="74800"/>
                    <p14:bmk name="Basic Math in Excel  m200:01:23.0" time="83067"/>
                    <p14:bmk name="Basic Math in Excel  m200:01:23.1" time="83167"/>
                    <p14:bmk name="Basic Math in Excel  m200:01:31.1" time="91133"/>
                    <p14:bmk name="Basic Math in Excel  m200:01:31.2" time="91233"/>
                    <p14:bmk name="Basic Math in Excel  m200:01:38.6" time="98667"/>
                    <p14:bmk name="Basic Math in Excel  m200:01:38.7" time="98767"/>
                    <p14:bmk name="Basic Math in Excel  m200:01:41.8" time="101800"/>
                    <p14:bmk name="Basic Math in Excel  m200:01:41.9" time="101900"/>
                    <p14:bmk name="Basic Math in Excel  m200:01:50.9" time="110933"/>
                    <p14:bmk name="Basic Math in Excel  m200:01:51.0" time="111033"/>
                    <p14:bmk name="Basic Math in Excel  m200:01:56.4" time="116400"/>
                    <p14:bmk name="Basic Math in Excel  m200:01:56.5" time="116500"/>
                    <p14:bmk name="Basic Math in Excel  m200:02:10.1" time="130133"/>
                    <p14:bmk name="Basic Math in Excel  m200:02:10.2" time="130233"/>
                    <p14:bmk name="Basic Math in Excel  m200:02:18.1" time="138167"/>
                    <p14:bmk name="Basic Math in Excel  m200:02:18.2" time="138267"/>
                    <p14:bmk name="Basic Math in Excel  m200:02:23.9" time="143933"/>
                    <p14:bmk name="Basic Math in Excel  m200:02:24.0" time="144033"/>
                    <p14:bmk name="Basic Math in Excel  m200:02:37.2" time="157200"/>
                    <p14:bmk name="Basic Math in Excel  m200:02:37.3" time="157300"/>
                    <p14:bmk name="Basic Math in Excel  m200:02:40.8" time="160800"/>
                    <p14:bmk name="Basic Math in Excel  m200:02:40.9" time="160900"/>
                    <p14:bmk name="Basic Math in Excel  m200:02:48.4" time="168400"/>
                    <p14:bmk name="Basic Math in Excel  m200:02:48.5" time="168500"/>
                    <p14:bmk name="Basic Math in Excel  m200:02:55.8" time="175833"/>
                    <p14:bmk name="Basic Math in Excel  m200:02:55.9" time="175933"/>
                    <p14:bmk name="Basic Math in Excel  m200:03:00.3" time="180333"/>
                    <p14:bmk name="Basic Math in Excel  m200:03:00.4" time="180433"/>
                    <p14:bmk name="Basic Math in Excel  m200:03:17.3" time="197333"/>
                    <p14:bmk name="Basic Math in Excel  m200:03:17.4" time="197433"/>
                    <p14:bmk name="Basic Math in Excel  m200:03:35.1" time="215167"/>
                    <p14:bmk name="Basic Math in Excel  m200:03:35.2" time="215267"/>
                    <p14:bmk name="Basic Math in Excel  m200:03:40.8" time="220833"/>
                    <p14:bmk name="Basic Math in Excel  m200:03:40.9" time="220933"/>
                    <p14:bmk name="Basic Math in Excel  m200:03:46.4" time="226467"/>
                    <p14:bmk name="Basic Math in Excel  m200:03:46.5" time="226567"/>
                    <p14:bmk name="Basic Math in Excel  m200:03:52.6" time="232633"/>
                    <p14:bmk name="Basic Math in Excel  m200:03:52.7" time="232733"/>
                    <p14:bmk name="Basic Math in Excel  m200:03:57.7" time="237767"/>
                    <p14:bmk name="Basic Math in Excel  m200:03:57.8" time="237867"/>
                    <p14:bmk name="Basic Math in Excel  m200:04:06.5" time="246567"/>
                    <p14:bmk name="Basic Math in Excel  m200:04:06.6" time="246667"/>
                    <p14:bmk name="Basic Math in Excel  m200:04:11.8" time="251833"/>
                    <p14:bmk name="Basic Math in Excel  m200:04:11.9" time="251933"/>
                    <p14:bmk name="Basic Math in Excel  m200:04:29.1" time="269167"/>
                    <p14:bmk name="Basic Math in Excel  m200:04:29.2" time="269267"/>
                    <p14:bmk name="Basic Math in Excel  m200:04:38.6" time="278667"/>
                    <p14:bmk name="Basic Math in Excel  m200:04:38.7" time="278767"/>
                    <p14:bmk name="Basic Math in Excel  m200:04:44.4" time="284400"/>
                    <p14:bmk name="Basic Math in Excel  m200:04:44.5" time="284500"/>
                    <p14:bmk name="Basic Math in Excel  m200:04:53.8" time="293800"/>
                    <p14:bmk name="Basic Math in Excel  m200:04:53.9" time="293900"/>
                    <p14:bmk name="Basic Math in Excel  m200:05:01.2" time="301200"/>
                    <p14:bmk name="Basic Math in Excel  m200:05:01.3" time="301300"/>
                    <p14:bmk name="Basic Math in Excel  m200:05:11.4" time="311433"/>
                    <p14:bmk name="Basic Math in Excel  m200:05:11.5" time="311533"/>
                    <p14:bmk name="Basic Math in Excel  m200:05:14.8" time="314800"/>
                  </p14:bmkLst>
                </p14:media>
              </p:ext>
            </p:extLst>
          </p:nvPr>
        </p:nvPicPr>
        <p:blipFill>
          <a:blip r:embed="rId47"/>
          <a:stretch>
            <a:fillRect/>
          </a:stretch>
        </p:blipFill>
        <p:spPr>
          <a:xfrm>
            <a:off x="1235075" y="1042988"/>
            <a:ext cx="10515600" cy="5915025"/>
          </a:xfrm>
        </p:spPr>
      </p:pic>
      <p:pic>
        <p:nvPicPr>
          <p:cNvPr id="9" name="Media Placeholder 8">
            <a:hlinkClick r:id="rId48" action="ppaction://hlinksldjump"/>
          </p:cNvPr>
          <p:cNvPicPr>
            <a:picLocks noGrp="1"/>
          </p:cNvPicPr>
          <p:nvPr>
            <p:ph type="media" sz="quarter" idx="11"/>
          </p:nvPr>
        </p:nvPicPr>
        <p:blipFill>
          <a:blip r:embed="rId49">
            <a:extLst>
              <a:ext uri="{28A0092B-C50C-407E-A947-70E740481C1C}">
                <a14:useLocalDpi xmlns:a14="http://schemas.microsoft.com/office/drawing/2010/main" val="0"/>
              </a:ext>
            </a:extLst>
          </a:blip>
          <a:stretch>
            <a:fillRect/>
          </a:stretch>
        </p:blipFill>
        <p:spPr>
          <a:xfrm>
            <a:off x="3199079" y="8495914"/>
            <a:ext cx="1115568" cy="630936"/>
          </a:xfrm>
        </p:spPr>
      </p:pic>
      <p:pic>
        <p:nvPicPr>
          <p:cNvPr id="8" name="Media Placeholder 7">
            <a:hlinkClick r:id="rId50" action="ppaction://hlinksldjump"/>
          </p:cNvPr>
          <p:cNvPicPr>
            <a:picLocks noGrp="1"/>
          </p:cNvPicPr>
          <p:nvPr>
            <p:ph type="media" sz="quarter" idx="12"/>
          </p:nvPr>
        </p:nvPicPr>
        <p:blipFill>
          <a:blip r:embed="rId51">
            <a:extLst>
              <a:ext uri="{28A0092B-C50C-407E-A947-70E740481C1C}">
                <a14:useLocalDpi xmlns:a14="http://schemas.microsoft.com/office/drawing/2010/main" val="0"/>
              </a:ext>
            </a:extLst>
          </a:blip>
          <a:stretch>
            <a:fillRect/>
          </a:stretch>
        </p:blipFill>
        <p:spPr>
          <a:xfrm>
            <a:off x="4564063" y="8496210"/>
            <a:ext cx="1115568" cy="630936"/>
          </a:xfrm>
        </p:spPr>
      </p:pic>
      <p:pic>
        <p:nvPicPr>
          <p:cNvPr id="7" name="Media Placeholder 6">
            <a:hlinkClick r:id="rId52" action="ppaction://hlinksldjump"/>
          </p:cNvPr>
          <p:cNvPicPr>
            <a:picLocks noGrp="1"/>
          </p:cNvPicPr>
          <p:nvPr>
            <p:ph type="media" sz="quarter" idx="13"/>
          </p:nvPr>
        </p:nvPicPr>
        <p:blipFill>
          <a:blip r:embed="rId53">
            <a:extLst>
              <a:ext uri="{28A0092B-C50C-407E-A947-70E740481C1C}">
                <a14:useLocalDpi xmlns:a14="http://schemas.microsoft.com/office/drawing/2010/main" val="0"/>
              </a:ext>
            </a:extLst>
          </a:blip>
          <a:stretch>
            <a:fillRect/>
          </a:stretch>
        </p:blipFill>
        <p:spPr>
          <a:xfrm>
            <a:off x="5940691" y="8495914"/>
            <a:ext cx="1115568" cy="630936"/>
          </a:xfrm>
        </p:spPr>
      </p:pic>
      <p:pic>
        <p:nvPicPr>
          <p:cNvPr id="6" name="Media Placeholder 5">
            <a:hlinkClick r:id="rId54" action="ppaction://hlinksldjump"/>
          </p:cNvPr>
          <p:cNvPicPr>
            <a:picLocks noGrp="1"/>
          </p:cNvPicPr>
          <p:nvPr>
            <p:ph type="media" sz="quarter" idx="15"/>
          </p:nvPr>
        </p:nvPicPr>
        <p:blipFill>
          <a:blip r:embed="rId55">
            <a:extLst>
              <a:ext uri="{28A0092B-C50C-407E-A947-70E740481C1C}">
                <a14:useLocalDpi xmlns:a14="http://schemas.microsoft.com/office/drawing/2010/main" val="0"/>
              </a:ext>
            </a:extLst>
          </a:blip>
          <a:stretch>
            <a:fillRect/>
          </a:stretch>
        </p:blipFill>
        <p:spPr>
          <a:xfrm>
            <a:off x="7309116" y="8495914"/>
            <a:ext cx="1115568" cy="630936"/>
          </a:xfrm>
        </p:spPr>
      </p:pic>
      <p:pic>
        <p:nvPicPr>
          <p:cNvPr id="4" name="Media Placeholder 3">
            <a:hlinkClick r:id="rId56" action="ppaction://hlinksldjump"/>
          </p:cNvPr>
          <p:cNvPicPr>
            <a:picLocks noGrp="1"/>
          </p:cNvPicPr>
          <p:nvPr>
            <p:ph type="media" sz="quarter" idx="16"/>
          </p:nvPr>
        </p:nvPicPr>
        <p:blipFill>
          <a:blip r:embed="rId57">
            <a:extLst>
              <a:ext uri="{28A0092B-C50C-407E-A947-70E740481C1C}">
                <a14:useLocalDpi xmlns:a14="http://schemas.microsoft.com/office/drawing/2010/main" val="0"/>
              </a:ext>
            </a:extLst>
          </a:blip>
          <a:stretch>
            <a:fillRect/>
          </a:stretch>
        </p:blipFill>
        <p:spPr>
          <a:xfrm>
            <a:off x="8672513" y="8496210"/>
            <a:ext cx="1115568" cy="630936"/>
          </a:xfrm>
        </p:spPr>
      </p:pic>
      <p:pic>
        <p:nvPicPr>
          <p:cNvPr id="3" name="Media Placeholder 2">
            <a:hlinkClick r:id="rId58" action="ppaction://hlinksldjump"/>
          </p:cNvPr>
          <p:cNvPicPr>
            <a:picLocks noGrp="1"/>
          </p:cNvPicPr>
          <p:nvPr>
            <p:ph type="media" sz="quarter" idx="17"/>
          </p:nvPr>
        </p:nvPicPr>
        <p:blipFill>
          <a:blip r:embed="rId59">
            <a:extLst>
              <a:ext uri="{28A0092B-C50C-407E-A947-70E740481C1C}">
                <a14:useLocalDpi xmlns:a14="http://schemas.microsoft.com/office/drawing/2010/main" val="0"/>
              </a:ext>
            </a:extLst>
          </a:blip>
          <a:stretch>
            <a:fillRect/>
          </a:stretch>
        </p:blipFill>
        <p:spPr>
          <a:xfrm>
            <a:off x="10037763" y="8495764"/>
            <a:ext cx="1115568" cy="630936"/>
          </a:xfrm>
        </p:spPr>
      </p:pic>
      <p:sp>
        <p:nvSpPr>
          <p:cNvPr id="11" name="Media Placeholder 10"/>
          <p:cNvSpPr>
            <a:spLocks noGrp="1"/>
          </p:cNvSpPr>
          <p:nvPr>
            <p:ph type="media" sz="quarter" idx="10"/>
          </p:nvPr>
        </p:nvSpPr>
        <p:spPr>
          <a:xfrm>
            <a:off x="1820496" y="8494776"/>
            <a:ext cx="1115568" cy="630936"/>
          </a:xfrm>
        </p:spPr>
      </p:sp>
      <p:sp>
        <p:nvSpPr>
          <p:cNvPr id="54" name="Rectangle 53"/>
          <p:cNvSpPr/>
          <p:nvPr/>
        </p:nvSpPr>
        <p:spPr>
          <a:xfrm>
            <a:off x="10311605" y="7818120"/>
            <a:ext cx="989807"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55" name="Rectangle 54"/>
          <p:cNvSpPr/>
          <p:nvPr/>
        </p:nvSpPr>
        <p:spPr>
          <a:xfrm>
            <a:off x="10079542" y="7818120"/>
            <a:ext cx="301752"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56" name="Rectangle 55"/>
          <p:cNvSpPr/>
          <p:nvPr/>
        </p:nvSpPr>
        <p:spPr>
          <a:xfrm>
            <a:off x="10384573"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57" name="Rectangle 56"/>
          <p:cNvSpPr/>
          <p:nvPr/>
        </p:nvSpPr>
        <p:spPr>
          <a:xfrm>
            <a:off x="10688638"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63" name="Rectangle 62"/>
          <p:cNvSpPr/>
          <p:nvPr/>
        </p:nvSpPr>
        <p:spPr>
          <a:xfrm>
            <a:off x="10997348"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pic>
        <p:nvPicPr>
          <p:cNvPr id="74" name="Picture 73">
            <a:hlinkClick r:id="" action="ppaction://hlinkshowjump?jump=previousslide"/>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491331" y="8640762"/>
            <a:ext cx="361950" cy="371475"/>
          </a:xfrm>
          <a:prstGeom prst="rect">
            <a:avLst/>
          </a:prstGeom>
        </p:spPr>
      </p:pic>
      <p:sp useBgFill="1">
        <p:nvSpPr>
          <p:cNvPr id="35"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36" name="Media Placeholder 11">
            <a:hlinkClick r:id="rId61" action="ppaction://hlinksldjump"/>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46" name="Rectangle 45">
            <a:hlinkClick r:id="rId61" action="ppaction://hlinksldjump"/>
          </p:cNvPr>
          <p:cNvSpPr/>
          <p:nvPr/>
        </p:nvSpPr>
        <p:spPr>
          <a:xfrm>
            <a:off x="1811147" y="849156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47"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48"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49"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50" name="TextBox 49"/>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51" name="TextBox 50"/>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52" name="TextBox 51"/>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53" name="TextBox 52"/>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
        <p:nvSpPr>
          <p:cNvPr id="12" name="Basic Math in Excel  m2AutoSummakesit00:00:01.2-00:00:06.6"/>
          <p:cNvSpPr txBox="1"/>
          <p:nvPr>
            <p:custDataLst>
              <p:tags r:id="rId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AutoSum makes it easy to add adjacent cells in rows and columns.</a:t>
            </a:r>
            <a:endParaRPr lang="en-US" sz="1800">
              <a:solidFill>
                <a:srgbClr val="FFFFFF"/>
              </a:solidFill>
              <a:latin typeface="Segoe UI Light"/>
            </a:endParaRPr>
          </a:p>
        </p:txBody>
      </p:sp>
      <p:sp>
        <p:nvSpPr>
          <p:cNvPr id="13" name="Basic Math in Excel  m2Youcouldtype00:00:06.7-00:00:18.7"/>
          <p:cNvSpPr txBox="1"/>
          <p:nvPr>
            <p:custDataLst>
              <p:tags r:id="rId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could type out =A3+A4+A5+A6, but that’s tedious.</a:t>
            </a:r>
            <a:endParaRPr lang="en-US" sz="1800">
              <a:solidFill>
                <a:srgbClr val="FFFFFF"/>
              </a:solidFill>
              <a:latin typeface="Segoe UI Light"/>
            </a:endParaRPr>
          </a:p>
        </p:txBody>
      </p:sp>
      <p:sp>
        <p:nvSpPr>
          <p:cNvPr id="14" name="Basic Math in Excel  m2Instead,clickthe00:00:18.8-00:00:25.1"/>
          <p:cNvSpPr txBox="1"/>
          <p:nvPr>
            <p:custDataLst>
              <p:tags r:id="rId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Instead, click the cell to the right of a row or below a column.</a:t>
            </a:r>
            <a:endParaRPr lang="en-US" sz="1800">
              <a:solidFill>
                <a:srgbClr val="FFFFFF"/>
              </a:solidFill>
              <a:latin typeface="Segoe UI Light"/>
            </a:endParaRPr>
          </a:p>
        </p:txBody>
      </p:sp>
      <p:sp>
        <p:nvSpPr>
          <p:cNvPr id="15" name="Basic Math in Excel  m2Then,onthe00:00:25.2-00:00:35.4"/>
          <p:cNvSpPr txBox="1"/>
          <p:nvPr>
            <p:custDataLst>
              <p:tags r:id="rId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Then, on the Home tab, click AutoSum, verify that the formula is what you want, and click AutoSum again.</a:t>
            </a:r>
            <a:endParaRPr lang="en-US" sz="1800">
              <a:solidFill>
                <a:srgbClr val="FFFFFF"/>
              </a:solidFill>
              <a:latin typeface="Segoe UI Light"/>
            </a:endParaRPr>
          </a:p>
        </p:txBody>
      </p:sp>
      <p:sp>
        <p:nvSpPr>
          <p:cNvPr id="16" name="Basic Math in Excel  m2AutoSumaddsthe00:00:35.5-00:00:40.8"/>
          <p:cNvSpPr txBox="1"/>
          <p:nvPr>
            <p:custDataLst>
              <p:tags r:id="rId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AutoSum adds the row or column automatically. It’s really handy.</a:t>
            </a:r>
            <a:endParaRPr lang="en-US" sz="1800">
              <a:solidFill>
                <a:srgbClr val="FFFFFF"/>
              </a:solidFill>
              <a:latin typeface="Segoe UI Light"/>
            </a:endParaRPr>
          </a:p>
        </p:txBody>
      </p:sp>
      <p:sp>
        <p:nvSpPr>
          <p:cNvPr id="17" name="Basic Math in Excel  m2WhenIdouble-click00:00:40.9-00:00:48.2"/>
          <p:cNvSpPr txBox="1"/>
          <p:nvPr>
            <p:custDataLst>
              <p:tags r:id="rId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I double-click inside a cell where I'm using AutoSum, I see it’s a formula with the SUM function.</a:t>
            </a:r>
            <a:endParaRPr lang="en-US" sz="1800">
              <a:solidFill>
                <a:srgbClr val="FFFFFF"/>
              </a:solidFill>
              <a:latin typeface="Segoe UI Light"/>
            </a:endParaRPr>
          </a:p>
        </p:txBody>
      </p:sp>
      <p:sp>
        <p:nvSpPr>
          <p:cNvPr id="18" name="Basic Math in Excel  m2Afunctionis00:00:48.3-00:00:53.3"/>
          <p:cNvSpPr txBox="1"/>
          <p:nvPr>
            <p:custDataLst>
              <p:tags r:id="rId1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 function is a predefined formula. It helps save you time.</a:t>
            </a:r>
            <a:endParaRPr lang="en-US" sz="1800">
              <a:solidFill>
                <a:srgbClr val="FFFFFF"/>
              </a:solidFill>
              <a:latin typeface="Segoe UI Light"/>
            </a:endParaRPr>
          </a:p>
        </p:txBody>
      </p:sp>
      <p:sp>
        <p:nvSpPr>
          <p:cNvPr id="19" name="Basic Math in Excel  m2Thesyntax,or00:00:53.4-00:00:59.3"/>
          <p:cNvSpPr txBox="1"/>
          <p:nvPr>
            <p:custDataLst>
              <p:tags r:id="rId1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syntax, or grammar, of the SUM function is SUM, open parenthesis,</a:t>
            </a:r>
            <a:endParaRPr lang="en-US" sz="1800">
              <a:solidFill>
                <a:srgbClr val="FFFFFF"/>
              </a:solidFill>
              <a:latin typeface="Segoe UI Light"/>
            </a:endParaRPr>
          </a:p>
        </p:txBody>
      </p:sp>
      <p:sp>
        <p:nvSpPr>
          <p:cNvPr id="20" name="Basic Math in Excel  m2arguments—likenumbersor00:00:59.4-00:01:08.4"/>
          <p:cNvSpPr txBox="1"/>
          <p:nvPr>
            <p:custDataLst>
              <p:tags r:id="rId1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arguments—like numbers or cell references separated by commas—and finally, close parenthesis.</a:t>
            </a:r>
            <a:endParaRPr lang="en-US" sz="1800">
              <a:solidFill>
                <a:srgbClr val="FFFFFF"/>
              </a:solidFill>
              <a:latin typeface="Segoe UI Light"/>
            </a:endParaRPr>
          </a:p>
        </p:txBody>
      </p:sp>
      <p:sp>
        <p:nvSpPr>
          <p:cNvPr id="21" name="Basic Math in Excel  m2Thisformulais00:01:08.5-00:01:14.7"/>
          <p:cNvSpPr txBox="1"/>
          <p:nvPr>
            <p:custDataLst>
              <p:tags r:id="rId1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formula is SUM, A3, colon, A6.</a:t>
            </a:r>
            <a:endParaRPr lang="en-US" sz="1800">
              <a:solidFill>
                <a:srgbClr val="FFFFFF"/>
              </a:solidFill>
              <a:latin typeface="Segoe UI Light"/>
            </a:endParaRPr>
          </a:p>
        </p:txBody>
      </p:sp>
      <p:sp>
        <p:nvSpPr>
          <p:cNvPr id="22" name="Basic Math in Excel  m2Thecolonindicates00:01:14.8-00:01:23.0"/>
          <p:cNvSpPr txBox="1"/>
          <p:nvPr>
            <p:custDataLst>
              <p:tags r:id="rId1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colon indicates a range of cells. This formula adds the cells from A3 through A6.</a:t>
            </a:r>
            <a:endParaRPr lang="en-US" sz="1800">
              <a:solidFill>
                <a:srgbClr val="FFFFFF"/>
              </a:solidFill>
              <a:latin typeface="Segoe UI Light"/>
            </a:endParaRPr>
          </a:p>
        </p:txBody>
      </p:sp>
      <p:sp>
        <p:nvSpPr>
          <p:cNvPr id="23" name="Basic Math in Excel  m2Whenaddinga00:01:23.1-00:01:31.1"/>
          <p:cNvSpPr txBox="1"/>
          <p:nvPr>
            <p:custDataLst>
              <p:tags r:id="rId1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When adding a few cells, the SUM function saves you time. With larger ranges of cells it’s essential.</a:t>
            </a:r>
            <a:endParaRPr lang="en-US" sz="1800">
              <a:solidFill>
                <a:srgbClr val="FFFFFF"/>
              </a:solidFill>
              <a:latin typeface="Segoe UI Light"/>
            </a:endParaRPr>
          </a:p>
        </p:txBody>
      </p:sp>
      <p:sp>
        <p:nvSpPr>
          <p:cNvPr id="24" name="Basic Math in Excel  m2IfItry00:01:31.2-00:01:38.6"/>
          <p:cNvSpPr txBox="1"/>
          <p:nvPr>
            <p:custDataLst>
              <p:tags r:id="rId1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If I try to use AutoSum here, it only gets the adjacent cell, not the entire column.</a:t>
            </a:r>
            <a:endParaRPr lang="en-US" sz="1800">
              <a:solidFill>
                <a:srgbClr val="FFFFFF"/>
              </a:solidFill>
              <a:latin typeface="Segoe UI Light"/>
            </a:endParaRPr>
          </a:p>
        </p:txBody>
      </p:sp>
      <p:sp>
        <p:nvSpPr>
          <p:cNvPr id="25" name="Basic Math in Excel  m2Why?BecauseB500:01:38.7-00:01:41.8"/>
          <p:cNvSpPr txBox="1"/>
          <p:nvPr>
            <p:custDataLst>
              <p:tags r:id="rId1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Why? Because B5 is empty.</a:t>
            </a:r>
            <a:endParaRPr lang="en-US" sz="1800">
              <a:solidFill>
                <a:srgbClr val="FFFFFF"/>
              </a:solidFill>
              <a:latin typeface="Segoe UI Light"/>
            </a:endParaRPr>
          </a:p>
        </p:txBody>
      </p:sp>
      <p:sp>
        <p:nvSpPr>
          <p:cNvPr id="26" name="Basic Math in Excel  m2IfB5wasn't00:01:41.9-00:01:50.9"/>
          <p:cNvSpPr txBox="1"/>
          <p:nvPr>
            <p:custDataLst>
              <p:tags r:id="rId1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If B5 wasn't empty, B3 through B6 would be an adjacent range of cells that AutoSum could recognize.</a:t>
            </a:r>
            <a:endParaRPr lang="en-US" sz="1800">
              <a:solidFill>
                <a:srgbClr val="FFFFFF"/>
              </a:solidFill>
              <a:latin typeface="Segoe UI Light"/>
            </a:endParaRPr>
          </a:p>
        </p:txBody>
      </p:sp>
      <p:sp>
        <p:nvSpPr>
          <p:cNvPr id="27" name="Basic Math in Excel  m2Toaddcells00:01:51.0-00:01:56.4"/>
          <p:cNvSpPr txBox="1"/>
          <p:nvPr>
            <p:custDataLst>
              <p:tags r:id="rId1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add cells and ranges of cells that aren’t adjacent:</a:t>
            </a:r>
            <a:endParaRPr lang="en-US" sz="1800">
              <a:solidFill>
                <a:srgbClr val="FFFFFF"/>
              </a:solidFill>
              <a:latin typeface="Segoe UI Light"/>
            </a:endParaRPr>
          </a:p>
        </p:txBody>
      </p:sp>
      <p:sp>
        <p:nvSpPr>
          <p:cNvPr id="28" name="Basic Math in Excel  m2SUM,holddown00:01:56.5-00:02:10.1"/>
          <p:cNvSpPr txBox="1"/>
          <p:nvPr>
            <p:custDataLst>
              <p:tags r:id="rId2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SUM, hold down the Ctrl key, click the desired cells and ranges of cells, and press Enter.</a:t>
            </a:r>
            <a:endParaRPr lang="en-US" sz="1800">
              <a:solidFill>
                <a:srgbClr val="FFFFFF"/>
              </a:solidFill>
              <a:latin typeface="Segoe UI Light"/>
            </a:endParaRPr>
          </a:p>
        </p:txBody>
      </p:sp>
      <p:sp>
        <p:nvSpPr>
          <p:cNvPr id="29" name="Basic Math in Excel  m2Theformulauses00:02:10.2-00:02:18.1"/>
          <p:cNvSpPr txBox="1"/>
          <p:nvPr>
            <p:custDataLst>
              <p:tags r:id="rId2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formula uses the SUM function to add the cells containing numbers and ignores the empty cells.</a:t>
            </a:r>
            <a:endParaRPr lang="en-US" sz="1800">
              <a:solidFill>
                <a:srgbClr val="FFFFFF"/>
              </a:solidFill>
              <a:latin typeface="Segoe UI Light"/>
            </a:endParaRPr>
          </a:p>
        </p:txBody>
      </p:sp>
      <p:sp>
        <p:nvSpPr>
          <p:cNvPr id="30" name="Basic Math in Excel  m2Subtractionissimilar00:02:18.2-00:02:23.9"/>
          <p:cNvSpPr txBox="1"/>
          <p:nvPr>
            <p:custDataLst>
              <p:tags r:id="rId2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Subtraction is similar to addition, but there isn’t a SUBTRACTION function.</a:t>
            </a:r>
            <a:endParaRPr lang="en-US" sz="1800">
              <a:solidFill>
                <a:srgbClr val="FFFFFF"/>
              </a:solidFill>
              <a:latin typeface="Segoe UI Light"/>
            </a:endParaRPr>
          </a:p>
        </p:txBody>
      </p:sp>
      <p:sp>
        <p:nvSpPr>
          <p:cNvPr id="31" name="Basic Math in Excel  m2Tosubtract,you00:02:24.0-00:02:37.2"/>
          <p:cNvSpPr txBox="1"/>
          <p:nvPr>
            <p:custDataLst>
              <p:tags r:id="rId2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subtract, you use a basic formula like: number or cell, minus, the next number or cell, and so on.</a:t>
            </a:r>
            <a:endParaRPr lang="en-US" sz="1800">
              <a:solidFill>
                <a:srgbClr val="FFFFFF"/>
              </a:solidFill>
              <a:latin typeface="Segoe UI Light"/>
            </a:endParaRPr>
          </a:p>
        </p:txBody>
      </p:sp>
      <p:sp>
        <p:nvSpPr>
          <p:cNvPr id="33" name="Basic Math in Excel  m2YoucanSUM00:02:37.3-00:02:40.8"/>
          <p:cNvSpPr txBox="1"/>
          <p:nvPr>
            <p:custDataLst>
              <p:tags r:id="rId2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SUM numbers where some of them are negative.</a:t>
            </a:r>
            <a:endParaRPr lang="en-US" sz="1800">
              <a:solidFill>
                <a:srgbClr val="FFFFFF"/>
              </a:solidFill>
              <a:latin typeface="Segoe UI Light"/>
            </a:endParaRPr>
          </a:p>
        </p:txBody>
      </p:sp>
      <p:sp>
        <p:nvSpPr>
          <p:cNvPr id="34" name="Basic Math in Excel  m2Thekeyboardshortcut00:02:40.9-00:02:48.4"/>
          <p:cNvSpPr txBox="1"/>
          <p:nvPr>
            <p:custDataLst>
              <p:tags r:id="rId2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keyboard shortcut for AutoSum is Alt+=, and then I press Enter.</a:t>
            </a:r>
            <a:endParaRPr lang="en-US" sz="1800">
              <a:solidFill>
                <a:srgbClr val="FFFFFF"/>
              </a:solidFill>
              <a:latin typeface="Segoe UI Light"/>
            </a:endParaRPr>
          </a:p>
        </p:txBody>
      </p:sp>
      <p:sp>
        <p:nvSpPr>
          <p:cNvPr id="67" name="Basic Math in Excel  m2Thisisequivalent00:02:48.5-00:02:55.8"/>
          <p:cNvSpPr txBox="1"/>
          <p:nvPr>
            <p:custDataLst>
              <p:tags r:id="rId2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is equivalent to 6 minus 3 plus 4 minus 5.</a:t>
            </a:r>
            <a:endParaRPr lang="en-US" sz="1800">
              <a:solidFill>
                <a:srgbClr val="FFFFFF"/>
              </a:solidFill>
              <a:latin typeface="Segoe UI Light"/>
            </a:endParaRPr>
          </a:p>
        </p:txBody>
      </p:sp>
      <p:sp>
        <p:nvSpPr>
          <p:cNvPr id="68" name="Basic Math in Excel  m2Youcanalso00:02:55.9-00:03:00.3"/>
          <p:cNvSpPr txBox="1"/>
          <p:nvPr>
            <p:custDataLst>
              <p:tags r:id="rId2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also subtract the results of one SUM function from another.</a:t>
            </a:r>
            <a:endParaRPr lang="en-US" sz="1800">
              <a:solidFill>
                <a:srgbClr val="FFFFFF"/>
              </a:solidFill>
              <a:latin typeface="Segoe UI Light"/>
            </a:endParaRPr>
          </a:p>
        </p:txBody>
      </p:sp>
      <p:sp>
        <p:nvSpPr>
          <p:cNvPr id="69" name="Basic Math in Excel  m2SUM,selecta00:03:00.4-00:03:17.3"/>
          <p:cNvSpPr txBox="1"/>
          <p:nvPr>
            <p:custDataLst>
              <p:tags r:id="rId2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SUM, select a range of cells, minus, SUM, select another range of cells, and press Enter.</a:t>
            </a:r>
            <a:endParaRPr lang="en-US" sz="1800">
              <a:solidFill>
                <a:srgbClr val="FFFFFF"/>
              </a:solidFill>
              <a:latin typeface="Segoe UI Light"/>
            </a:endParaRPr>
          </a:p>
        </p:txBody>
      </p:sp>
      <p:sp>
        <p:nvSpPr>
          <p:cNvPr id="70" name="Basic Math in Excel  m2AsImentioned00:03:17.4-00:03:35.1"/>
          <p:cNvSpPr txBox="1"/>
          <p:nvPr>
            <p:custDataLst>
              <p:tags r:id="rId2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As I mentioned about adding earlier, to multiply cells, you could type out =A3*A4*A5*A6, but that’s tedious.</a:t>
            </a:r>
            <a:endParaRPr lang="en-US" sz="1800">
              <a:solidFill>
                <a:srgbClr val="FFFFFF"/>
              </a:solidFill>
              <a:latin typeface="Segoe UI Light"/>
            </a:endParaRPr>
          </a:p>
        </p:txBody>
      </p:sp>
      <p:sp>
        <p:nvSpPr>
          <p:cNvPr id="71" name="Basic Math in Excel  m2Tospeedthings00:03:35.2-00:03:40.8"/>
          <p:cNvSpPr txBox="1"/>
          <p:nvPr>
            <p:custDataLst>
              <p:tags r:id="rId3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speed things up, use the PRODUCT function to multiply numbers or cells.</a:t>
            </a:r>
            <a:endParaRPr lang="en-US" sz="1800">
              <a:solidFill>
                <a:srgbClr val="FFFFFF"/>
              </a:solidFill>
              <a:latin typeface="Segoe UI Light"/>
            </a:endParaRPr>
          </a:p>
        </p:txBody>
      </p:sp>
      <p:sp>
        <p:nvSpPr>
          <p:cNvPr id="72" name="Basic Math in Excel  m2PRODUCTissimilar00:03:40.9-00:03:46.4"/>
          <p:cNvSpPr txBox="1"/>
          <p:nvPr>
            <p:custDataLst>
              <p:tags r:id="rId3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PRODUCT is similar to the SUM function, but instead of adding numbers it multiplies them.</a:t>
            </a:r>
            <a:endParaRPr lang="en-US" sz="1800">
              <a:solidFill>
                <a:srgbClr val="FFFFFF"/>
              </a:solidFill>
              <a:latin typeface="Segoe UI Light"/>
            </a:endParaRPr>
          </a:p>
        </p:txBody>
      </p:sp>
      <p:sp>
        <p:nvSpPr>
          <p:cNvPr id="73" name="Basic Math in Excel  m2It’sanotherexample00:03:46.5-00:03:52.6"/>
          <p:cNvSpPr txBox="1"/>
          <p:nvPr>
            <p:custDataLst>
              <p:tags r:id="rId3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It’s another example of how functions help save you time.</a:t>
            </a:r>
            <a:endParaRPr lang="en-US" sz="1800">
              <a:solidFill>
                <a:srgbClr val="FFFFFF"/>
              </a:solidFill>
              <a:latin typeface="Segoe UI Light"/>
            </a:endParaRPr>
          </a:p>
        </p:txBody>
      </p:sp>
      <p:sp>
        <p:nvSpPr>
          <p:cNvPr id="75" name="Basic Math in Excel  m2Thesyntaxof00:03:52.7-00:03:57.7"/>
          <p:cNvSpPr txBox="1"/>
          <p:nvPr>
            <p:custDataLst>
              <p:tags r:id="rId3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syntax of the PRODUCT function is PRODUCT, open parenthesis,</a:t>
            </a:r>
            <a:endParaRPr lang="en-US" sz="1800">
              <a:solidFill>
                <a:srgbClr val="FFFFFF"/>
              </a:solidFill>
              <a:latin typeface="Segoe UI Light"/>
            </a:endParaRPr>
          </a:p>
        </p:txBody>
      </p:sp>
      <p:sp>
        <p:nvSpPr>
          <p:cNvPr id="76" name="Basic Math in Excel  m2arguments—likenumbersor00:03:57.8-00:04:06.5"/>
          <p:cNvSpPr txBox="1"/>
          <p:nvPr>
            <p:custDataLst>
              <p:tags r:id="rId3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arguments—like numbers or cell references separated by commas—and finally, close parenthesis.</a:t>
            </a:r>
            <a:endParaRPr lang="en-US" sz="1800">
              <a:solidFill>
                <a:srgbClr val="FFFFFF"/>
              </a:solidFill>
              <a:latin typeface="Segoe UI Light"/>
            </a:endParaRPr>
          </a:p>
        </p:txBody>
      </p:sp>
      <p:sp>
        <p:nvSpPr>
          <p:cNvPr id="77" name="Basic Math in Excel  m2Tomultiplycells00:04:06.6-00:04:11.8"/>
          <p:cNvSpPr txBox="1"/>
          <p:nvPr>
            <p:custDataLst>
              <p:tags r:id="rId3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multiply cells and ranges of cells in one formula:</a:t>
            </a:r>
            <a:endParaRPr lang="en-US" sz="1800">
              <a:solidFill>
                <a:srgbClr val="FFFFFF"/>
              </a:solidFill>
              <a:latin typeface="Segoe UI Light"/>
            </a:endParaRPr>
          </a:p>
        </p:txBody>
      </p:sp>
      <p:sp>
        <p:nvSpPr>
          <p:cNvPr id="78" name="Basic Math in Excel  m2PRODUCT,holddown00:04:11.9-00:04:29.1"/>
          <p:cNvSpPr txBox="1"/>
          <p:nvPr>
            <p:custDataLst>
              <p:tags r:id="rId3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PRODUCT, hold down the Ctrl key, select the desired cells and ranges of cells, and press Enter.</a:t>
            </a:r>
            <a:endParaRPr lang="en-US" sz="1800">
              <a:solidFill>
                <a:srgbClr val="FFFFFF"/>
              </a:solidFill>
              <a:latin typeface="Segoe UI Light"/>
            </a:endParaRPr>
          </a:p>
        </p:txBody>
      </p:sp>
      <p:sp>
        <p:nvSpPr>
          <p:cNvPr id="79" name="Basic Math in Excel  m2Theformulauses00:04:29.2-00:04:38.6"/>
          <p:cNvSpPr txBox="1"/>
          <p:nvPr>
            <p:custDataLst>
              <p:tags r:id="rId3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formula uses the PRODUCT function to multiply cells containing numbers and ignores the empty cells.</a:t>
            </a:r>
            <a:endParaRPr lang="en-US" sz="1800">
              <a:solidFill>
                <a:srgbClr val="FFFFFF"/>
              </a:solidFill>
              <a:latin typeface="Segoe UI Light"/>
            </a:endParaRPr>
          </a:p>
        </p:txBody>
      </p:sp>
      <p:sp>
        <p:nvSpPr>
          <p:cNvPr id="80" name="Basic Math in Excel  m2Divisionissimilar00:04:38.7-00:04:44.4"/>
          <p:cNvSpPr txBox="1"/>
          <p:nvPr>
            <p:custDataLst>
              <p:tags r:id="rId3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Division is similar to multiplication, but there isn’t a DIVIDE function.</a:t>
            </a:r>
            <a:endParaRPr lang="en-US" sz="1800">
              <a:solidFill>
                <a:srgbClr val="FFFFFF"/>
              </a:solidFill>
              <a:latin typeface="Segoe UI Light"/>
            </a:endParaRPr>
          </a:p>
        </p:txBody>
      </p:sp>
      <p:sp>
        <p:nvSpPr>
          <p:cNvPr id="81" name="Basic Math in Excel  m2Abasicformula00:04:44.5-00:04:53.8"/>
          <p:cNvSpPr txBox="1"/>
          <p:nvPr>
            <p:custDataLst>
              <p:tags r:id="rId3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 basic formula would be: number or cell, forward slash, the next number or cell, and so on.</a:t>
            </a:r>
            <a:endParaRPr lang="en-US" sz="1800">
              <a:solidFill>
                <a:srgbClr val="FFFFFF"/>
              </a:solidFill>
              <a:latin typeface="Segoe UI Light"/>
            </a:endParaRPr>
          </a:p>
        </p:txBody>
      </p:sp>
      <p:sp>
        <p:nvSpPr>
          <p:cNvPr id="82" name="Basic Math in Excel  m2Youcandivide00:04:53.9-00:05:01.2"/>
          <p:cNvSpPr txBox="1"/>
          <p:nvPr>
            <p:custDataLst>
              <p:tags r:id="rId4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divide the results of one function, such as PRODUCT, by the results of another, such as SUM.</a:t>
            </a:r>
            <a:endParaRPr lang="en-US" sz="1800">
              <a:solidFill>
                <a:srgbClr val="FFFFFF"/>
              </a:solidFill>
              <a:latin typeface="Segoe UI Light"/>
            </a:endParaRPr>
          </a:p>
        </p:txBody>
      </p:sp>
      <p:sp>
        <p:nvSpPr>
          <p:cNvPr id="83" name="Basic Math in Excel  m2Thisformuladivides00:05:01.3-00:05:11.4"/>
          <p:cNvSpPr txBox="1"/>
          <p:nvPr>
            <p:custDataLst>
              <p:tags r:id="rId4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formula divides the PRODUCT of the cells in B3 through B6, by the SUM of the cells in C3 through C6.</a:t>
            </a:r>
            <a:endParaRPr lang="en-US" sz="1800">
              <a:solidFill>
                <a:srgbClr val="FFFFFF"/>
              </a:solidFill>
              <a:latin typeface="Segoe UI Light"/>
            </a:endParaRPr>
          </a:p>
        </p:txBody>
      </p:sp>
      <p:sp>
        <p:nvSpPr>
          <p:cNvPr id="84" name="Basic Math in Excel  m2Upnext,Operator00:05:11.5-00:05:14.8"/>
          <p:cNvSpPr txBox="1"/>
          <p:nvPr>
            <p:custDataLst>
              <p:tags r:id="rId4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Up next, Operator order</a:t>
            </a:r>
            <a:endParaRPr lang="en-US" sz="1800">
              <a:solidFill>
                <a:srgbClr val="FFFFFF"/>
              </a:solidFill>
              <a:latin typeface="Segoe UI Light"/>
            </a:endParaRPr>
          </a:p>
        </p:txBody>
      </p:sp>
      <p:sp useBgFill="1">
        <p:nvSpPr>
          <p:cNvPr id="62" name="CCShade"/>
          <p:cNvSpPr/>
          <p:nvPr/>
        </p:nvSpPr>
        <p:spPr>
          <a:xfrm>
            <a:off x="1124712" y="6975836"/>
            <a:ext cx="10736262"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Tree>
    <p:extLst>
      <p:ext uri="{BB962C8B-B14F-4D97-AF65-F5344CB8AC3E}">
        <p14:creationId xmlns:p14="http://schemas.microsoft.com/office/powerpoint/2010/main" val="2357560579"/>
      </p:ext>
    </p:extLst>
  </p:cSld>
  <p:clrMapOvr>
    <a:masterClrMapping/>
  </p:clrMapOvr>
  <p:transition advClick="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1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Basic Math in Excel  m200:00:01.2"/>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
                                            <p:tgtEl>
                                              <p:spTgt spid="12"/>
                                            </p:tgtEl>
                                          </p:cBhvr>
                                        </p:animEffect>
                                      </p:childTnLst>
                                    </p:cTn>
                                  </p:par>
                                </p:childTnLst>
                              </p:cTn>
                            </p:par>
                          </p:childTnLst>
                        </p:cTn>
                      </p:par>
                    </p:childTnLst>
                  </p:cTn>
                  <p:nextCondLst>
                    <p:cond evt="onMediaBookmark" delay="0">
                      <p:tgtEl>
                        <p14:bmkTgt spid="2" bmkName="Basic Math in Excel  m200:00:01.2"/>
                      </p:tgtEl>
                    </p:cond>
                  </p:nextCondLst>
                </p:seq>
                <p:seq concurrent="1" nextAc="seek">
                  <p:cTn id="28" restart="whenNotActive" fill="hold" evtFilter="cancelBubble" nodeType="interactiveSeq">
                    <p:stCondLst>
                      <p:cond evt="onMediaBookmark" delay="0">
                        <p:tgtEl>
                          <p14:bmkTgt spid="2" bmkName="Basic Math in Excel  m200:00:06.6"/>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12"/>
                                            </p:tgtEl>
                                          </p:cBhvr>
                                        </p:animEffect>
                                        <p:set>
                                          <p:cBhvr>
                                            <p:cTn id="33" dur="1" fill="hold">
                                              <p:stCondLst>
                                                <p:cond delay="199"/>
                                              </p:stCondLst>
                                            </p:cTn>
                                            <p:tgtEl>
                                              <p:spTgt spid="1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06.6"/>
                      </p:tgtEl>
                    </p:cond>
                  </p:nextCondLst>
                </p:seq>
                <p:seq concurrent="1" nextAc="seek">
                  <p:cTn id="34" restart="whenNotActive" fill="hold" evtFilter="cancelBubble" nodeType="interactiveSeq">
                    <p:stCondLst>
                      <p:cond evt="onMediaBookmark" delay="0">
                        <p:tgtEl>
                          <p14:bmkTgt spid="2" bmkName="Basic Math in Excel  m200:00:06.7"/>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
                                            <p:tgtEl>
                                              <p:spTgt spid="13"/>
                                            </p:tgtEl>
                                          </p:cBhvr>
                                        </p:animEffect>
                                      </p:childTnLst>
                                    </p:cTn>
                                  </p:par>
                                </p:childTnLst>
                              </p:cTn>
                            </p:par>
                          </p:childTnLst>
                        </p:cTn>
                      </p:par>
                    </p:childTnLst>
                  </p:cTn>
                  <p:nextCondLst>
                    <p:cond evt="onMediaBookmark" delay="0">
                      <p:tgtEl>
                        <p14:bmkTgt spid="2" bmkName="Basic Math in Excel  m200:00:06.7"/>
                      </p:tgtEl>
                    </p:cond>
                  </p:nextCondLst>
                </p:seq>
                <p:seq concurrent="1" nextAc="seek">
                  <p:cTn id="40" restart="whenNotActive" fill="hold" evtFilter="cancelBubble" nodeType="interactiveSeq">
                    <p:stCondLst>
                      <p:cond evt="onMediaBookmark" delay="0">
                        <p:tgtEl>
                          <p14:bmkTgt spid="2" bmkName="Basic Math in Excel  m200:00:18.7"/>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13"/>
                                            </p:tgtEl>
                                          </p:cBhvr>
                                        </p:animEffect>
                                        <p:set>
                                          <p:cBhvr>
                                            <p:cTn id="45" dur="1" fill="hold">
                                              <p:stCondLst>
                                                <p:cond delay="199"/>
                                              </p:stCondLst>
                                            </p:cTn>
                                            <p:tgtEl>
                                              <p:spTgt spid="1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18.7"/>
                      </p:tgtEl>
                    </p:cond>
                  </p:nextCondLst>
                </p:seq>
                <p:seq concurrent="1" nextAc="seek">
                  <p:cTn id="46" restart="whenNotActive" fill="hold" evtFilter="cancelBubble" nodeType="interactiveSeq">
                    <p:stCondLst>
                      <p:cond evt="onMediaBookmark" delay="0">
                        <p:tgtEl>
                          <p14:bmkTgt spid="2" bmkName="Basic Math in Excel  m200:00:18.8"/>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200"/>
                                            <p:tgtEl>
                                              <p:spTgt spid="14"/>
                                            </p:tgtEl>
                                          </p:cBhvr>
                                        </p:animEffect>
                                      </p:childTnLst>
                                    </p:cTn>
                                  </p:par>
                                </p:childTnLst>
                              </p:cTn>
                            </p:par>
                          </p:childTnLst>
                        </p:cTn>
                      </p:par>
                    </p:childTnLst>
                  </p:cTn>
                  <p:nextCondLst>
                    <p:cond evt="onMediaBookmark" delay="0">
                      <p:tgtEl>
                        <p14:bmkTgt spid="2" bmkName="Basic Math in Excel  m200:00:18.8"/>
                      </p:tgtEl>
                    </p:cond>
                  </p:nextCondLst>
                </p:seq>
                <p:seq concurrent="1" nextAc="seek">
                  <p:cTn id="52" restart="whenNotActive" fill="hold" evtFilter="cancelBubble" nodeType="interactiveSeq">
                    <p:stCondLst>
                      <p:cond evt="onMediaBookmark" delay="0">
                        <p:tgtEl>
                          <p14:bmkTgt spid="2" bmkName="Basic Math in Excel  m200:00:25.1"/>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14"/>
                                            </p:tgtEl>
                                          </p:cBhvr>
                                        </p:animEffect>
                                        <p:set>
                                          <p:cBhvr>
                                            <p:cTn id="57" dur="1" fill="hold">
                                              <p:stCondLst>
                                                <p:cond delay="199"/>
                                              </p:stCondLst>
                                            </p:cTn>
                                            <p:tgtEl>
                                              <p:spTgt spid="1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25.1"/>
                      </p:tgtEl>
                    </p:cond>
                  </p:nextCondLst>
                </p:seq>
                <p:seq concurrent="1" nextAc="seek">
                  <p:cTn id="58" restart="whenNotActive" fill="hold" evtFilter="cancelBubble" nodeType="interactiveSeq">
                    <p:stCondLst>
                      <p:cond evt="onMediaBookmark" delay="0">
                        <p:tgtEl>
                          <p14:bmkTgt spid="2" bmkName="Basic Math in Excel  m200:00:25.2"/>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200"/>
                                            <p:tgtEl>
                                              <p:spTgt spid="15"/>
                                            </p:tgtEl>
                                          </p:cBhvr>
                                        </p:animEffect>
                                      </p:childTnLst>
                                    </p:cTn>
                                  </p:par>
                                </p:childTnLst>
                              </p:cTn>
                            </p:par>
                          </p:childTnLst>
                        </p:cTn>
                      </p:par>
                    </p:childTnLst>
                  </p:cTn>
                  <p:nextCondLst>
                    <p:cond evt="onMediaBookmark" delay="0">
                      <p:tgtEl>
                        <p14:bmkTgt spid="2" bmkName="Basic Math in Excel  m200:00:25.2"/>
                      </p:tgtEl>
                    </p:cond>
                  </p:nextCondLst>
                </p:seq>
                <p:seq concurrent="1" nextAc="seek">
                  <p:cTn id="64" restart="whenNotActive" fill="hold" evtFilter="cancelBubble" nodeType="interactiveSeq">
                    <p:stCondLst>
                      <p:cond evt="onMediaBookmark" delay="0">
                        <p:tgtEl>
                          <p14:bmkTgt spid="2" bmkName="Basic Math in Excel  m200:00:35.4"/>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5"/>
                                            </p:tgtEl>
                                          </p:cBhvr>
                                        </p:animEffect>
                                        <p:set>
                                          <p:cBhvr>
                                            <p:cTn id="69"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35.4"/>
                      </p:tgtEl>
                    </p:cond>
                  </p:nextCondLst>
                </p:seq>
                <p:seq concurrent="1" nextAc="seek">
                  <p:cTn id="70" restart="whenNotActive" fill="hold" evtFilter="cancelBubble" nodeType="interactiveSeq">
                    <p:stCondLst>
                      <p:cond evt="onMediaBookmark" delay="0">
                        <p:tgtEl>
                          <p14:bmkTgt spid="2" bmkName="Basic Math in Excel  m200:00:35.5"/>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200"/>
                                            <p:tgtEl>
                                              <p:spTgt spid="16"/>
                                            </p:tgtEl>
                                          </p:cBhvr>
                                        </p:animEffect>
                                      </p:childTnLst>
                                    </p:cTn>
                                  </p:par>
                                </p:childTnLst>
                              </p:cTn>
                            </p:par>
                          </p:childTnLst>
                        </p:cTn>
                      </p:par>
                    </p:childTnLst>
                  </p:cTn>
                  <p:nextCondLst>
                    <p:cond evt="onMediaBookmark" delay="0">
                      <p:tgtEl>
                        <p14:bmkTgt spid="2" bmkName="Basic Math in Excel  m200:00:35.5"/>
                      </p:tgtEl>
                    </p:cond>
                  </p:nextCondLst>
                </p:seq>
                <p:seq concurrent="1" nextAc="seek">
                  <p:cTn id="76" restart="whenNotActive" fill="hold" evtFilter="cancelBubble" nodeType="interactiveSeq">
                    <p:stCondLst>
                      <p:cond evt="onMediaBookmark" delay="0">
                        <p:tgtEl>
                          <p14:bmkTgt spid="2" bmkName="Basic Math in Excel  m200:00:40.8"/>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6"/>
                                            </p:tgtEl>
                                          </p:cBhvr>
                                        </p:animEffect>
                                        <p:set>
                                          <p:cBhvr>
                                            <p:cTn id="81" dur="1" fill="hold">
                                              <p:stCondLst>
                                                <p:cond delay="199"/>
                                              </p:stCondLst>
                                            </p:cTn>
                                            <p:tgtEl>
                                              <p:spTgt spid="1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40.8"/>
                      </p:tgtEl>
                    </p:cond>
                  </p:nextCondLst>
                </p:seq>
                <p:seq concurrent="1" nextAc="seek">
                  <p:cTn id="82" restart="whenNotActive" fill="hold" evtFilter="cancelBubble" nodeType="interactiveSeq">
                    <p:stCondLst>
                      <p:cond evt="onMediaBookmark" delay="0">
                        <p:tgtEl>
                          <p14:bmkTgt spid="2" bmkName="Basic Math in Excel  m200:00:40.9"/>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00"/>
                                            <p:tgtEl>
                                              <p:spTgt spid="17"/>
                                            </p:tgtEl>
                                          </p:cBhvr>
                                        </p:animEffect>
                                      </p:childTnLst>
                                    </p:cTn>
                                  </p:par>
                                </p:childTnLst>
                              </p:cTn>
                            </p:par>
                          </p:childTnLst>
                        </p:cTn>
                      </p:par>
                    </p:childTnLst>
                  </p:cTn>
                  <p:nextCondLst>
                    <p:cond evt="onMediaBookmark" delay="0">
                      <p:tgtEl>
                        <p14:bmkTgt spid="2" bmkName="Basic Math in Excel  m200:00:40.9"/>
                      </p:tgtEl>
                    </p:cond>
                  </p:nextCondLst>
                </p:seq>
                <p:seq concurrent="1" nextAc="seek">
                  <p:cTn id="88" restart="whenNotActive" fill="hold" evtFilter="cancelBubble" nodeType="interactiveSeq">
                    <p:stCondLst>
                      <p:cond evt="onMediaBookmark" delay="0">
                        <p:tgtEl>
                          <p14:bmkTgt spid="2" bmkName="Basic Math in Excel  m200:00:48.2"/>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7"/>
                                            </p:tgtEl>
                                          </p:cBhvr>
                                        </p:animEffect>
                                        <p:set>
                                          <p:cBhvr>
                                            <p:cTn id="93" dur="1" fill="hold">
                                              <p:stCondLst>
                                                <p:cond delay="1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48.2"/>
                      </p:tgtEl>
                    </p:cond>
                  </p:nextCondLst>
                </p:seq>
                <p:seq concurrent="1" nextAc="seek">
                  <p:cTn id="94" restart="whenNotActive" fill="hold" evtFilter="cancelBubble" nodeType="interactiveSeq">
                    <p:stCondLst>
                      <p:cond evt="onMediaBookmark" delay="0">
                        <p:tgtEl>
                          <p14:bmkTgt spid="2" bmkName="Basic Math in Excel  m200:00:48.3"/>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200"/>
                                            <p:tgtEl>
                                              <p:spTgt spid="18"/>
                                            </p:tgtEl>
                                          </p:cBhvr>
                                        </p:animEffect>
                                      </p:childTnLst>
                                    </p:cTn>
                                  </p:par>
                                </p:childTnLst>
                              </p:cTn>
                            </p:par>
                          </p:childTnLst>
                        </p:cTn>
                      </p:par>
                    </p:childTnLst>
                  </p:cTn>
                  <p:nextCondLst>
                    <p:cond evt="onMediaBookmark" delay="0">
                      <p:tgtEl>
                        <p14:bmkTgt spid="2" bmkName="Basic Math in Excel  m200:00:48.3"/>
                      </p:tgtEl>
                    </p:cond>
                  </p:nextCondLst>
                </p:seq>
                <p:seq concurrent="1" nextAc="seek">
                  <p:cTn id="100" restart="whenNotActive" fill="hold" evtFilter="cancelBubble" nodeType="interactiveSeq">
                    <p:stCondLst>
                      <p:cond evt="onMediaBookmark" delay="0">
                        <p:tgtEl>
                          <p14:bmkTgt spid="2" bmkName="Basic Math in Excel  m200:00:53.3"/>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8"/>
                                            </p:tgtEl>
                                          </p:cBhvr>
                                        </p:animEffect>
                                        <p:set>
                                          <p:cBhvr>
                                            <p:cTn id="105" dur="1" fill="hold">
                                              <p:stCondLst>
                                                <p:cond delay="199"/>
                                              </p:stCondLst>
                                            </p:cTn>
                                            <p:tgtEl>
                                              <p:spTgt spid="1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53.3"/>
                      </p:tgtEl>
                    </p:cond>
                  </p:nextCondLst>
                </p:seq>
                <p:seq concurrent="1" nextAc="seek">
                  <p:cTn id="106" restart="whenNotActive" fill="hold" evtFilter="cancelBubble" nodeType="interactiveSeq">
                    <p:stCondLst>
                      <p:cond evt="onMediaBookmark" delay="0">
                        <p:tgtEl>
                          <p14:bmkTgt spid="2" bmkName="Basic Math in Excel  m200:00:53.4"/>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200"/>
                                            <p:tgtEl>
                                              <p:spTgt spid="19"/>
                                            </p:tgtEl>
                                          </p:cBhvr>
                                        </p:animEffect>
                                      </p:childTnLst>
                                    </p:cTn>
                                  </p:par>
                                </p:childTnLst>
                              </p:cTn>
                            </p:par>
                          </p:childTnLst>
                        </p:cTn>
                      </p:par>
                    </p:childTnLst>
                  </p:cTn>
                  <p:nextCondLst>
                    <p:cond evt="onMediaBookmark" delay="0">
                      <p:tgtEl>
                        <p14:bmkTgt spid="2" bmkName="Basic Math in Excel  m200:00:53.4"/>
                      </p:tgtEl>
                    </p:cond>
                  </p:nextCondLst>
                </p:seq>
                <p:seq concurrent="1" nextAc="seek">
                  <p:cTn id="112" restart="whenNotActive" fill="hold" evtFilter="cancelBubble" nodeType="interactiveSeq">
                    <p:stCondLst>
                      <p:cond evt="onMediaBookmark" delay="0">
                        <p:tgtEl>
                          <p14:bmkTgt spid="2" bmkName="Basic Math in Excel  m200:00:59.3"/>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9"/>
                                            </p:tgtEl>
                                          </p:cBhvr>
                                        </p:animEffect>
                                        <p:set>
                                          <p:cBhvr>
                                            <p:cTn id="117" dur="1" fill="hold">
                                              <p:stCondLst>
                                                <p:cond delay="1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0:59.3"/>
                      </p:tgtEl>
                    </p:cond>
                  </p:nextCondLst>
                </p:seq>
                <p:seq concurrent="1" nextAc="seek">
                  <p:cTn id="118" restart="whenNotActive" fill="hold" evtFilter="cancelBubble" nodeType="interactiveSeq">
                    <p:stCondLst>
                      <p:cond evt="onMediaBookmark" delay="0">
                        <p:tgtEl>
                          <p14:bmkTgt spid="2" bmkName="Basic Math in Excel  m200:00:59.4"/>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200"/>
                                            <p:tgtEl>
                                              <p:spTgt spid="20"/>
                                            </p:tgtEl>
                                          </p:cBhvr>
                                        </p:animEffect>
                                      </p:childTnLst>
                                    </p:cTn>
                                  </p:par>
                                </p:childTnLst>
                              </p:cTn>
                            </p:par>
                          </p:childTnLst>
                        </p:cTn>
                      </p:par>
                    </p:childTnLst>
                  </p:cTn>
                  <p:nextCondLst>
                    <p:cond evt="onMediaBookmark" delay="0">
                      <p:tgtEl>
                        <p14:bmkTgt spid="2" bmkName="Basic Math in Excel  m200:00:59.4"/>
                      </p:tgtEl>
                    </p:cond>
                  </p:nextCondLst>
                </p:seq>
                <p:seq concurrent="1" nextAc="seek">
                  <p:cTn id="124" restart="whenNotActive" fill="hold" evtFilter="cancelBubble" nodeType="interactiveSeq">
                    <p:stCondLst>
                      <p:cond evt="onMediaBookmark" delay="0">
                        <p:tgtEl>
                          <p14:bmkTgt spid="2" bmkName="Basic Math in Excel  m200:01:08.4"/>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20"/>
                                            </p:tgtEl>
                                          </p:cBhvr>
                                        </p:animEffect>
                                        <p:set>
                                          <p:cBhvr>
                                            <p:cTn id="129" dur="1" fill="hold">
                                              <p:stCondLst>
                                                <p:cond delay="199"/>
                                              </p:stCondLst>
                                            </p:cTn>
                                            <p:tgtEl>
                                              <p:spTgt spid="2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08.4"/>
                      </p:tgtEl>
                    </p:cond>
                  </p:nextCondLst>
                </p:seq>
                <p:seq concurrent="1" nextAc="seek">
                  <p:cTn id="130" restart="whenNotActive" fill="hold" evtFilter="cancelBubble" nodeType="interactiveSeq">
                    <p:stCondLst>
                      <p:cond evt="onMediaBookmark" delay="0">
                        <p:tgtEl>
                          <p14:bmkTgt spid="2" bmkName="Basic Math in Excel  m200:01:08.5"/>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1"/>
                                            </p:tgtEl>
                                            <p:attrNameLst>
                                              <p:attrName>style.visibility</p:attrName>
                                            </p:attrNameLst>
                                          </p:cBhvr>
                                          <p:to>
                                            <p:strVal val="visible"/>
                                          </p:to>
                                        </p:set>
                                        <p:animEffect transition="in" filter="fade">
                                          <p:cBhvr>
                                            <p:cTn id="135" dur="200"/>
                                            <p:tgtEl>
                                              <p:spTgt spid="21"/>
                                            </p:tgtEl>
                                          </p:cBhvr>
                                        </p:animEffect>
                                      </p:childTnLst>
                                    </p:cTn>
                                  </p:par>
                                </p:childTnLst>
                              </p:cTn>
                            </p:par>
                          </p:childTnLst>
                        </p:cTn>
                      </p:par>
                    </p:childTnLst>
                  </p:cTn>
                  <p:nextCondLst>
                    <p:cond evt="onMediaBookmark" delay="0">
                      <p:tgtEl>
                        <p14:bmkTgt spid="2" bmkName="Basic Math in Excel  m200:01:08.5"/>
                      </p:tgtEl>
                    </p:cond>
                  </p:nextCondLst>
                </p:seq>
                <p:seq concurrent="1" nextAc="seek">
                  <p:cTn id="136" restart="whenNotActive" fill="hold" evtFilter="cancelBubble" nodeType="interactiveSeq">
                    <p:stCondLst>
                      <p:cond evt="onMediaBookmark" delay="0">
                        <p:tgtEl>
                          <p14:bmkTgt spid="2" bmkName="Basic Math in Excel  m200:01:14.7"/>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1"/>
                                            </p:tgtEl>
                                          </p:cBhvr>
                                        </p:animEffect>
                                        <p:set>
                                          <p:cBhvr>
                                            <p:cTn id="141" dur="1" fill="hold">
                                              <p:stCondLst>
                                                <p:cond delay="199"/>
                                              </p:stCondLst>
                                            </p:cTn>
                                            <p:tgtEl>
                                              <p:spTgt spid="2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14.7"/>
                      </p:tgtEl>
                    </p:cond>
                  </p:nextCondLst>
                </p:seq>
                <p:seq concurrent="1" nextAc="seek">
                  <p:cTn id="142" restart="whenNotActive" fill="hold" evtFilter="cancelBubble" nodeType="interactiveSeq">
                    <p:stCondLst>
                      <p:cond evt="onMediaBookmark" delay="0">
                        <p:tgtEl>
                          <p14:bmkTgt spid="2" bmkName="Basic Math in Excel  m200:01:14.8"/>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200"/>
                                            <p:tgtEl>
                                              <p:spTgt spid="22"/>
                                            </p:tgtEl>
                                          </p:cBhvr>
                                        </p:animEffect>
                                      </p:childTnLst>
                                    </p:cTn>
                                  </p:par>
                                </p:childTnLst>
                              </p:cTn>
                            </p:par>
                          </p:childTnLst>
                        </p:cTn>
                      </p:par>
                    </p:childTnLst>
                  </p:cTn>
                  <p:nextCondLst>
                    <p:cond evt="onMediaBookmark" delay="0">
                      <p:tgtEl>
                        <p14:bmkTgt spid="2" bmkName="Basic Math in Excel  m200:01:14.8"/>
                      </p:tgtEl>
                    </p:cond>
                  </p:nextCondLst>
                </p:seq>
                <p:seq concurrent="1" nextAc="seek">
                  <p:cTn id="148" restart="whenNotActive" fill="hold" evtFilter="cancelBubble" nodeType="interactiveSeq">
                    <p:stCondLst>
                      <p:cond evt="onMediaBookmark" delay="0">
                        <p:tgtEl>
                          <p14:bmkTgt spid="2" bmkName="Basic Math in Excel  m200:01:23.0"/>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2"/>
                                            </p:tgtEl>
                                          </p:cBhvr>
                                        </p:animEffect>
                                        <p:set>
                                          <p:cBhvr>
                                            <p:cTn id="153"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23.0"/>
                      </p:tgtEl>
                    </p:cond>
                  </p:nextCondLst>
                </p:seq>
                <p:seq concurrent="1" nextAc="seek">
                  <p:cTn id="154" restart="whenNotActive" fill="hold" evtFilter="cancelBubble" nodeType="interactiveSeq">
                    <p:stCondLst>
                      <p:cond evt="onMediaBookmark" delay="0">
                        <p:tgtEl>
                          <p14:bmkTgt spid="2" bmkName="Basic Math in Excel  m200:01:23.1"/>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Effect transition="in" filter="fade">
                                          <p:cBhvr>
                                            <p:cTn id="159" dur="200"/>
                                            <p:tgtEl>
                                              <p:spTgt spid="23"/>
                                            </p:tgtEl>
                                          </p:cBhvr>
                                        </p:animEffect>
                                      </p:childTnLst>
                                    </p:cTn>
                                  </p:par>
                                </p:childTnLst>
                              </p:cTn>
                            </p:par>
                          </p:childTnLst>
                        </p:cTn>
                      </p:par>
                    </p:childTnLst>
                  </p:cTn>
                  <p:nextCondLst>
                    <p:cond evt="onMediaBookmark" delay="0">
                      <p:tgtEl>
                        <p14:bmkTgt spid="2" bmkName="Basic Math in Excel  m200:01:23.1"/>
                      </p:tgtEl>
                    </p:cond>
                  </p:nextCondLst>
                </p:seq>
                <p:seq concurrent="1" nextAc="seek">
                  <p:cTn id="160" restart="whenNotActive" fill="hold" evtFilter="cancelBubble" nodeType="interactiveSeq">
                    <p:stCondLst>
                      <p:cond evt="onMediaBookmark" delay="0">
                        <p:tgtEl>
                          <p14:bmkTgt spid="2" bmkName="Basic Math in Excel  m200:01:31.1"/>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23"/>
                                            </p:tgtEl>
                                          </p:cBhvr>
                                        </p:animEffect>
                                        <p:set>
                                          <p:cBhvr>
                                            <p:cTn id="165" dur="1" fill="hold">
                                              <p:stCondLst>
                                                <p:cond delay="199"/>
                                              </p:stCondLst>
                                            </p:cTn>
                                            <p:tgtEl>
                                              <p:spTgt spid="2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31.1"/>
                      </p:tgtEl>
                    </p:cond>
                  </p:nextCondLst>
                </p:seq>
                <p:seq concurrent="1" nextAc="seek">
                  <p:cTn id="166" restart="whenNotActive" fill="hold" evtFilter="cancelBubble" nodeType="interactiveSeq">
                    <p:stCondLst>
                      <p:cond evt="onMediaBookmark" delay="0">
                        <p:tgtEl>
                          <p14:bmkTgt spid="2" bmkName="Basic Math in Excel  m200:01:31.2"/>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24"/>
                                            </p:tgtEl>
                                            <p:attrNameLst>
                                              <p:attrName>style.visibility</p:attrName>
                                            </p:attrNameLst>
                                          </p:cBhvr>
                                          <p:to>
                                            <p:strVal val="visible"/>
                                          </p:to>
                                        </p:set>
                                        <p:animEffect transition="in" filter="fade">
                                          <p:cBhvr>
                                            <p:cTn id="171" dur="200"/>
                                            <p:tgtEl>
                                              <p:spTgt spid="24"/>
                                            </p:tgtEl>
                                          </p:cBhvr>
                                        </p:animEffect>
                                      </p:childTnLst>
                                    </p:cTn>
                                  </p:par>
                                </p:childTnLst>
                              </p:cTn>
                            </p:par>
                          </p:childTnLst>
                        </p:cTn>
                      </p:par>
                    </p:childTnLst>
                  </p:cTn>
                  <p:nextCondLst>
                    <p:cond evt="onMediaBookmark" delay="0">
                      <p:tgtEl>
                        <p14:bmkTgt spid="2" bmkName="Basic Math in Excel  m200:01:31.2"/>
                      </p:tgtEl>
                    </p:cond>
                  </p:nextCondLst>
                </p:seq>
                <p:seq concurrent="1" nextAc="seek">
                  <p:cTn id="172" restart="whenNotActive" fill="hold" evtFilter="cancelBubble" nodeType="interactiveSeq">
                    <p:stCondLst>
                      <p:cond evt="onMediaBookmark" delay="0">
                        <p:tgtEl>
                          <p14:bmkTgt spid="2" bmkName="Basic Math in Excel  m200:01:38.6"/>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24"/>
                                            </p:tgtEl>
                                          </p:cBhvr>
                                        </p:animEffect>
                                        <p:set>
                                          <p:cBhvr>
                                            <p:cTn id="177" dur="1" fill="hold">
                                              <p:stCondLst>
                                                <p:cond delay="199"/>
                                              </p:stCondLst>
                                            </p:cTn>
                                            <p:tgtEl>
                                              <p:spTgt spid="2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38.6"/>
                      </p:tgtEl>
                    </p:cond>
                  </p:nextCondLst>
                </p:seq>
                <p:seq concurrent="1" nextAc="seek">
                  <p:cTn id="178" restart="whenNotActive" fill="hold" evtFilter="cancelBubble" nodeType="interactiveSeq">
                    <p:stCondLst>
                      <p:cond evt="onMediaBookmark" delay="0">
                        <p:tgtEl>
                          <p14:bmkTgt spid="2" bmkName="Basic Math in Excel  m200:01:38.7"/>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25"/>
                                            </p:tgtEl>
                                            <p:attrNameLst>
                                              <p:attrName>style.visibility</p:attrName>
                                            </p:attrNameLst>
                                          </p:cBhvr>
                                          <p:to>
                                            <p:strVal val="visible"/>
                                          </p:to>
                                        </p:set>
                                        <p:animEffect transition="in" filter="fade">
                                          <p:cBhvr>
                                            <p:cTn id="183" dur="200"/>
                                            <p:tgtEl>
                                              <p:spTgt spid="25"/>
                                            </p:tgtEl>
                                          </p:cBhvr>
                                        </p:animEffect>
                                      </p:childTnLst>
                                    </p:cTn>
                                  </p:par>
                                </p:childTnLst>
                              </p:cTn>
                            </p:par>
                          </p:childTnLst>
                        </p:cTn>
                      </p:par>
                    </p:childTnLst>
                  </p:cTn>
                  <p:nextCondLst>
                    <p:cond evt="onMediaBookmark" delay="0">
                      <p:tgtEl>
                        <p14:bmkTgt spid="2" bmkName="Basic Math in Excel  m200:01:38.7"/>
                      </p:tgtEl>
                    </p:cond>
                  </p:nextCondLst>
                </p:seq>
                <p:seq concurrent="1" nextAc="seek">
                  <p:cTn id="184" restart="whenNotActive" fill="hold" evtFilter="cancelBubble" nodeType="interactiveSeq">
                    <p:stCondLst>
                      <p:cond evt="onMediaBookmark" delay="0">
                        <p:tgtEl>
                          <p14:bmkTgt spid="2" bmkName="Basic Math in Excel  m200:01:41.8"/>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25"/>
                                            </p:tgtEl>
                                          </p:cBhvr>
                                        </p:animEffect>
                                        <p:set>
                                          <p:cBhvr>
                                            <p:cTn id="189" dur="1" fill="hold">
                                              <p:stCondLst>
                                                <p:cond delay="199"/>
                                              </p:stCondLst>
                                            </p:cTn>
                                            <p:tgtEl>
                                              <p:spTgt spid="2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41.8"/>
                      </p:tgtEl>
                    </p:cond>
                  </p:nextCondLst>
                </p:seq>
                <p:seq concurrent="1" nextAc="seek">
                  <p:cTn id="190" restart="whenNotActive" fill="hold" evtFilter="cancelBubble" nodeType="interactiveSeq">
                    <p:stCondLst>
                      <p:cond evt="onMediaBookmark" delay="0">
                        <p:tgtEl>
                          <p14:bmkTgt spid="2" bmkName="Basic Math in Excel  m200:01:41.9"/>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26"/>
                                            </p:tgtEl>
                                            <p:attrNameLst>
                                              <p:attrName>style.visibility</p:attrName>
                                            </p:attrNameLst>
                                          </p:cBhvr>
                                          <p:to>
                                            <p:strVal val="visible"/>
                                          </p:to>
                                        </p:set>
                                        <p:animEffect transition="in" filter="fade">
                                          <p:cBhvr>
                                            <p:cTn id="195" dur="200"/>
                                            <p:tgtEl>
                                              <p:spTgt spid="26"/>
                                            </p:tgtEl>
                                          </p:cBhvr>
                                        </p:animEffect>
                                      </p:childTnLst>
                                    </p:cTn>
                                  </p:par>
                                </p:childTnLst>
                              </p:cTn>
                            </p:par>
                          </p:childTnLst>
                        </p:cTn>
                      </p:par>
                    </p:childTnLst>
                  </p:cTn>
                  <p:nextCondLst>
                    <p:cond evt="onMediaBookmark" delay="0">
                      <p:tgtEl>
                        <p14:bmkTgt spid="2" bmkName="Basic Math in Excel  m200:01:41.9"/>
                      </p:tgtEl>
                    </p:cond>
                  </p:nextCondLst>
                </p:seq>
                <p:seq concurrent="1" nextAc="seek">
                  <p:cTn id="196" restart="whenNotActive" fill="hold" evtFilter="cancelBubble" nodeType="interactiveSeq">
                    <p:stCondLst>
                      <p:cond evt="onMediaBookmark" delay="0">
                        <p:tgtEl>
                          <p14:bmkTgt spid="2" bmkName="Basic Math in Excel  m200:01:50.9"/>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26"/>
                                            </p:tgtEl>
                                          </p:cBhvr>
                                        </p:animEffect>
                                        <p:set>
                                          <p:cBhvr>
                                            <p:cTn id="201" dur="1" fill="hold">
                                              <p:stCondLst>
                                                <p:cond delay="199"/>
                                              </p:stCondLst>
                                            </p:cTn>
                                            <p:tgtEl>
                                              <p:spTgt spid="2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50.9"/>
                      </p:tgtEl>
                    </p:cond>
                  </p:nextCondLst>
                </p:seq>
                <p:seq concurrent="1" nextAc="seek">
                  <p:cTn id="202" restart="whenNotActive" fill="hold" evtFilter="cancelBubble" nodeType="interactiveSeq">
                    <p:stCondLst>
                      <p:cond evt="onMediaBookmark" delay="0">
                        <p:tgtEl>
                          <p14:bmkTgt spid="2" bmkName="Basic Math in Excel  m200:01:51.0"/>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27"/>
                                            </p:tgtEl>
                                            <p:attrNameLst>
                                              <p:attrName>style.visibility</p:attrName>
                                            </p:attrNameLst>
                                          </p:cBhvr>
                                          <p:to>
                                            <p:strVal val="visible"/>
                                          </p:to>
                                        </p:set>
                                        <p:animEffect transition="in" filter="fade">
                                          <p:cBhvr>
                                            <p:cTn id="207" dur="200"/>
                                            <p:tgtEl>
                                              <p:spTgt spid="27"/>
                                            </p:tgtEl>
                                          </p:cBhvr>
                                        </p:animEffect>
                                      </p:childTnLst>
                                    </p:cTn>
                                  </p:par>
                                </p:childTnLst>
                              </p:cTn>
                            </p:par>
                          </p:childTnLst>
                        </p:cTn>
                      </p:par>
                    </p:childTnLst>
                  </p:cTn>
                  <p:nextCondLst>
                    <p:cond evt="onMediaBookmark" delay="0">
                      <p:tgtEl>
                        <p14:bmkTgt spid="2" bmkName="Basic Math in Excel  m200:01:51.0"/>
                      </p:tgtEl>
                    </p:cond>
                  </p:nextCondLst>
                </p:seq>
                <p:seq concurrent="1" nextAc="seek">
                  <p:cTn id="208" restart="whenNotActive" fill="hold" evtFilter="cancelBubble" nodeType="interactiveSeq">
                    <p:stCondLst>
                      <p:cond evt="onMediaBookmark" delay="0">
                        <p:tgtEl>
                          <p14:bmkTgt spid="2" bmkName="Basic Math in Excel  m200:01:56.4"/>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27"/>
                                            </p:tgtEl>
                                          </p:cBhvr>
                                        </p:animEffect>
                                        <p:set>
                                          <p:cBhvr>
                                            <p:cTn id="213" dur="1" fill="hold">
                                              <p:stCondLst>
                                                <p:cond delay="199"/>
                                              </p:stCondLst>
                                            </p:cTn>
                                            <p:tgtEl>
                                              <p:spTgt spid="2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1:56.4"/>
                      </p:tgtEl>
                    </p:cond>
                  </p:nextCondLst>
                </p:seq>
                <p:seq concurrent="1" nextAc="seek">
                  <p:cTn id="214" restart="whenNotActive" fill="hold" evtFilter="cancelBubble" nodeType="interactiveSeq">
                    <p:stCondLst>
                      <p:cond evt="onMediaBookmark" delay="0">
                        <p:tgtEl>
                          <p14:bmkTgt spid="2" bmkName="Basic Math in Excel  m200:01:56.5"/>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28"/>
                                            </p:tgtEl>
                                            <p:attrNameLst>
                                              <p:attrName>style.visibility</p:attrName>
                                            </p:attrNameLst>
                                          </p:cBhvr>
                                          <p:to>
                                            <p:strVal val="visible"/>
                                          </p:to>
                                        </p:set>
                                        <p:animEffect transition="in" filter="fade">
                                          <p:cBhvr>
                                            <p:cTn id="219" dur="200"/>
                                            <p:tgtEl>
                                              <p:spTgt spid="28"/>
                                            </p:tgtEl>
                                          </p:cBhvr>
                                        </p:animEffect>
                                      </p:childTnLst>
                                    </p:cTn>
                                  </p:par>
                                </p:childTnLst>
                              </p:cTn>
                            </p:par>
                          </p:childTnLst>
                        </p:cTn>
                      </p:par>
                    </p:childTnLst>
                  </p:cTn>
                  <p:nextCondLst>
                    <p:cond evt="onMediaBookmark" delay="0">
                      <p:tgtEl>
                        <p14:bmkTgt spid="2" bmkName="Basic Math in Excel  m200:01:56.5"/>
                      </p:tgtEl>
                    </p:cond>
                  </p:nextCondLst>
                </p:seq>
                <p:seq concurrent="1" nextAc="seek">
                  <p:cTn id="220" restart="whenNotActive" fill="hold" evtFilter="cancelBubble" nodeType="interactiveSeq">
                    <p:stCondLst>
                      <p:cond evt="onMediaBookmark" delay="0">
                        <p:tgtEl>
                          <p14:bmkTgt spid="2" bmkName="Basic Math in Excel  m200:02:10.1"/>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28"/>
                                            </p:tgtEl>
                                          </p:cBhvr>
                                        </p:animEffect>
                                        <p:set>
                                          <p:cBhvr>
                                            <p:cTn id="225" dur="1" fill="hold">
                                              <p:stCondLst>
                                                <p:cond delay="199"/>
                                              </p:stCondLst>
                                            </p:cTn>
                                            <p:tgtEl>
                                              <p:spTgt spid="2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10.1"/>
                      </p:tgtEl>
                    </p:cond>
                  </p:nextCondLst>
                </p:seq>
                <p:seq concurrent="1" nextAc="seek">
                  <p:cTn id="226" restart="whenNotActive" fill="hold" evtFilter="cancelBubble" nodeType="interactiveSeq">
                    <p:stCondLst>
                      <p:cond evt="onMediaBookmark" delay="0">
                        <p:tgtEl>
                          <p14:bmkTgt spid="2" bmkName="Basic Math in Excel  m200:02:10.2"/>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29"/>
                                            </p:tgtEl>
                                            <p:attrNameLst>
                                              <p:attrName>style.visibility</p:attrName>
                                            </p:attrNameLst>
                                          </p:cBhvr>
                                          <p:to>
                                            <p:strVal val="visible"/>
                                          </p:to>
                                        </p:set>
                                        <p:animEffect transition="in" filter="fade">
                                          <p:cBhvr>
                                            <p:cTn id="231" dur="200"/>
                                            <p:tgtEl>
                                              <p:spTgt spid="29"/>
                                            </p:tgtEl>
                                          </p:cBhvr>
                                        </p:animEffect>
                                      </p:childTnLst>
                                    </p:cTn>
                                  </p:par>
                                </p:childTnLst>
                              </p:cTn>
                            </p:par>
                          </p:childTnLst>
                        </p:cTn>
                      </p:par>
                    </p:childTnLst>
                  </p:cTn>
                  <p:nextCondLst>
                    <p:cond evt="onMediaBookmark" delay="0">
                      <p:tgtEl>
                        <p14:bmkTgt spid="2" bmkName="Basic Math in Excel  m200:02:10.2"/>
                      </p:tgtEl>
                    </p:cond>
                  </p:nextCondLst>
                </p:seq>
                <p:seq concurrent="1" nextAc="seek">
                  <p:cTn id="232" restart="whenNotActive" fill="hold" evtFilter="cancelBubble" nodeType="interactiveSeq">
                    <p:stCondLst>
                      <p:cond evt="onMediaBookmark" delay="0">
                        <p:tgtEl>
                          <p14:bmkTgt spid="2" bmkName="Basic Math in Excel  m200:02:18.1"/>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29"/>
                                            </p:tgtEl>
                                          </p:cBhvr>
                                        </p:animEffect>
                                        <p:set>
                                          <p:cBhvr>
                                            <p:cTn id="237" dur="1" fill="hold">
                                              <p:stCondLst>
                                                <p:cond delay="199"/>
                                              </p:stCondLst>
                                            </p:cTn>
                                            <p:tgtEl>
                                              <p:spTgt spid="2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18.1"/>
                      </p:tgtEl>
                    </p:cond>
                  </p:nextCondLst>
                </p:seq>
                <p:seq concurrent="1" nextAc="seek">
                  <p:cTn id="238" restart="whenNotActive" fill="hold" evtFilter="cancelBubble" nodeType="interactiveSeq">
                    <p:stCondLst>
                      <p:cond evt="onMediaBookmark" delay="0">
                        <p:tgtEl>
                          <p14:bmkTgt spid="2" bmkName="Basic Math in Excel  m200:02:18.2"/>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30"/>
                                            </p:tgtEl>
                                            <p:attrNameLst>
                                              <p:attrName>style.visibility</p:attrName>
                                            </p:attrNameLst>
                                          </p:cBhvr>
                                          <p:to>
                                            <p:strVal val="visible"/>
                                          </p:to>
                                        </p:set>
                                        <p:animEffect transition="in" filter="fade">
                                          <p:cBhvr>
                                            <p:cTn id="243" dur="200"/>
                                            <p:tgtEl>
                                              <p:spTgt spid="30"/>
                                            </p:tgtEl>
                                          </p:cBhvr>
                                        </p:animEffect>
                                      </p:childTnLst>
                                    </p:cTn>
                                  </p:par>
                                </p:childTnLst>
                              </p:cTn>
                            </p:par>
                          </p:childTnLst>
                        </p:cTn>
                      </p:par>
                    </p:childTnLst>
                  </p:cTn>
                  <p:nextCondLst>
                    <p:cond evt="onMediaBookmark" delay="0">
                      <p:tgtEl>
                        <p14:bmkTgt spid="2" bmkName="Basic Math in Excel  m200:02:18.2"/>
                      </p:tgtEl>
                    </p:cond>
                  </p:nextCondLst>
                </p:seq>
                <p:seq concurrent="1" nextAc="seek">
                  <p:cTn id="244" restart="whenNotActive" fill="hold" evtFilter="cancelBubble" nodeType="interactiveSeq">
                    <p:stCondLst>
                      <p:cond evt="onMediaBookmark" delay="0">
                        <p:tgtEl>
                          <p14:bmkTgt spid="2" bmkName="Basic Math in Excel  m200:02:23.9"/>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30"/>
                                            </p:tgtEl>
                                          </p:cBhvr>
                                        </p:animEffect>
                                        <p:set>
                                          <p:cBhvr>
                                            <p:cTn id="249"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23.9"/>
                      </p:tgtEl>
                    </p:cond>
                  </p:nextCondLst>
                </p:seq>
                <p:seq concurrent="1" nextAc="seek">
                  <p:cTn id="250" restart="whenNotActive" fill="hold" evtFilter="cancelBubble" nodeType="interactiveSeq">
                    <p:stCondLst>
                      <p:cond evt="onMediaBookmark" delay="0">
                        <p:tgtEl>
                          <p14:bmkTgt spid="2" bmkName="Basic Math in Excel  m200:02:24.0"/>
                        </p:tgtEl>
                      </p:cond>
                    </p:stCondLst>
                    <p:endSync evt="end" delay="0">
                      <p:rtn val="all"/>
                    </p:endSync>
                    <p:childTnLst>
                      <p:par>
                        <p:cTn id="251" fill="hold">
                          <p:stCondLst>
                            <p:cond delay="0"/>
                          </p:stCondLst>
                          <p:childTnLst>
                            <p:par>
                              <p:cTn id="252" fill="hold">
                                <p:stCondLst>
                                  <p:cond delay="0"/>
                                </p:stCondLst>
                                <p:childTnLst>
                                  <p:par>
                                    <p:cTn id="253" presetID="10" presetClass="entr" presetSubtype="0" fill="hold" grpId="0" nodeType="withEffect">
                                      <p:stCondLst>
                                        <p:cond delay="0"/>
                                      </p:stCondLst>
                                      <p:childTnLst>
                                        <p:set>
                                          <p:cBhvr>
                                            <p:cTn id="254" dur="1" fill="hold">
                                              <p:stCondLst>
                                                <p:cond delay="0"/>
                                              </p:stCondLst>
                                            </p:cTn>
                                            <p:tgtEl>
                                              <p:spTgt spid="31"/>
                                            </p:tgtEl>
                                            <p:attrNameLst>
                                              <p:attrName>style.visibility</p:attrName>
                                            </p:attrNameLst>
                                          </p:cBhvr>
                                          <p:to>
                                            <p:strVal val="visible"/>
                                          </p:to>
                                        </p:set>
                                        <p:animEffect transition="in" filter="fade">
                                          <p:cBhvr>
                                            <p:cTn id="255" dur="200"/>
                                            <p:tgtEl>
                                              <p:spTgt spid="31"/>
                                            </p:tgtEl>
                                          </p:cBhvr>
                                        </p:animEffect>
                                      </p:childTnLst>
                                    </p:cTn>
                                  </p:par>
                                </p:childTnLst>
                              </p:cTn>
                            </p:par>
                          </p:childTnLst>
                        </p:cTn>
                      </p:par>
                    </p:childTnLst>
                  </p:cTn>
                  <p:nextCondLst>
                    <p:cond evt="onMediaBookmark" delay="0">
                      <p:tgtEl>
                        <p14:bmkTgt spid="2" bmkName="Basic Math in Excel  m200:02:24.0"/>
                      </p:tgtEl>
                    </p:cond>
                  </p:nextCondLst>
                </p:seq>
                <p:seq concurrent="1" nextAc="seek">
                  <p:cTn id="256" restart="whenNotActive" fill="hold" evtFilter="cancelBubble" nodeType="interactiveSeq">
                    <p:stCondLst>
                      <p:cond evt="onMediaBookmark" delay="0">
                        <p:tgtEl>
                          <p14:bmkTgt spid="2" bmkName="Basic Math in Excel  m200:02:37.2"/>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withEffect">
                                      <p:stCondLst>
                                        <p:cond delay="0"/>
                                      </p:stCondLst>
                                      <p:childTnLst>
                                        <p:animEffect transition="out" filter="fade">
                                          <p:cBhvr>
                                            <p:cTn id="260" dur="200"/>
                                            <p:tgtEl>
                                              <p:spTgt spid="31"/>
                                            </p:tgtEl>
                                          </p:cBhvr>
                                        </p:animEffect>
                                        <p:set>
                                          <p:cBhvr>
                                            <p:cTn id="261" dur="1" fill="hold">
                                              <p:stCondLst>
                                                <p:cond delay="199"/>
                                              </p:stCondLst>
                                            </p:cTn>
                                            <p:tgtEl>
                                              <p:spTgt spid="3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37.2"/>
                      </p:tgtEl>
                    </p:cond>
                  </p:nextCondLst>
                </p:seq>
                <p:seq concurrent="1" nextAc="seek">
                  <p:cTn id="262" restart="whenNotActive" fill="hold" evtFilter="cancelBubble" nodeType="interactiveSeq">
                    <p:stCondLst>
                      <p:cond evt="onMediaBookmark" delay="0">
                        <p:tgtEl>
                          <p14:bmkTgt spid="2" bmkName="Basic Math in Excel  m200:02:37.3"/>
                        </p:tgtEl>
                      </p:cond>
                    </p:stCondLst>
                    <p:endSync evt="end" delay="0">
                      <p:rtn val="all"/>
                    </p:endSync>
                    <p:childTnLst>
                      <p:par>
                        <p:cTn id="263" fill="hold">
                          <p:stCondLst>
                            <p:cond delay="0"/>
                          </p:stCondLst>
                          <p:childTnLst>
                            <p:par>
                              <p:cTn id="264" fill="hold">
                                <p:stCondLst>
                                  <p:cond delay="0"/>
                                </p:stCondLst>
                                <p:childTnLst>
                                  <p:par>
                                    <p:cTn id="265" presetID="10" presetClass="entr" presetSubtype="0" fill="hold" grpId="0" nodeType="withEffect">
                                      <p:stCondLst>
                                        <p:cond delay="0"/>
                                      </p:stCondLst>
                                      <p:childTnLst>
                                        <p:set>
                                          <p:cBhvr>
                                            <p:cTn id="266" dur="1" fill="hold">
                                              <p:stCondLst>
                                                <p:cond delay="0"/>
                                              </p:stCondLst>
                                            </p:cTn>
                                            <p:tgtEl>
                                              <p:spTgt spid="33"/>
                                            </p:tgtEl>
                                            <p:attrNameLst>
                                              <p:attrName>style.visibility</p:attrName>
                                            </p:attrNameLst>
                                          </p:cBhvr>
                                          <p:to>
                                            <p:strVal val="visible"/>
                                          </p:to>
                                        </p:set>
                                        <p:animEffect transition="in" filter="fade">
                                          <p:cBhvr>
                                            <p:cTn id="267" dur="200"/>
                                            <p:tgtEl>
                                              <p:spTgt spid="33"/>
                                            </p:tgtEl>
                                          </p:cBhvr>
                                        </p:animEffect>
                                      </p:childTnLst>
                                    </p:cTn>
                                  </p:par>
                                </p:childTnLst>
                              </p:cTn>
                            </p:par>
                          </p:childTnLst>
                        </p:cTn>
                      </p:par>
                    </p:childTnLst>
                  </p:cTn>
                  <p:nextCondLst>
                    <p:cond evt="onMediaBookmark" delay="0">
                      <p:tgtEl>
                        <p14:bmkTgt spid="2" bmkName="Basic Math in Excel  m200:02:37.3"/>
                      </p:tgtEl>
                    </p:cond>
                  </p:nextCondLst>
                </p:seq>
                <p:seq concurrent="1" nextAc="seek">
                  <p:cTn id="268" restart="whenNotActive" fill="hold" evtFilter="cancelBubble" nodeType="interactiveSeq">
                    <p:stCondLst>
                      <p:cond evt="onMediaBookmark" delay="0">
                        <p:tgtEl>
                          <p14:bmkTgt spid="2" bmkName="Basic Math in Excel  m200:02:40.8"/>
                        </p:tgtEl>
                      </p:cond>
                    </p:stCondLst>
                    <p:endSync evt="end" delay="0">
                      <p:rtn val="all"/>
                    </p:endSync>
                    <p:childTnLst>
                      <p:par>
                        <p:cTn id="269" fill="hold">
                          <p:stCondLst>
                            <p:cond delay="0"/>
                          </p:stCondLst>
                          <p:childTnLst>
                            <p:par>
                              <p:cTn id="270" fill="hold">
                                <p:stCondLst>
                                  <p:cond delay="0"/>
                                </p:stCondLst>
                                <p:childTnLst>
                                  <p:par>
                                    <p:cTn id="271" presetID="10" presetClass="exit" presetSubtype="0" fill="hold" grpId="1" nodeType="withEffect">
                                      <p:stCondLst>
                                        <p:cond delay="0"/>
                                      </p:stCondLst>
                                      <p:childTnLst>
                                        <p:animEffect transition="out" filter="fade">
                                          <p:cBhvr>
                                            <p:cTn id="272" dur="200"/>
                                            <p:tgtEl>
                                              <p:spTgt spid="33"/>
                                            </p:tgtEl>
                                          </p:cBhvr>
                                        </p:animEffect>
                                        <p:set>
                                          <p:cBhvr>
                                            <p:cTn id="273" dur="1" fill="hold">
                                              <p:stCondLst>
                                                <p:cond delay="199"/>
                                              </p:stCondLst>
                                            </p:cTn>
                                            <p:tgtEl>
                                              <p:spTgt spid="3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40.8"/>
                      </p:tgtEl>
                    </p:cond>
                  </p:nextCondLst>
                </p:seq>
                <p:seq concurrent="1" nextAc="seek">
                  <p:cTn id="274" restart="whenNotActive" fill="hold" evtFilter="cancelBubble" nodeType="interactiveSeq">
                    <p:stCondLst>
                      <p:cond evt="onMediaBookmark" delay="0">
                        <p:tgtEl>
                          <p14:bmkTgt spid="2" bmkName="Basic Math in Excel  m200:02:40.9"/>
                        </p:tgtEl>
                      </p:cond>
                    </p:stCondLst>
                    <p:endSync evt="end" delay="0">
                      <p:rtn val="all"/>
                    </p:endSync>
                    <p:childTnLst>
                      <p:par>
                        <p:cTn id="275" fill="hold">
                          <p:stCondLst>
                            <p:cond delay="0"/>
                          </p:stCondLst>
                          <p:childTnLst>
                            <p:par>
                              <p:cTn id="276" fill="hold">
                                <p:stCondLst>
                                  <p:cond delay="0"/>
                                </p:stCondLst>
                                <p:childTnLst>
                                  <p:par>
                                    <p:cTn id="277" presetID="10" presetClass="entr" presetSubtype="0" fill="hold" grpId="0" nodeType="withEffect">
                                      <p:stCondLst>
                                        <p:cond delay="0"/>
                                      </p:stCondLst>
                                      <p:childTnLst>
                                        <p:set>
                                          <p:cBhvr>
                                            <p:cTn id="278" dur="1" fill="hold">
                                              <p:stCondLst>
                                                <p:cond delay="0"/>
                                              </p:stCondLst>
                                            </p:cTn>
                                            <p:tgtEl>
                                              <p:spTgt spid="34"/>
                                            </p:tgtEl>
                                            <p:attrNameLst>
                                              <p:attrName>style.visibility</p:attrName>
                                            </p:attrNameLst>
                                          </p:cBhvr>
                                          <p:to>
                                            <p:strVal val="visible"/>
                                          </p:to>
                                        </p:set>
                                        <p:animEffect transition="in" filter="fade">
                                          <p:cBhvr>
                                            <p:cTn id="279" dur="200"/>
                                            <p:tgtEl>
                                              <p:spTgt spid="34"/>
                                            </p:tgtEl>
                                          </p:cBhvr>
                                        </p:animEffect>
                                      </p:childTnLst>
                                    </p:cTn>
                                  </p:par>
                                </p:childTnLst>
                              </p:cTn>
                            </p:par>
                          </p:childTnLst>
                        </p:cTn>
                      </p:par>
                    </p:childTnLst>
                  </p:cTn>
                  <p:nextCondLst>
                    <p:cond evt="onMediaBookmark" delay="0">
                      <p:tgtEl>
                        <p14:bmkTgt spid="2" bmkName="Basic Math in Excel  m200:02:40.9"/>
                      </p:tgtEl>
                    </p:cond>
                  </p:nextCondLst>
                </p:seq>
                <p:seq concurrent="1" nextAc="seek">
                  <p:cTn id="280" restart="whenNotActive" fill="hold" evtFilter="cancelBubble" nodeType="interactiveSeq">
                    <p:stCondLst>
                      <p:cond evt="onMediaBookmark" delay="0">
                        <p:tgtEl>
                          <p14:bmkTgt spid="2" bmkName="Basic Math in Excel  m200:02:48.4"/>
                        </p:tgtEl>
                      </p:cond>
                    </p:stCondLst>
                    <p:endSync evt="end" delay="0">
                      <p:rtn val="all"/>
                    </p:endSync>
                    <p:childTnLst>
                      <p:par>
                        <p:cTn id="281" fill="hold">
                          <p:stCondLst>
                            <p:cond delay="0"/>
                          </p:stCondLst>
                          <p:childTnLst>
                            <p:par>
                              <p:cTn id="282" fill="hold">
                                <p:stCondLst>
                                  <p:cond delay="0"/>
                                </p:stCondLst>
                                <p:childTnLst>
                                  <p:par>
                                    <p:cTn id="283" presetID="10" presetClass="exit" presetSubtype="0" fill="hold" grpId="1" nodeType="withEffect">
                                      <p:stCondLst>
                                        <p:cond delay="0"/>
                                      </p:stCondLst>
                                      <p:childTnLst>
                                        <p:animEffect transition="out" filter="fade">
                                          <p:cBhvr>
                                            <p:cTn id="284" dur="200"/>
                                            <p:tgtEl>
                                              <p:spTgt spid="34"/>
                                            </p:tgtEl>
                                          </p:cBhvr>
                                        </p:animEffect>
                                        <p:set>
                                          <p:cBhvr>
                                            <p:cTn id="285" dur="1" fill="hold">
                                              <p:stCondLst>
                                                <p:cond delay="199"/>
                                              </p:stCondLst>
                                            </p:cTn>
                                            <p:tgtEl>
                                              <p:spTgt spid="3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48.4"/>
                      </p:tgtEl>
                    </p:cond>
                  </p:nextCondLst>
                </p:seq>
                <p:seq concurrent="1" nextAc="seek">
                  <p:cTn id="286" restart="whenNotActive" fill="hold" evtFilter="cancelBubble" nodeType="interactiveSeq">
                    <p:stCondLst>
                      <p:cond evt="onMediaBookmark" delay="0">
                        <p:tgtEl>
                          <p14:bmkTgt spid="2" bmkName="Basic Math in Excel  m200:02:48.5"/>
                        </p:tgtEl>
                      </p:cond>
                    </p:stCondLst>
                    <p:endSync evt="end" delay="0">
                      <p:rtn val="all"/>
                    </p:endSync>
                    <p:childTnLst>
                      <p:par>
                        <p:cTn id="287" fill="hold">
                          <p:stCondLst>
                            <p:cond delay="0"/>
                          </p:stCondLst>
                          <p:childTnLst>
                            <p:par>
                              <p:cTn id="288" fill="hold">
                                <p:stCondLst>
                                  <p:cond delay="0"/>
                                </p:stCondLst>
                                <p:childTnLst>
                                  <p:par>
                                    <p:cTn id="289" presetID="10" presetClass="entr" presetSubtype="0" fill="hold" grpId="0" nodeType="withEffect">
                                      <p:stCondLst>
                                        <p:cond delay="0"/>
                                      </p:stCondLst>
                                      <p:childTnLst>
                                        <p:set>
                                          <p:cBhvr>
                                            <p:cTn id="290" dur="1" fill="hold">
                                              <p:stCondLst>
                                                <p:cond delay="0"/>
                                              </p:stCondLst>
                                            </p:cTn>
                                            <p:tgtEl>
                                              <p:spTgt spid="67"/>
                                            </p:tgtEl>
                                            <p:attrNameLst>
                                              <p:attrName>style.visibility</p:attrName>
                                            </p:attrNameLst>
                                          </p:cBhvr>
                                          <p:to>
                                            <p:strVal val="visible"/>
                                          </p:to>
                                        </p:set>
                                        <p:animEffect transition="in" filter="fade">
                                          <p:cBhvr>
                                            <p:cTn id="291" dur="200"/>
                                            <p:tgtEl>
                                              <p:spTgt spid="67"/>
                                            </p:tgtEl>
                                          </p:cBhvr>
                                        </p:animEffect>
                                      </p:childTnLst>
                                    </p:cTn>
                                  </p:par>
                                </p:childTnLst>
                              </p:cTn>
                            </p:par>
                          </p:childTnLst>
                        </p:cTn>
                      </p:par>
                    </p:childTnLst>
                  </p:cTn>
                  <p:nextCondLst>
                    <p:cond evt="onMediaBookmark" delay="0">
                      <p:tgtEl>
                        <p14:bmkTgt spid="2" bmkName="Basic Math in Excel  m200:02:48.5"/>
                      </p:tgtEl>
                    </p:cond>
                  </p:nextCondLst>
                </p:seq>
                <p:seq concurrent="1" nextAc="seek">
                  <p:cTn id="292" restart="whenNotActive" fill="hold" evtFilter="cancelBubble" nodeType="interactiveSeq">
                    <p:stCondLst>
                      <p:cond evt="onMediaBookmark" delay="0">
                        <p:tgtEl>
                          <p14:bmkTgt spid="2" bmkName="Basic Math in Excel  m200:02:55.8"/>
                        </p:tgtEl>
                      </p:cond>
                    </p:stCondLst>
                    <p:endSync evt="end" delay="0">
                      <p:rtn val="all"/>
                    </p:endSync>
                    <p:childTnLst>
                      <p:par>
                        <p:cTn id="293" fill="hold">
                          <p:stCondLst>
                            <p:cond delay="0"/>
                          </p:stCondLst>
                          <p:childTnLst>
                            <p:par>
                              <p:cTn id="294" fill="hold">
                                <p:stCondLst>
                                  <p:cond delay="0"/>
                                </p:stCondLst>
                                <p:childTnLst>
                                  <p:par>
                                    <p:cTn id="295" presetID="10" presetClass="exit" presetSubtype="0" fill="hold" grpId="1" nodeType="withEffect">
                                      <p:stCondLst>
                                        <p:cond delay="0"/>
                                      </p:stCondLst>
                                      <p:childTnLst>
                                        <p:animEffect transition="out" filter="fade">
                                          <p:cBhvr>
                                            <p:cTn id="296" dur="200"/>
                                            <p:tgtEl>
                                              <p:spTgt spid="67"/>
                                            </p:tgtEl>
                                          </p:cBhvr>
                                        </p:animEffect>
                                        <p:set>
                                          <p:cBhvr>
                                            <p:cTn id="297" dur="1" fill="hold">
                                              <p:stCondLst>
                                                <p:cond delay="199"/>
                                              </p:stCondLst>
                                            </p:cTn>
                                            <p:tgtEl>
                                              <p:spTgt spid="6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2:55.8"/>
                      </p:tgtEl>
                    </p:cond>
                  </p:nextCondLst>
                </p:seq>
                <p:seq concurrent="1" nextAc="seek">
                  <p:cTn id="298" restart="whenNotActive" fill="hold" evtFilter="cancelBubble" nodeType="interactiveSeq">
                    <p:stCondLst>
                      <p:cond evt="onMediaBookmark" delay="0">
                        <p:tgtEl>
                          <p14:bmkTgt spid="2" bmkName="Basic Math in Excel  m200:02:55.9"/>
                        </p:tgtEl>
                      </p:cond>
                    </p:stCondLst>
                    <p:endSync evt="end" delay="0">
                      <p:rtn val="all"/>
                    </p:endSync>
                    <p:childTnLst>
                      <p:par>
                        <p:cTn id="299" fill="hold">
                          <p:stCondLst>
                            <p:cond delay="0"/>
                          </p:stCondLst>
                          <p:childTnLst>
                            <p:par>
                              <p:cTn id="300" fill="hold">
                                <p:stCondLst>
                                  <p:cond delay="0"/>
                                </p:stCondLst>
                                <p:childTnLst>
                                  <p:par>
                                    <p:cTn id="301" presetID="10" presetClass="entr" presetSubtype="0" fill="hold" grpId="0" nodeType="withEffect">
                                      <p:stCondLst>
                                        <p:cond delay="0"/>
                                      </p:stCondLst>
                                      <p:childTnLst>
                                        <p:set>
                                          <p:cBhvr>
                                            <p:cTn id="302" dur="1" fill="hold">
                                              <p:stCondLst>
                                                <p:cond delay="0"/>
                                              </p:stCondLst>
                                            </p:cTn>
                                            <p:tgtEl>
                                              <p:spTgt spid="68"/>
                                            </p:tgtEl>
                                            <p:attrNameLst>
                                              <p:attrName>style.visibility</p:attrName>
                                            </p:attrNameLst>
                                          </p:cBhvr>
                                          <p:to>
                                            <p:strVal val="visible"/>
                                          </p:to>
                                        </p:set>
                                        <p:animEffect transition="in" filter="fade">
                                          <p:cBhvr>
                                            <p:cTn id="303" dur="200"/>
                                            <p:tgtEl>
                                              <p:spTgt spid="68"/>
                                            </p:tgtEl>
                                          </p:cBhvr>
                                        </p:animEffect>
                                      </p:childTnLst>
                                    </p:cTn>
                                  </p:par>
                                </p:childTnLst>
                              </p:cTn>
                            </p:par>
                          </p:childTnLst>
                        </p:cTn>
                      </p:par>
                    </p:childTnLst>
                  </p:cTn>
                  <p:nextCondLst>
                    <p:cond evt="onMediaBookmark" delay="0">
                      <p:tgtEl>
                        <p14:bmkTgt spid="2" bmkName="Basic Math in Excel  m200:02:55.9"/>
                      </p:tgtEl>
                    </p:cond>
                  </p:nextCondLst>
                </p:seq>
                <p:seq concurrent="1" nextAc="seek">
                  <p:cTn id="304" restart="whenNotActive" fill="hold" evtFilter="cancelBubble" nodeType="interactiveSeq">
                    <p:stCondLst>
                      <p:cond evt="onMediaBookmark" delay="0">
                        <p:tgtEl>
                          <p14:bmkTgt spid="2" bmkName="Basic Math in Excel  m200:03:00.3"/>
                        </p:tgtEl>
                      </p:cond>
                    </p:stCondLst>
                    <p:endSync evt="end" delay="0">
                      <p:rtn val="all"/>
                    </p:endSync>
                    <p:childTnLst>
                      <p:par>
                        <p:cTn id="305" fill="hold">
                          <p:stCondLst>
                            <p:cond delay="0"/>
                          </p:stCondLst>
                          <p:childTnLst>
                            <p:par>
                              <p:cTn id="306" fill="hold">
                                <p:stCondLst>
                                  <p:cond delay="0"/>
                                </p:stCondLst>
                                <p:childTnLst>
                                  <p:par>
                                    <p:cTn id="307" presetID="10" presetClass="exit" presetSubtype="0" fill="hold" grpId="1" nodeType="withEffect">
                                      <p:stCondLst>
                                        <p:cond delay="0"/>
                                      </p:stCondLst>
                                      <p:childTnLst>
                                        <p:animEffect transition="out" filter="fade">
                                          <p:cBhvr>
                                            <p:cTn id="308" dur="200"/>
                                            <p:tgtEl>
                                              <p:spTgt spid="68"/>
                                            </p:tgtEl>
                                          </p:cBhvr>
                                        </p:animEffect>
                                        <p:set>
                                          <p:cBhvr>
                                            <p:cTn id="309" dur="1" fill="hold">
                                              <p:stCondLst>
                                                <p:cond delay="199"/>
                                              </p:stCondLst>
                                            </p:cTn>
                                            <p:tgtEl>
                                              <p:spTgt spid="6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00.3"/>
                      </p:tgtEl>
                    </p:cond>
                  </p:nextCondLst>
                </p:seq>
                <p:seq concurrent="1" nextAc="seek">
                  <p:cTn id="310" restart="whenNotActive" fill="hold" evtFilter="cancelBubble" nodeType="interactiveSeq">
                    <p:stCondLst>
                      <p:cond evt="onMediaBookmark" delay="0">
                        <p:tgtEl>
                          <p14:bmkTgt spid="2" bmkName="Basic Math in Excel  m200:03:00.4"/>
                        </p:tgtEl>
                      </p:cond>
                    </p:stCondLst>
                    <p:endSync evt="end" delay="0">
                      <p:rtn val="all"/>
                    </p:endSync>
                    <p:childTnLst>
                      <p:par>
                        <p:cTn id="311" fill="hold">
                          <p:stCondLst>
                            <p:cond delay="0"/>
                          </p:stCondLst>
                          <p:childTnLst>
                            <p:par>
                              <p:cTn id="312" fill="hold">
                                <p:stCondLst>
                                  <p:cond delay="0"/>
                                </p:stCondLst>
                                <p:childTnLst>
                                  <p:par>
                                    <p:cTn id="313" presetID="10" presetClass="entr" presetSubtype="0" fill="hold" grpId="0" nodeType="withEffect">
                                      <p:stCondLst>
                                        <p:cond delay="0"/>
                                      </p:stCondLst>
                                      <p:childTnLst>
                                        <p:set>
                                          <p:cBhvr>
                                            <p:cTn id="314" dur="1" fill="hold">
                                              <p:stCondLst>
                                                <p:cond delay="0"/>
                                              </p:stCondLst>
                                            </p:cTn>
                                            <p:tgtEl>
                                              <p:spTgt spid="69"/>
                                            </p:tgtEl>
                                            <p:attrNameLst>
                                              <p:attrName>style.visibility</p:attrName>
                                            </p:attrNameLst>
                                          </p:cBhvr>
                                          <p:to>
                                            <p:strVal val="visible"/>
                                          </p:to>
                                        </p:set>
                                        <p:animEffect transition="in" filter="fade">
                                          <p:cBhvr>
                                            <p:cTn id="315" dur="200"/>
                                            <p:tgtEl>
                                              <p:spTgt spid="69"/>
                                            </p:tgtEl>
                                          </p:cBhvr>
                                        </p:animEffect>
                                      </p:childTnLst>
                                    </p:cTn>
                                  </p:par>
                                </p:childTnLst>
                              </p:cTn>
                            </p:par>
                          </p:childTnLst>
                        </p:cTn>
                      </p:par>
                    </p:childTnLst>
                  </p:cTn>
                  <p:nextCondLst>
                    <p:cond evt="onMediaBookmark" delay="0">
                      <p:tgtEl>
                        <p14:bmkTgt spid="2" bmkName="Basic Math in Excel  m200:03:00.4"/>
                      </p:tgtEl>
                    </p:cond>
                  </p:nextCondLst>
                </p:seq>
                <p:seq concurrent="1" nextAc="seek">
                  <p:cTn id="316" restart="whenNotActive" fill="hold" evtFilter="cancelBubble" nodeType="interactiveSeq">
                    <p:stCondLst>
                      <p:cond evt="onMediaBookmark" delay="0">
                        <p:tgtEl>
                          <p14:bmkTgt spid="2" bmkName="Basic Math in Excel  m200:03:17.3"/>
                        </p:tgtEl>
                      </p:cond>
                    </p:stCondLst>
                    <p:endSync evt="end" delay="0">
                      <p:rtn val="all"/>
                    </p:endSync>
                    <p:childTnLst>
                      <p:par>
                        <p:cTn id="317" fill="hold">
                          <p:stCondLst>
                            <p:cond delay="0"/>
                          </p:stCondLst>
                          <p:childTnLst>
                            <p:par>
                              <p:cTn id="318" fill="hold">
                                <p:stCondLst>
                                  <p:cond delay="0"/>
                                </p:stCondLst>
                                <p:childTnLst>
                                  <p:par>
                                    <p:cTn id="319" presetID="10" presetClass="exit" presetSubtype="0" fill="hold" grpId="1" nodeType="withEffect">
                                      <p:stCondLst>
                                        <p:cond delay="0"/>
                                      </p:stCondLst>
                                      <p:childTnLst>
                                        <p:animEffect transition="out" filter="fade">
                                          <p:cBhvr>
                                            <p:cTn id="320" dur="200"/>
                                            <p:tgtEl>
                                              <p:spTgt spid="69"/>
                                            </p:tgtEl>
                                          </p:cBhvr>
                                        </p:animEffect>
                                        <p:set>
                                          <p:cBhvr>
                                            <p:cTn id="321" dur="1" fill="hold">
                                              <p:stCondLst>
                                                <p:cond delay="199"/>
                                              </p:stCondLst>
                                            </p:cTn>
                                            <p:tgtEl>
                                              <p:spTgt spid="6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17.3"/>
                      </p:tgtEl>
                    </p:cond>
                  </p:nextCondLst>
                </p:seq>
                <p:seq concurrent="1" nextAc="seek">
                  <p:cTn id="322" restart="whenNotActive" fill="hold" evtFilter="cancelBubble" nodeType="interactiveSeq">
                    <p:stCondLst>
                      <p:cond evt="onMediaBookmark" delay="0">
                        <p:tgtEl>
                          <p14:bmkTgt spid="2" bmkName="Basic Math in Excel  m200:03:17.4"/>
                        </p:tgtEl>
                      </p:cond>
                    </p:stCondLst>
                    <p:endSync evt="end" delay="0">
                      <p:rtn val="all"/>
                    </p:endSync>
                    <p:childTnLst>
                      <p:par>
                        <p:cTn id="323" fill="hold">
                          <p:stCondLst>
                            <p:cond delay="0"/>
                          </p:stCondLst>
                          <p:childTnLst>
                            <p:par>
                              <p:cTn id="324" fill="hold">
                                <p:stCondLst>
                                  <p:cond delay="0"/>
                                </p:stCondLst>
                                <p:childTnLst>
                                  <p:par>
                                    <p:cTn id="325" presetID="10" presetClass="entr" presetSubtype="0" fill="hold" grpId="0" nodeType="withEffect">
                                      <p:stCondLst>
                                        <p:cond delay="0"/>
                                      </p:stCondLst>
                                      <p:childTnLst>
                                        <p:set>
                                          <p:cBhvr>
                                            <p:cTn id="326" dur="1" fill="hold">
                                              <p:stCondLst>
                                                <p:cond delay="0"/>
                                              </p:stCondLst>
                                            </p:cTn>
                                            <p:tgtEl>
                                              <p:spTgt spid="70"/>
                                            </p:tgtEl>
                                            <p:attrNameLst>
                                              <p:attrName>style.visibility</p:attrName>
                                            </p:attrNameLst>
                                          </p:cBhvr>
                                          <p:to>
                                            <p:strVal val="visible"/>
                                          </p:to>
                                        </p:set>
                                        <p:animEffect transition="in" filter="fade">
                                          <p:cBhvr>
                                            <p:cTn id="327" dur="200"/>
                                            <p:tgtEl>
                                              <p:spTgt spid="70"/>
                                            </p:tgtEl>
                                          </p:cBhvr>
                                        </p:animEffect>
                                      </p:childTnLst>
                                    </p:cTn>
                                  </p:par>
                                </p:childTnLst>
                              </p:cTn>
                            </p:par>
                          </p:childTnLst>
                        </p:cTn>
                      </p:par>
                    </p:childTnLst>
                  </p:cTn>
                  <p:nextCondLst>
                    <p:cond evt="onMediaBookmark" delay="0">
                      <p:tgtEl>
                        <p14:bmkTgt spid="2" bmkName="Basic Math in Excel  m200:03:17.4"/>
                      </p:tgtEl>
                    </p:cond>
                  </p:nextCondLst>
                </p:seq>
                <p:seq concurrent="1" nextAc="seek">
                  <p:cTn id="328" restart="whenNotActive" fill="hold" evtFilter="cancelBubble" nodeType="interactiveSeq">
                    <p:stCondLst>
                      <p:cond evt="onMediaBookmark" delay="0">
                        <p:tgtEl>
                          <p14:bmkTgt spid="2" bmkName="Basic Math in Excel  m200:03:35.1"/>
                        </p:tgtEl>
                      </p:cond>
                    </p:stCondLst>
                    <p:endSync evt="end" delay="0">
                      <p:rtn val="all"/>
                    </p:endSync>
                    <p:childTnLst>
                      <p:par>
                        <p:cTn id="329" fill="hold">
                          <p:stCondLst>
                            <p:cond delay="0"/>
                          </p:stCondLst>
                          <p:childTnLst>
                            <p:par>
                              <p:cTn id="330" fill="hold">
                                <p:stCondLst>
                                  <p:cond delay="0"/>
                                </p:stCondLst>
                                <p:childTnLst>
                                  <p:par>
                                    <p:cTn id="331" presetID="10" presetClass="exit" presetSubtype="0" fill="hold" grpId="1" nodeType="withEffect">
                                      <p:stCondLst>
                                        <p:cond delay="0"/>
                                      </p:stCondLst>
                                      <p:childTnLst>
                                        <p:animEffect transition="out" filter="fade">
                                          <p:cBhvr>
                                            <p:cTn id="332" dur="200"/>
                                            <p:tgtEl>
                                              <p:spTgt spid="70"/>
                                            </p:tgtEl>
                                          </p:cBhvr>
                                        </p:animEffect>
                                        <p:set>
                                          <p:cBhvr>
                                            <p:cTn id="333" dur="1" fill="hold">
                                              <p:stCondLst>
                                                <p:cond delay="199"/>
                                              </p:stCondLst>
                                            </p:cTn>
                                            <p:tgtEl>
                                              <p:spTgt spid="7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35.1"/>
                      </p:tgtEl>
                    </p:cond>
                  </p:nextCondLst>
                </p:seq>
                <p:seq concurrent="1" nextAc="seek">
                  <p:cTn id="334" restart="whenNotActive" fill="hold" evtFilter="cancelBubble" nodeType="interactiveSeq">
                    <p:stCondLst>
                      <p:cond evt="onMediaBookmark" delay="0">
                        <p:tgtEl>
                          <p14:bmkTgt spid="2" bmkName="Basic Math in Excel  m200:03:35.2"/>
                        </p:tgtEl>
                      </p:cond>
                    </p:stCondLst>
                    <p:endSync evt="end" delay="0">
                      <p:rtn val="all"/>
                    </p:endSync>
                    <p:childTnLst>
                      <p:par>
                        <p:cTn id="335" fill="hold">
                          <p:stCondLst>
                            <p:cond delay="0"/>
                          </p:stCondLst>
                          <p:childTnLst>
                            <p:par>
                              <p:cTn id="336" fill="hold">
                                <p:stCondLst>
                                  <p:cond delay="0"/>
                                </p:stCondLst>
                                <p:childTnLst>
                                  <p:par>
                                    <p:cTn id="337" presetID="10" presetClass="entr" presetSubtype="0" fill="hold" grpId="0" nodeType="withEffect">
                                      <p:stCondLst>
                                        <p:cond delay="0"/>
                                      </p:stCondLst>
                                      <p:childTnLst>
                                        <p:set>
                                          <p:cBhvr>
                                            <p:cTn id="338" dur="1" fill="hold">
                                              <p:stCondLst>
                                                <p:cond delay="0"/>
                                              </p:stCondLst>
                                            </p:cTn>
                                            <p:tgtEl>
                                              <p:spTgt spid="71"/>
                                            </p:tgtEl>
                                            <p:attrNameLst>
                                              <p:attrName>style.visibility</p:attrName>
                                            </p:attrNameLst>
                                          </p:cBhvr>
                                          <p:to>
                                            <p:strVal val="visible"/>
                                          </p:to>
                                        </p:set>
                                        <p:animEffect transition="in" filter="fade">
                                          <p:cBhvr>
                                            <p:cTn id="339" dur="200"/>
                                            <p:tgtEl>
                                              <p:spTgt spid="71"/>
                                            </p:tgtEl>
                                          </p:cBhvr>
                                        </p:animEffect>
                                      </p:childTnLst>
                                    </p:cTn>
                                  </p:par>
                                </p:childTnLst>
                              </p:cTn>
                            </p:par>
                          </p:childTnLst>
                        </p:cTn>
                      </p:par>
                    </p:childTnLst>
                  </p:cTn>
                  <p:nextCondLst>
                    <p:cond evt="onMediaBookmark" delay="0">
                      <p:tgtEl>
                        <p14:bmkTgt spid="2" bmkName="Basic Math in Excel  m200:03:35.2"/>
                      </p:tgtEl>
                    </p:cond>
                  </p:nextCondLst>
                </p:seq>
                <p:seq concurrent="1" nextAc="seek">
                  <p:cTn id="340" restart="whenNotActive" fill="hold" evtFilter="cancelBubble" nodeType="interactiveSeq">
                    <p:stCondLst>
                      <p:cond evt="onMediaBookmark" delay="0">
                        <p:tgtEl>
                          <p14:bmkTgt spid="2" bmkName="Basic Math in Excel  m200:03:40.8"/>
                        </p:tgtEl>
                      </p:cond>
                    </p:stCondLst>
                    <p:endSync evt="end" delay="0">
                      <p:rtn val="all"/>
                    </p:endSync>
                    <p:childTnLst>
                      <p:par>
                        <p:cTn id="341" fill="hold">
                          <p:stCondLst>
                            <p:cond delay="0"/>
                          </p:stCondLst>
                          <p:childTnLst>
                            <p:par>
                              <p:cTn id="342" fill="hold">
                                <p:stCondLst>
                                  <p:cond delay="0"/>
                                </p:stCondLst>
                                <p:childTnLst>
                                  <p:par>
                                    <p:cTn id="343" presetID="10" presetClass="exit" presetSubtype="0" fill="hold" grpId="1" nodeType="withEffect">
                                      <p:stCondLst>
                                        <p:cond delay="0"/>
                                      </p:stCondLst>
                                      <p:childTnLst>
                                        <p:animEffect transition="out" filter="fade">
                                          <p:cBhvr>
                                            <p:cTn id="344" dur="200"/>
                                            <p:tgtEl>
                                              <p:spTgt spid="71"/>
                                            </p:tgtEl>
                                          </p:cBhvr>
                                        </p:animEffect>
                                        <p:set>
                                          <p:cBhvr>
                                            <p:cTn id="345" dur="1" fill="hold">
                                              <p:stCondLst>
                                                <p:cond delay="199"/>
                                              </p:stCondLst>
                                            </p:cTn>
                                            <p:tgtEl>
                                              <p:spTgt spid="7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40.8"/>
                      </p:tgtEl>
                    </p:cond>
                  </p:nextCondLst>
                </p:seq>
                <p:seq concurrent="1" nextAc="seek">
                  <p:cTn id="346" restart="whenNotActive" fill="hold" evtFilter="cancelBubble" nodeType="interactiveSeq">
                    <p:stCondLst>
                      <p:cond evt="onMediaBookmark" delay="0">
                        <p:tgtEl>
                          <p14:bmkTgt spid="2" bmkName="Basic Math in Excel  m200:03:40.9"/>
                        </p:tgtEl>
                      </p:cond>
                    </p:stCondLst>
                    <p:endSync evt="end" delay="0">
                      <p:rtn val="all"/>
                    </p:endSync>
                    <p:childTnLst>
                      <p:par>
                        <p:cTn id="347" fill="hold">
                          <p:stCondLst>
                            <p:cond delay="0"/>
                          </p:stCondLst>
                          <p:childTnLst>
                            <p:par>
                              <p:cTn id="348" fill="hold">
                                <p:stCondLst>
                                  <p:cond delay="0"/>
                                </p:stCondLst>
                                <p:childTnLst>
                                  <p:par>
                                    <p:cTn id="349" presetID="10" presetClass="entr" presetSubtype="0" fill="hold" grpId="0" nodeType="withEffect">
                                      <p:stCondLst>
                                        <p:cond delay="0"/>
                                      </p:stCondLst>
                                      <p:childTnLst>
                                        <p:set>
                                          <p:cBhvr>
                                            <p:cTn id="350" dur="1" fill="hold">
                                              <p:stCondLst>
                                                <p:cond delay="0"/>
                                              </p:stCondLst>
                                            </p:cTn>
                                            <p:tgtEl>
                                              <p:spTgt spid="72"/>
                                            </p:tgtEl>
                                            <p:attrNameLst>
                                              <p:attrName>style.visibility</p:attrName>
                                            </p:attrNameLst>
                                          </p:cBhvr>
                                          <p:to>
                                            <p:strVal val="visible"/>
                                          </p:to>
                                        </p:set>
                                        <p:animEffect transition="in" filter="fade">
                                          <p:cBhvr>
                                            <p:cTn id="351" dur="200"/>
                                            <p:tgtEl>
                                              <p:spTgt spid="72"/>
                                            </p:tgtEl>
                                          </p:cBhvr>
                                        </p:animEffect>
                                      </p:childTnLst>
                                    </p:cTn>
                                  </p:par>
                                </p:childTnLst>
                              </p:cTn>
                            </p:par>
                          </p:childTnLst>
                        </p:cTn>
                      </p:par>
                    </p:childTnLst>
                  </p:cTn>
                  <p:nextCondLst>
                    <p:cond evt="onMediaBookmark" delay="0">
                      <p:tgtEl>
                        <p14:bmkTgt spid="2" bmkName="Basic Math in Excel  m200:03:40.9"/>
                      </p:tgtEl>
                    </p:cond>
                  </p:nextCondLst>
                </p:seq>
                <p:seq concurrent="1" nextAc="seek">
                  <p:cTn id="352" restart="whenNotActive" fill="hold" evtFilter="cancelBubble" nodeType="interactiveSeq">
                    <p:stCondLst>
                      <p:cond evt="onMediaBookmark" delay="0">
                        <p:tgtEl>
                          <p14:bmkTgt spid="2" bmkName="Basic Math in Excel  m200:03:46.4"/>
                        </p:tgtEl>
                      </p:cond>
                    </p:stCondLst>
                    <p:endSync evt="end" delay="0">
                      <p:rtn val="all"/>
                    </p:endSync>
                    <p:childTnLst>
                      <p:par>
                        <p:cTn id="353" fill="hold">
                          <p:stCondLst>
                            <p:cond delay="0"/>
                          </p:stCondLst>
                          <p:childTnLst>
                            <p:par>
                              <p:cTn id="354" fill="hold">
                                <p:stCondLst>
                                  <p:cond delay="0"/>
                                </p:stCondLst>
                                <p:childTnLst>
                                  <p:par>
                                    <p:cTn id="355" presetID="10" presetClass="exit" presetSubtype="0" fill="hold" grpId="1" nodeType="withEffect">
                                      <p:stCondLst>
                                        <p:cond delay="0"/>
                                      </p:stCondLst>
                                      <p:childTnLst>
                                        <p:animEffect transition="out" filter="fade">
                                          <p:cBhvr>
                                            <p:cTn id="356" dur="200"/>
                                            <p:tgtEl>
                                              <p:spTgt spid="72"/>
                                            </p:tgtEl>
                                          </p:cBhvr>
                                        </p:animEffect>
                                        <p:set>
                                          <p:cBhvr>
                                            <p:cTn id="357" dur="1" fill="hold">
                                              <p:stCondLst>
                                                <p:cond delay="199"/>
                                              </p:stCondLst>
                                            </p:cTn>
                                            <p:tgtEl>
                                              <p:spTgt spid="7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46.4"/>
                      </p:tgtEl>
                    </p:cond>
                  </p:nextCondLst>
                </p:seq>
                <p:seq concurrent="1" nextAc="seek">
                  <p:cTn id="358" restart="whenNotActive" fill="hold" evtFilter="cancelBubble" nodeType="interactiveSeq">
                    <p:stCondLst>
                      <p:cond evt="onMediaBookmark" delay="0">
                        <p:tgtEl>
                          <p14:bmkTgt spid="2" bmkName="Basic Math in Excel  m200:03:46.5"/>
                        </p:tgtEl>
                      </p:cond>
                    </p:stCondLst>
                    <p:endSync evt="end" delay="0">
                      <p:rtn val="all"/>
                    </p:endSync>
                    <p:childTnLst>
                      <p:par>
                        <p:cTn id="359" fill="hold">
                          <p:stCondLst>
                            <p:cond delay="0"/>
                          </p:stCondLst>
                          <p:childTnLst>
                            <p:par>
                              <p:cTn id="360" fill="hold">
                                <p:stCondLst>
                                  <p:cond delay="0"/>
                                </p:stCondLst>
                                <p:childTnLst>
                                  <p:par>
                                    <p:cTn id="361" presetID="10" presetClass="entr" presetSubtype="0" fill="hold" grpId="0" nodeType="withEffect">
                                      <p:stCondLst>
                                        <p:cond delay="0"/>
                                      </p:stCondLst>
                                      <p:childTnLst>
                                        <p:set>
                                          <p:cBhvr>
                                            <p:cTn id="362" dur="1" fill="hold">
                                              <p:stCondLst>
                                                <p:cond delay="0"/>
                                              </p:stCondLst>
                                            </p:cTn>
                                            <p:tgtEl>
                                              <p:spTgt spid="73"/>
                                            </p:tgtEl>
                                            <p:attrNameLst>
                                              <p:attrName>style.visibility</p:attrName>
                                            </p:attrNameLst>
                                          </p:cBhvr>
                                          <p:to>
                                            <p:strVal val="visible"/>
                                          </p:to>
                                        </p:set>
                                        <p:animEffect transition="in" filter="fade">
                                          <p:cBhvr>
                                            <p:cTn id="363" dur="200"/>
                                            <p:tgtEl>
                                              <p:spTgt spid="73"/>
                                            </p:tgtEl>
                                          </p:cBhvr>
                                        </p:animEffect>
                                      </p:childTnLst>
                                    </p:cTn>
                                  </p:par>
                                </p:childTnLst>
                              </p:cTn>
                            </p:par>
                          </p:childTnLst>
                        </p:cTn>
                      </p:par>
                    </p:childTnLst>
                  </p:cTn>
                  <p:nextCondLst>
                    <p:cond evt="onMediaBookmark" delay="0">
                      <p:tgtEl>
                        <p14:bmkTgt spid="2" bmkName="Basic Math in Excel  m200:03:46.5"/>
                      </p:tgtEl>
                    </p:cond>
                  </p:nextCondLst>
                </p:seq>
                <p:seq concurrent="1" nextAc="seek">
                  <p:cTn id="364" restart="whenNotActive" fill="hold" evtFilter="cancelBubble" nodeType="interactiveSeq">
                    <p:stCondLst>
                      <p:cond evt="onMediaBookmark" delay="0">
                        <p:tgtEl>
                          <p14:bmkTgt spid="2" bmkName="Basic Math in Excel  m200:03:52.6"/>
                        </p:tgtEl>
                      </p:cond>
                    </p:stCondLst>
                    <p:endSync evt="end" delay="0">
                      <p:rtn val="all"/>
                    </p:endSync>
                    <p:childTnLst>
                      <p:par>
                        <p:cTn id="365" fill="hold">
                          <p:stCondLst>
                            <p:cond delay="0"/>
                          </p:stCondLst>
                          <p:childTnLst>
                            <p:par>
                              <p:cTn id="366" fill="hold">
                                <p:stCondLst>
                                  <p:cond delay="0"/>
                                </p:stCondLst>
                                <p:childTnLst>
                                  <p:par>
                                    <p:cTn id="367" presetID="10" presetClass="exit" presetSubtype="0" fill="hold" grpId="1" nodeType="withEffect">
                                      <p:stCondLst>
                                        <p:cond delay="0"/>
                                      </p:stCondLst>
                                      <p:childTnLst>
                                        <p:animEffect transition="out" filter="fade">
                                          <p:cBhvr>
                                            <p:cTn id="368" dur="200"/>
                                            <p:tgtEl>
                                              <p:spTgt spid="73"/>
                                            </p:tgtEl>
                                          </p:cBhvr>
                                        </p:animEffect>
                                        <p:set>
                                          <p:cBhvr>
                                            <p:cTn id="369" dur="1" fill="hold">
                                              <p:stCondLst>
                                                <p:cond delay="199"/>
                                              </p:stCondLst>
                                            </p:cTn>
                                            <p:tgtEl>
                                              <p:spTgt spid="7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52.6"/>
                      </p:tgtEl>
                    </p:cond>
                  </p:nextCondLst>
                </p:seq>
                <p:seq concurrent="1" nextAc="seek">
                  <p:cTn id="370" restart="whenNotActive" fill="hold" evtFilter="cancelBubble" nodeType="interactiveSeq">
                    <p:stCondLst>
                      <p:cond evt="onMediaBookmark" delay="0">
                        <p:tgtEl>
                          <p14:bmkTgt spid="2" bmkName="Basic Math in Excel  m200:03:52.7"/>
                        </p:tgtEl>
                      </p:cond>
                    </p:stCondLst>
                    <p:endSync evt="end" delay="0">
                      <p:rtn val="all"/>
                    </p:endSync>
                    <p:childTnLst>
                      <p:par>
                        <p:cTn id="371" fill="hold">
                          <p:stCondLst>
                            <p:cond delay="0"/>
                          </p:stCondLst>
                          <p:childTnLst>
                            <p:par>
                              <p:cTn id="372" fill="hold">
                                <p:stCondLst>
                                  <p:cond delay="0"/>
                                </p:stCondLst>
                                <p:childTnLst>
                                  <p:par>
                                    <p:cTn id="373" presetID="10" presetClass="entr" presetSubtype="0" fill="hold" grpId="0" nodeType="withEffect">
                                      <p:stCondLst>
                                        <p:cond delay="0"/>
                                      </p:stCondLst>
                                      <p:childTnLst>
                                        <p:set>
                                          <p:cBhvr>
                                            <p:cTn id="374" dur="1" fill="hold">
                                              <p:stCondLst>
                                                <p:cond delay="0"/>
                                              </p:stCondLst>
                                            </p:cTn>
                                            <p:tgtEl>
                                              <p:spTgt spid="75"/>
                                            </p:tgtEl>
                                            <p:attrNameLst>
                                              <p:attrName>style.visibility</p:attrName>
                                            </p:attrNameLst>
                                          </p:cBhvr>
                                          <p:to>
                                            <p:strVal val="visible"/>
                                          </p:to>
                                        </p:set>
                                        <p:animEffect transition="in" filter="fade">
                                          <p:cBhvr>
                                            <p:cTn id="375" dur="200"/>
                                            <p:tgtEl>
                                              <p:spTgt spid="75"/>
                                            </p:tgtEl>
                                          </p:cBhvr>
                                        </p:animEffect>
                                      </p:childTnLst>
                                    </p:cTn>
                                  </p:par>
                                </p:childTnLst>
                              </p:cTn>
                            </p:par>
                          </p:childTnLst>
                        </p:cTn>
                      </p:par>
                    </p:childTnLst>
                  </p:cTn>
                  <p:nextCondLst>
                    <p:cond evt="onMediaBookmark" delay="0">
                      <p:tgtEl>
                        <p14:bmkTgt spid="2" bmkName="Basic Math in Excel  m200:03:52.7"/>
                      </p:tgtEl>
                    </p:cond>
                  </p:nextCondLst>
                </p:seq>
                <p:seq concurrent="1" nextAc="seek">
                  <p:cTn id="376" restart="whenNotActive" fill="hold" evtFilter="cancelBubble" nodeType="interactiveSeq">
                    <p:stCondLst>
                      <p:cond evt="onMediaBookmark" delay="0">
                        <p:tgtEl>
                          <p14:bmkTgt spid="2" bmkName="Basic Math in Excel  m200:03:57.7"/>
                        </p:tgtEl>
                      </p:cond>
                    </p:stCondLst>
                    <p:endSync evt="end" delay="0">
                      <p:rtn val="all"/>
                    </p:endSync>
                    <p:childTnLst>
                      <p:par>
                        <p:cTn id="377" fill="hold">
                          <p:stCondLst>
                            <p:cond delay="0"/>
                          </p:stCondLst>
                          <p:childTnLst>
                            <p:par>
                              <p:cTn id="378" fill="hold">
                                <p:stCondLst>
                                  <p:cond delay="0"/>
                                </p:stCondLst>
                                <p:childTnLst>
                                  <p:par>
                                    <p:cTn id="379" presetID="10" presetClass="exit" presetSubtype="0" fill="hold" grpId="1" nodeType="withEffect">
                                      <p:stCondLst>
                                        <p:cond delay="0"/>
                                      </p:stCondLst>
                                      <p:childTnLst>
                                        <p:animEffect transition="out" filter="fade">
                                          <p:cBhvr>
                                            <p:cTn id="380" dur="200"/>
                                            <p:tgtEl>
                                              <p:spTgt spid="75"/>
                                            </p:tgtEl>
                                          </p:cBhvr>
                                        </p:animEffect>
                                        <p:set>
                                          <p:cBhvr>
                                            <p:cTn id="381" dur="1" fill="hold">
                                              <p:stCondLst>
                                                <p:cond delay="199"/>
                                              </p:stCondLst>
                                            </p:cTn>
                                            <p:tgtEl>
                                              <p:spTgt spid="7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3:57.7"/>
                      </p:tgtEl>
                    </p:cond>
                  </p:nextCondLst>
                </p:seq>
                <p:seq concurrent="1" nextAc="seek">
                  <p:cTn id="382" restart="whenNotActive" fill="hold" evtFilter="cancelBubble" nodeType="interactiveSeq">
                    <p:stCondLst>
                      <p:cond evt="onMediaBookmark" delay="0">
                        <p:tgtEl>
                          <p14:bmkTgt spid="2" bmkName="Basic Math in Excel  m200:03:57.8"/>
                        </p:tgtEl>
                      </p:cond>
                    </p:stCondLst>
                    <p:endSync evt="end" delay="0">
                      <p:rtn val="all"/>
                    </p:endSync>
                    <p:childTnLst>
                      <p:par>
                        <p:cTn id="383" fill="hold">
                          <p:stCondLst>
                            <p:cond delay="0"/>
                          </p:stCondLst>
                          <p:childTnLst>
                            <p:par>
                              <p:cTn id="384" fill="hold">
                                <p:stCondLst>
                                  <p:cond delay="0"/>
                                </p:stCondLst>
                                <p:childTnLst>
                                  <p:par>
                                    <p:cTn id="385" presetID="10" presetClass="entr" presetSubtype="0" fill="hold" grpId="0" nodeType="withEffect">
                                      <p:stCondLst>
                                        <p:cond delay="0"/>
                                      </p:stCondLst>
                                      <p:childTnLst>
                                        <p:set>
                                          <p:cBhvr>
                                            <p:cTn id="386" dur="1" fill="hold">
                                              <p:stCondLst>
                                                <p:cond delay="0"/>
                                              </p:stCondLst>
                                            </p:cTn>
                                            <p:tgtEl>
                                              <p:spTgt spid="76"/>
                                            </p:tgtEl>
                                            <p:attrNameLst>
                                              <p:attrName>style.visibility</p:attrName>
                                            </p:attrNameLst>
                                          </p:cBhvr>
                                          <p:to>
                                            <p:strVal val="visible"/>
                                          </p:to>
                                        </p:set>
                                        <p:animEffect transition="in" filter="fade">
                                          <p:cBhvr>
                                            <p:cTn id="387" dur="200"/>
                                            <p:tgtEl>
                                              <p:spTgt spid="76"/>
                                            </p:tgtEl>
                                          </p:cBhvr>
                                        </p:animEffect>
                                      </p:childTnLst>
                                    </p:cTn>
                                  </p:par>
                                </p:childTnLst>
                              </p:cTn>
                            </p:par>
                          </p:childTnLst>
                        </p:cTn>
                      </p:par>
                    </p:childTnLst>
                  </p:cTn>
                  <p:nextCondLst>
                    <p:cond evt="onMediaBookmark" delay="0">
                      <p:tgtEl>
                        <p14:bmkTgt spid="2" bmkName="Basic Math in Excel  m200:03:57.8"/>
                      </p:tgtEl>
                    </p:cond>
                  </p:nextCondLst>
                </p:seq>
                <p:seq concurrent="1" nextAc="seek">
                  <p:cTn id="388" restart="whenNotActive" fill="hold" evtFilter="cancelBubble" nodeType="interactiveSeq">
                    <p:stCondLst>
                      <p:cond evt="onMediaBookmark" delay="0">
                        <p:tgtEl>
                          <p14:bmkTgt spid="2" bmkName="Basic Math in Excel  m200:04:06.5"/>
                        </p:tgtEl>
                      </p:cond>
                    </p:stCondLst>
                    <p:endSync evt="end" delay="0">
                      <p:rtn val="all"/>
                    </p:endSync>
                    <p:childTnLst>
                      <p:par>
                        <p:cTn id="389" fill="hold">
                          <p:stCondLst>
                            <p:cond delay="0"/>
                          </p:stCondLst>
                          <p:childTnLst>
                            <p:par>
                              <p:cTn id="390" fill="hold">
                                <p:stCondLst>
                                  <p:cond delay="0"/>
                                </p:stCondLst>
                                <p:childTnLst>
                                  <p:par>
                                    <p:cTn id="391" presetID="10" presetClass="exit" presetSubtype="0" fill="hold" grpId="1" nodeType="withEffect">
                                      <p:stCondLst>
                                        <p:cond delay="0"/>
                                      </p:stCondLst>
                                      <p:childTnLst>
                                        <p:animEffect transition="out" filter="fade">
                                          <p:cBhvr>
                                            <p:cTn id="392" dur="200"/>
                                            <p:tgtEl>
                                              <p:spTgt spid="76"/>
                                            </p:tgtEl>
                                          </p:cBhvr>
                                        </p:animEffect>
                                        <p:set>
                                          <p:cBhvr>
                                            <p:cTn id="393" dur="1" fill="hold">
                                              <p:stCondLst>
                                                <p:cond delay="199"/>
                                              </p:stCondLst>
                                            </p:cTn>
                                            <p:tgtEl>
                                              <p:spTgt spid="7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06.5"/>
                      </p:tgtEl>
                    </p:cond>
                  </p:nextCondLst>
                </p:seq>
                <p:seq concurrent="1" nextAc="seek">
                  <p:cTn id="394" restart="whenNotActive" fill="hold" evtFilter="cancelBubble" nodeType="interactiveSeq">
                    <p:stCondLst>
                      <p:cond evt="onMediaBookmark" delay="0">
                        <p:tgtEl>
                          <p14:bmkTgt spid="2" bmkName="Basic Math in Excel  m200:04:06.6"/>
                        </p:tgtEl>
                      </p:cond>
                    </p:stCondLst>
                    <p:endSync evt="end" delay="0">
                      <p:rtn val="all"/>
                    </p:endSync>
                    <p:childTnLst>
                      <p:par>
                        <p:cTn id="395" fill="hold">
                          <p:stCondLst>
                            <p:cond delay="0"/>
                          </p:stCondLst>
                          <p:childTnLst>
                            <p:par>
                              <p:cTn id="396" fill="hold">
                                <p:stCondLst>
                                  <p:cond delay="0"/>
                                </p:stCondLst>
                                <p:childTnLst>
                                  <p:par>
                                    <p:cTn id="397" presetID="10" presetClass="entr" presetSubtype="0" fill="hold" grpId="0" nodeType="withEffect">
                                      <p:stCondLst>
                                        <p:cond delay="0"/>
                                      </p:stCondLst>
                                      <p:childTnLst>
                                        <p:set>
                                          <p:cBhvr>
                                            <p:cTn id="398" dur="1" fill="hold">
                                              <p:stCondLst>
                                                <p:cond delay="0"/>
                                              </p:stCondLst>
                                            </p:cTn>
                                            <p:tgtEl>
                                              <p:spTgt spid="77"/>
                                            </p:tgtEl>
                                            <p:attrNameLst>
                                              <p:attrName>style.visibility</p:attrName>
                                            </p:attrNameLst>
                                          </p:cBhvr>
                                          <p:to>
                                            <p:strVal val="visible"/>
                                          </p:to>
                                        </p:set>
                                        <p:animEffect transition="in" filter="fade">
                                          <p:cBhvr>
                                            <p:cTn id="399" dur="200"/>
                                            <p:tgtEl>
                                              <p:spTgt spid="77"/>
                                            </p:tgtEl>
                                          </p:cBhvr>
                                        </p:animEffect>
                                      </p:childTnLst>
                                    </p:cTn>
                                  </p:par>
                                </p:childTnLst>
                              </p:cTn>
                            </p:par>
                          </p:childTnLst>
                        </p:cTn>
                      </p:par>
                    </p:childTnLst>
                  </p:cTn>
                  <p:nextCondLst>
                    <p:cond evt="onMediaBookmark" delay="0">
                      <p:tgtEl>
                        <p14:bmkTgt spid="2" bmkName="Basic Math in Excel  m200:04:06.6"/>
                      </p:tgtEl>
                    </p:cond>
                  </p:nextCondLst>
                </p:seq>
                <p:seq concurrent="1" nextAc="seek">
                  <p:cTn id="400" restart="whenNotActive" fill="hold" evtFilter="cancelBubble" nodeType="interactiveSeq">
                    <p:stCondLst>
                      <p:cond evt="onMediaBookmark" delay="0">
                        <p:tgtEl>
                          <p14:bmkTgt spid="2" bmkName="Basic Math in Excel  m200:04:11.8"/>
                        </p:tgtEl>
                      </p:cond>
                    </p:stCondLst>
                    <p:endSync evt="end" delay="0">
                      <p:rtn val="all"/>
                    </p:endSync>
                    <p:childTnLst>
                      <p:par>
                        <p:cTn id="401" fill="hold">
                          <p:stCondLst>
                            <p:cond delay="0"/>
                          </p:stCondLst>
                          <p:childTnLst>
                            <p:par>
                              <p:cTn id="402" fill="hold">
                                <p:stCondLst>
                                  <p:cond delay="0"/>
                                </p:stCondLst>
                                <p:childTnLst>
                                  <p:par>
                                    <p:cTn id="403" presetID="10" presetClass="exit" presetSubtype="0" fill="hold" grpId="1" nodeType="withEffect">
                                      <p:stCondLst>
                                        <p:cond delay="0"/>
                                      </p:stCondLst>
                                      <p:childTnLst>
                                        <p:animEffect transition="out" filter="fade">
                                          <p:cBhvr>
                                            <p:cTn id="404" dur="200"/>
                                            <p:tgtEl>
                                              <p:spTgt spid="77"/>
                                            </p:tgtEl>
                                          </p:cBhvr>
                                        </p:animEffect>
                                        <p:set>
                                          <p:cBhvr>
                                            <p:cTn id="405" dur="1" fill="hold">
                                              <p:stCondLst>
                                                <p:cond delay="199"/>
                                              </p:stCondLst>
                                            </p:cTn>
                                            <p:tgtEl>
                                              <p:spTgt spid="7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11.8"/>
                      </p:tgtEl>
                    </p:cond>
                  </p:nextCondLst>
                </p:seq>
                <p:seq concurrent="1" nextAc="seek">
                  <p:cTn id="406" restart="whenNotActive" fill="hold" evtFilter="cancelBubble" nodeType="interactiveSeq">
                    <p:stCondLst>
                      <p:cond evt="onMediaBookmark" delay="0">
                        <p:tgtEl>
                          <p14:bmkTgt spid="2" bmkName="Basic Math in Excel  m200:04:11.9"/>
                        </p:tgtEl>
                      </p:cond>
                    </p:stCondLst>
                    <p:endSync evt="end" delay="0">
                      <p:rtn val="all"/>
                    </p:endSync>
                    <p:childTnLst>
                      <p:par>
                        <p:cTn id="407" fill="hold">
                          <p:stCondLst>
                            <p:cond delay="0"/>
                          </p:stCondLst>
                          <p:childTnLst>
                            <p:par>
                              <p:cTn id="408" fill="hold">
                                <p:stCondLst>
                                  <p:cond delay="0"/>
                                </p:stCondLst>
                                <p:childTnLst>
                                  <p:par>
                                    <p:cTn id="409" presetID="10" presetClass="entr" presetSubtype="0" fill="hold" grpId="0" nodeType="withEffect">
                                      <p:stCondLst>
                                        <p:cond delay="0"/>
                                      </p:stCondLst>
                                      <p:childTnLst>
                                        <p:set>
                                          <p:cBhvr>
                                            <p:cTn id="410" dur="1" fill="hold">
                                              <p:stCondLst>
                                                <p:cond delay="0"/>
                                              </p:stCondLst>
                                            </p:cTn>
                                            <p:tgtEl>
                                              <p:spTgt spid="78"/>
                                            </p:tgtEl>
                                            <p:attrNameLst>
                                              <p:attrName>style.visibility</p:attrName>
                                            </p:attrNameLst>
                                          </p:cBhvr>
                                          <p:to>
                                            <p:strVal val="visible"/>
                                          </p:to>
                                        </p:set>
                                        <p:animEffect transition="in" filter="fade">
                                          <p:cBhvr>
                                            <p:cTn id="411" dur="200"/>
                                            <p:tgtEl>
                                              <p:spTgt spid="78"/>
                                            </p:tgtEl>
                                          </p:cBhvr>
                                        </p:animEffect>
                                      </p:childTnLst>
                                    </p:cTn>
                                  </p:par>
                                </p:childTnLst>
                              </p:cTn>
                            </p:par>
                          </p:childTnLst>
                        </p:cTn>
                      </p:par>
                    </p:childTnLst>
                  </p:cTn>
                  <p:nextCondLst>
                    <p:cond evt="onMediaBookmark" delay="0">
                      <p:tgtEl>
                        <p14:bmkTgt spid="2" bmkName="Basic Math in Excel  m200:04:11.9"/>
                      </p:tgtEl>
                    </p:cond>
                  </p:nextCondLst>
                </p:seq>
                <p:seq concurrent="1" nextAc="seek">
                  <p:cTn id="412" restart="whenNotActive" fill="hold" evtFilter="cancelBubble" nodeType="interactiveSeq">
                    <p:stCondLst>
                      <p:cond evt="onMediaBookmark" delay="0">
                        <p:tgtEl>
                          <p14:bmkTgt spid="2" bmkName="Basic Math in Excel  m200:04:29.1"/>
                        </p:tgtEl>
                      </p:cond>
                    </p:stCondLst>
                    <p:endSync evt="end" delay="0">
                      <p:rtn val="all"/>
                    </p:endSync>
                    <p:childTnLst>
                      <p:par>
                        <p:cTn id="413" fill="hold">
                          <p:stCondLst>
                            <p:cond delay="0"/>
                          </p:stCondLst>
                          <p:childTnLst>
                            <p:par>
                              <p:cTn id="414" fill="hold">
                                <p:stCondLst>
                                  <p:cond delay="0"/>
                                </p:stCondLst>
                                <p:childTnLst>
                                  <p:par>
                                    <p:cTn id="415" presetID="10" presetClass="exit" presetSubtype="0" fill="hold" grpId="1" nodeType="withEffect">
                                      <p:stCondLst>
                                        <p:cond delay="0"/>
                                      </p:stCondLst>
                                      <p:childTnLst>
                                        <p:animEffect transition="out" filter="fade">
                                          <p:cBhvr>
                                            <p:cTn id="416" dur="200"/>
                                            <p:tgtEl>
                                              <p:spTgt spid="78"/>
                                            </p:tgtEl>
                                          </p:cBhvr>
                                        </p:animEffect>
                                        <p:set>
                                          <p:cBhvr>
                                            <p:cTn id="417" dur="1" fill="hold">
                                              <p:stCondLst>
                                                <p:cond delay="199"/>
                                              </p:stCondLst>
                                            </p:cTn>
                                            <p:tgtEl>
                                              <p:spTgt spid="7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29.1"/>
                      </p:tgtEl>
                    </p:cond>
                  </p:nextCondLst>
                </p:seq>
                <p:seq concurrent="1" nextAc="seek">
                  <p:cTn id="418" restart="whenNotActive" fill="hold" evtFilter="cancelBubble" nodeType="interactiveSeq">
                    <p:stCondLst>
                      <p:cond evt="onMediaBookmark" delay="0">
                        <p:tgtEl>
                          <p14:bmkTgt spid="2" bmkName="Basic Math in Excel  m200:04:29.2"/>
                        </p:tgtEl>
                      </p:cond>
                    </p:stCondLst>
                    <p:endSync evt="end" delay="0">
                      <p:rtn val="all"/>
                    </p:endSync>
                    <p:childTnLst>
                      <p:par>
                        <p:cTn id="419" fill="hold">
                          <p:stCondLst>
                            <p:cond delay="0"/>
                          </p:stCondLst>
                          <p:childTnLst>
                            <p:par>
                              <p:cTn id="420" fill="hold">
                                <p:stCondLst>
                                  <p:cond delay="0"/>
                                </p:stCondLst>
                                <p:childTnLst>
                                  <p:par>
                                    <p:cTn id="421" presetID="10" presetClass="entr" presetSubtype="0" fill="hold" grpId="0" nodeType="withEffect">
                                      <p:stCondLst>
                                        <p:cond delay="0"/>
                                      </p:stCondLst>
                                      <p:childTnLst>
                                        <p:set>
                                          <p:cBhvr>
                                            <p:cTn id="422" dur="1" fill="hold">
                                              <p:stCondLst>
                                                <p:cond delay="0"/>
                                              </p:stCondLst>
                                            </p:cTn>
                                            <p:tgtEl>
                                              <p:spTgt spid="79"/>
                                            </p:tgtEl>
                                            <p:attrNameLst>
                                              <p:attrName>style.visibility</p:attrName>
                                            </p:attrNameLst>
                                          </p:cBhvr>
                                          <p:to>
                                            <p:strVal val="visible"/>
                                          </p:to>
                                        </p:set>
                                        <p:animEffect transition="in" filter="fade">
                                          <p:cBhvr>
                                            <p:cTn id="423" dur="200"/>
                                            <p:tgtEl>
                                              <p:spTgt spid="79"/>
                                            </p:tgtEl>
                                          </p:cBhvr>
                                        </p:animEffect>
                                      </p:childTnLst>
                                    </p:cTn>
                                  </p:par>
                                </p:childTnLst>
                              </p:cTn>
                            </p:par>
                          </p:childTnLst>
                        </p:cTn>
                      </p:par>
                    </p:childTnLst>
                  </p:cTn>
                  <p:nextCondLst>
                    <p:cond evt="onMediaBookmark" delay="0">
                      <p:tgtEl>
                        <p14:bmkTgt spid="2" bmkName="Basic Math in Excel  m200:04:29.2"/>
                      </p:tgtEl>
                    </p:cond>
                  </p:nextCondLst>
                </p:seq>
                <p:seq concurrent="1" nextAc="seek">
                  <p:cTn id="424" restart="whenNotActive" fill="hold" evtFilter="cancelBubble" nodeType="interactiveSeq">
                    <p:stCondLst>
                      <p:cond evt="onMediaBookmark" delay="0">
                        <p:tgtEl>
                          <p14:bmkTgt spid="2" bmkName="Basic Math in Excel  m200:04:38.6"/>
                        </p:tgtEl>
                      </p:cond>
                    </p:stCondLst>
                    <p:endSync evt="end" delay="0">
                      <p:rtn val="all"/>
                    </p:endSync>
                    <p:childTnLst>
                      <p:par>
                        <p:cTn id="425" fill="hold">
                          <p:stCondLst>
                            <p:cond delay="0"/>
                          </p:stCondLst>
                          <p:childTnLst>
                            <p:par>
                              <p:cTn id="426" fill="hold">
                                <p:stCondLst>
                                  <p:cond delay="0"/>
                                </p:stCondLst>
                                <p:childTnLst>
                                  <p:par>
                                    <p:cTn id="427" presetID="10" presetClass="exit" presetSubtype="0" fill="hold" grpId="1" nodeType="withEffect">
                                      <p:stCondLst>
                                        <p:cond delay="0"/>
                                      </p:stCondLst>
                                      <p:childTnLst>
                                        <p:animEffect transition="out" filter="fade">
                                          <p:cBhvr>
                                            <p:cTn id="428" dur="200"/>
                                            <p:tgtEl>
                                              <p:spTgt spid="79"/>
                                            </p:tgtEl>
                                          </p:cBhvr>
                                        </p:animEffect>
                                        <p:set>
                                          <p:cBhvr>
                                            <p:cTn id="429" dur="1" fill="hold">
                                              <p:stCondLst>
                                                <p:cond delay="199"/>
                                              </p:stCondLst>
                                            </p:cTn>
                                            <p:tgtEl>
                                              <p:spTgt spid="7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38.6"/>
                      </p:tgtEl>
                    </p:cond>
                  </p:nextCondLst>
                </p:seq>
                <p:seq concurrent="1" nextAc="seek">
                  <p:cTn id="430" restart="whenNotActive" fill="hold" evtFilter="cancelBubble" nodeType="interactiveSeq">
                    <p:stCondLst>
                      <p:cond evt="onMediaBookmark" delay="0">
                        <p:tgtEl>
                          <p14:bmkTgt spid="2" bmkName="Basic Math in Excel  m200:04:38.7"/>
                        </p:tgtEl>
                      </p:cond>
                    </p:stCondLst>
                    <p:endSync evt="end" delay="0">
                      <p:rtn val="all"/>
                    </p:endSync>
                    <p:childTnLst>
                      <p:par>
                        <p:cTn id="431" fill="hold">
                          <p:stCondLst>
                            <p:cond delay="0"/>
                          </p:stCondLst>
                          <p:childTnLst>
                            <p:par>
                              <p:cTn id="432" fill="hold">
                                <p:stCondLst>
                                  <p:cond delay="0"/>
                                </p:stCondLst>
                                <p:childTnLst>
                                  <p:par>
                                    <p:cTn id="433" presetID="10" presetClass="entr" presetSubtype="0" fill="hold" grpId="0" nodeType="withEffect">
                                      <p:stCondLst>
                                        <p:cond delay="0"/>
                                      </p:stCondLst>
                                      <p:childTnLst>
                                        <p:set>
                                          <p:cBhvr>
                                            <p:cTn id="434" dur="1" fill="hold">
                                              <p:stCondLst>
                                                <p:cond delay="0"/>
                                              </p:stCondLst>
                                            </p:cTn>
                                            <p:tgtEl>
                                              <p:spTgt spid="80"/>
                                            </p:tgtEl>
                                            <p:attrNameLst>
                                              <p:attrName>style.visibility</p:attrName>
                                            </p:attrNameLst>
                                          </p:cBhvr>
                                          <p:to>
                                            <p:strVal val="visible"/>
                                          </p:to>
                                        </p:set>
                                        <p:animEffect transition="in" filter="fade">
                                          <p:cBhvr>
                                            <p:cTn id="435" dur="200"/>
                                            <p:tgtEl>
                                              <p:spTgt spid="80"/>
                                            </p:tgtEl>
                                          </p:cBhvr>
                                        </p:animEffect>
                                      </p:childTnLst>
                                    </p:cTn>
                                  </p:par>
                                </p:childTnLst>
                              </p:cTn>
                            </p:par>
                          </p:childTnLst>
                        </p:cTn>
                      </p:par>
                    </p:childTnLst>
                  </p:cTn>
                  <p:nextCondLst>
                    <p:cond evt="onMediaBookmark" delay="0">
                      <p:tgtEl>
                        <p14:bmkTgt spid="2" bmkName="Basic Math in Excel  m200:04:38.7"/>
                      </p:tgtEl>
                    </p:cond>
                  </p:nextCondLst>
                </p:seq>
                <p:seq concurrent="1" nextAc="seek">
                  <p:cTn id="436" restart="whenNotActive" fill="hold" evtFilter="cancelBubble" nodeType="interactiveSeq">
                    <p:stCondLst>
                      <p:cond evt="onMediaBookmark" delay="0">
                        <p:tgtEl>
                          <p14:bmkTgt spid="2" bmkName="Basic Math in Excel  m200:04:44.4"/>
                        </p:tgtEl>
                      </p:cond>
                    </p:stCondLst>
                    <p:endSync evt="end" delay="0">
                      <p:rtn val="all"/>
                    </p:endSync>
                    <p:childTnLst>
                      <p:par>
                        <p:cTn id="437" fill="hold">
                          <p:stCondLst>
                            <p:cond delay="0"/>
                          </p:stCondLst>
                          <p:childTnLst>
                            <p:par>
                              <p:cTn id="438" fill="hold">
                                <p:stCondLst>
                                  <p:cond delay="0"/>
                                </p:stCondLst>
                                <p:childTnLst>
                                  <p:par>
                                    <p:cTn id="439" presetID="10" presetClass="exit" presetSubtype="0" fill="hold" grpId="1" nodeType="withEffect">
                                      <p:stCondLst>
                                        <p:cond delay="0"/>
                                      </p:stCondLst>
                                      <p:childTnLst>
                                        <p:animEffect transition="out" filter="fade">
                                          <p:cBhvr>
                                            <p:cTn id="440" dur="200"/>
                                            <p:tgtEl>
                                              <p:spTgt spid="80"/>
                                            </p:tgtEl>
                                          </p:cBhvr>
                                        </p:animEffect>
                                        <p:set>
                                          <p:cBhvr>
                                            <p:cTn id="441" dur="1" fill="hold">
                                              <p:stCondLst>
                                                <p:cond delay="199"/>
                                              </p:stCondLst>
                                            </p:cTn>
                                            <p:tgtEl>
                                              <p:spTgt spid="8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44.4"/>
                      </p:tgtEl>
                    </p:cond>
                  </p:nextCondLst>
                </p:seq>
                <p:seq concurrent="1" nextAc="seek">
                  <p:cTn id="442" restart="whenNotActive" fill="hold" evtFilter="cancelBubble" nodeType="interactiveSeq">
                    <p:stCondLst>
                      <p:cond evt="onMediaBookmark" delay="0">
                        <p:tgtEl>
                          <p14:bmkTgt spid="2" bmkName="Basic Math in Excel  m200:04:44.5"/>
                        </p:tgtEl>
                      </p:cond>
                    </p:stCondLst>
                    <p:endSync evt="end" delay="0">
                      <p:rtn val="all"/>
                    </p:endSync>
                    <p:childTnLst>
                      <p:par>
                        <p:cTn id="443" fill="hold">
                          <p:stCondLst>
                            <p:cond delay="0"/>
                          </p:stCondLst>
                          <p:childTnLst>
                            <p:par>
                              <p:cTn id="444" fill="hold">
                                <p:stCondLst>
                                  <p:cond delay="0"/>
                                </p:stCondLst>
                                <p:childTnLst>
                                  <p:par>
                                    <p:cTn id="445" presetID="10" presetClass="entr" presetSubtype="0" fill="hold" grpId="0" nodeType="withEffect">
                                      <p:stCondLst>
                                        <p:cond delay="0"/>
                                      </p:stCondLst>
                                      <p:childTnLst>
                                        <p:set>
                                          <p:cBhvr>
                                            <p:cTn id="446" dur="1" fill="hold">
                                              <p:stCondLst>
                                                <p:cond delay="0"/>
                                              </p:stCondLst>
                                            </p:cTn>
                                            <p:tgtEl>
                                              <p:spTgt spid="81"/>
                                            </p:tgtEl>
                                            <p:attrNameLst>
                                              <p:attrName>style.visibility</p:attrName>
                                            </p:attrNameLst>
                                          </p:cBhvr>
                                          <p:to>
                                            <p:strVal val="visible"/>
                                          </p:to>
                                        </p:set>
                                        <p:animEffect transition="in" filter="fade">
                                          <p:cBhvr>
                                            <p:cTn id="447" dur="200"/>
                                            <p:tgtEl>
                                              <p:spTgt spid="81"/>
                                            </p:tgtEl>
                                          </p:cBhvr>
                                        </p:animEffect>
                                      </p:childTnLst>
                                    </p:cTn>
                                  </p:par>
                                </p:childTnLst>
                              </p:cTn>
                            </p:par>
                          </p:childTnLst>
                        </p:cTn>
                      </p:par>
                    </p:childTnLst>
                  </p:cTn>
                  <p:nextCondLst>
                    <p:cond evt="onMediaBookmark" delay="0">
                      <p:tgtEl>
                        <p14:bmkTgt spid="2" bmkName="Basic Math in Excel  m200:04:44.5"/>
                      </p:tgtEl>
                    </p:cond>
                  </p:nextCondLst>
                </p:seq>
                <p:seq concurrent="1" nextAc="seek">
                  <p:cTn id="448" restart="whenNotActive" fill="hold" evtFilter="cancelBubble" nodeType="interactiveSeq">
                    <p:stCondLst>
                      <p:cond evt="onMediaBookmark" delay="0">
                        <p:tgtEl>
                          <p14:bmkTgt spid="2" bmkName="Basic Math in Excel  m200:04:53.8"/>
                        </p:tgtEl>
                      </p:cond>
                    </p:stCondLst>
                    <p:endSync evt="end" delay="0">
                      <p:rtn val="all"/>
                    </p:endSync>
                    <p:childTnLst>
                      <p:par>
                        <p:cTn id="449" fill="hold">
                          <p:stCondLst>
                            <p:cond delay="0"/>
                          </p:stCondLst>
                          <p:childTnLst>
                            <p:par>
                              <p:cTn id="450" fill="hold">
                                <p:stCondLst>
                                  <p:cond delay="0"/>
                                </p:stCondLst>
                                <p:childTnLst>
                                  <p:par>
                                    <p:cTn id="451" presetID="10" presetClass="exit" presetSubtype="0" fill="hold" grpId="1" nodeType="withEffect">
                                      <p:stCondLst>
                                        <p:cond delay="0"/>
                                      </p:stCondLst>
                                      <p:childTnLst>
                                        <p:animEffect transition="out" filter="fade">
                                          <p:cBhvr>
                                            <p:cTn id="452" dur="200"/>
                                            <p:tgtEl>
                                              <p:spTgt spid="81"/>
                                            </p:tgtEl>
                                          </p:cBhvr>
                                        </p:animEffect>
                                        <p:set>
                                          <p:cBhvr>
                                            <p:cTn id="453" dur="1" fill="hold">
                                              <p:stCondLst>
                                                <p:cond delay="199"/>
                                              </p:stCondLst>
                                            </p:cTn>
                                            <p:tgtEl>
                                              <p:spTgt spid="8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4:53.8"/>
                      </p:tgtEl>
                    </p:cond>
                  </p:nextCondLst>
                </p:seq>
                <p:seq concurrent="1" nextAc="seek">
                  <p:cTn id="454" restart="whenNotActive" fill="hold" evtFilter="cancelBubble" nodeType="interactiveSeq">
                    <p:stCondLst>
                      <p:cond evt="onMediaBookmark" delay="0">
                        <p:tgtEl>
                          <p14:bmkTgt spid="2" bmkName="Basic Math in Excel  m200:04:53.9"/>
                        </p:tgtEl>
                      </p:cond>
                    </p:stCondLst>
                    <p:endSync evt="end" delay="0">
                      <p:rtn val="all"/>
                    </p:endSync>
                    <p:childTnLst>
                      <p:par>
                        <p:cTn id="455" fill="hold">
                          <p:stCondLst>
                            <p:cond delay="0"/>
                          </p:stCondLst>
                          <p:childTnLst>
                            <p:par>
                              <p:cTn id="456" fill="hold">
                                <p:stCondLst>
                                  <p:cond delay="0"/>
                                </p:stCondLst>
                                <p:childTnLst>
                                  <p:par>
                                    <p:cTn id="457" presetID="10" presetClass="entr" presetSubtype="0" fill="hold" grpId="0" nodeType="withEffect">
                                      <p:stCondLst>
                                        <p:cond delay="0"/>
                                      </p:stCondLst>
                                      <p:childTnLst>
                                        <p:set>
                                          <p:cBhvr>
                                            <p:cTn id="458" dur="1" fill="hold">
                                              <p:stCondLst>
                                                <p:cond delay="0"/>
                                              </p:stCondLst>
                                            </p:cTn>
                                            <p:tgtEl>
                                              <p:spTgt spid="82"/>
                                            </p:tgtEl>
                                            <p:attrNameLst>
                                              <p:attrName>style.visibility</p:attrName>
                                            </p:attrNameLst>
                                          </p:cBhvr>
                                          <p:to>
                                            <p:strVal val="visible"/>
                                          </p:to>
                                        </p:set>
                                        <p:animEffect transition="in" filter="fade">
                                          <p:cBhvr>
                                            <p:cTn id="459" dur="200"/>
                                            <p:tgtEl>
                                              <p:spTgt spid="82"/>
                                            </p:tgtEl>
                                          </p:cBhvr>
                                        </p:animEffect>
                                      </p:childTnLst>
                                    </p:cTn>
                                  </p:par>
                                </p:childTnLst>
                              </p:cTn>
                            </p:par>
                          </p:childTnLst>
                        </p:cTn>
                      </p:par>
                    </p:childTnLst>
                  </p:cTn>
                  <p:nextCondLst>
                    <p:cond evt="onMediaBookmark" delay="0">
                      <p:tgtEl>
                        <p14:bmkTgt spid="2" bmkName="Basic Math in Excel  m200:04:53.9"/>
                      </p:tgtEl>
                    </p:cond>
                  </p:nextCondLst>
                </p:seq>
                <p:seq concurrent="1" nextAc="seek">
                  <p:cTn id="460" restart="whenNotActive" fill="hold" evtFilter="cancelBubble" nodeType="interactiveSeq">
                    <p:stCondLst>
                      <p:cond evt="onMediaBookmark" delay="0">
                        <p:tgtEl>
                          <p14:bmkTgt spid="2" bmkName="Basic Math in Excel  m200:05:01.2"/>
                        </p:tgtEl>
                      </p:cond>
                    </p:stCondLst>
                    <p:endSync evt="end" delay="0">
                      <p:rtn val="all"/>
                    </p:endSync>
                    <p:childTnLst>
                      <p:par>
                        <p:cTn id="461" fill="hold">
                          <p:stCondLst>
                            <p:cond delay="0"/>
                          </p:stCondLst>
                          <p:childTnLst>
                            <p:par>
                              <p:cTn id="462" fill="hold">
                                <p:stCondLst>
                                  <p:cond delay="0"/>
                                </p:stCondLst>
                                <p:childTnLst>
                                  <p:par>
                                    <p:cTn id="463" presetID="10" presetClass="exit" presetSubtype="0" fill="hold" grpId="1" nodeType="withEffect">
                                      <p:stCondLst>
                                        <p:cond delay="0"/>
                                      </p:stCondLst>
                                      <p:childTnLst>
                                        <p:animEffect transition="out" filter="fade">
                                          <p:cBhvr>
                                            <p:cTn id="464" dur="200"/>
                                            <p:tgtEl>
                                              <p:spTgt spid="82"/>
                                            </p:tgtEl>
                                          </p:cBhvr>
                                        </p:animEffect>
                                        <p:set>
                                          <p:cBhvr>
                                            <p:cTn id="465" dur="1" fill="hold">
                                              <p:stCondLst>
                                                <p:cond delay="199"/>
                                              </p:stCondLst>
                                            </p:cTn>
                                            <p:tgtEl>
                                              <p:spTgt spid="8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5:01.2"/>
                      </p:tgtEl>
                    </p:cond>
                  </p:nextCondLst>
                </p:seq>
                <p:seq concurrent="1" nextAc="seek">
                  <p:cTn id="466" restart="whenNotActive" fill="hold" evtFilter="cancelBubble" nodeType="interactiveSeq">
                    <p:stCondLst>
                      <p:cond evt="onMediaBookmark" delay="0">
                        <p:tgtEl>
                          <p14:bmkTgt spid="2" bmkName="Basic Math in Excel  m200:05:01.3"/>
                        </p:tgtEl>
                      </p:cond>
                    </p:stCondLst>
                    <p:endSync evt="end" delay="0">
                      <p:rtn val="all"/>
                    </p:endSync>
                    <p:childTnLst>
                      <p:par>
                        <p:cTn id="467" fill="hold">
                          <p:stCondLst>
                            <p:cond delay="0"/>
                          </p:stCondLst>
                          <p:childTnLst>
                            <p:par>
                              <p:cTn id="468" fill="hold">
                                <p:stCondLst>
                                  <p:cond delay="0"/>
                                </p:stCondLst>
                                <p:childTnLst>
                                  <p:par>
                                    <p:cTn id="469" presetID="10" presetClass="entr" presetSubtype="0" fill="hold" grpId="0" nodeType="withEffect">
                                      <p:stCondLst>
                                        <p:cond delay="0"/>
                                      </p:stCondLst>
                                      <p:childTnLst>
                                        <p:set>
                                          <p:cBhvr>
                                            <p:cTn id="470" dur="1" fill="hold">
                                              <p:stCondLst>
                                                <p:cond delay="0"/>
                                              </p:stCondLst>
                                            </p:cTn>
                                            <p:tgtEl>
                                              <p:spTgt spid="83"/>
                                            </p:tgtEl>
                                            <p:attrNameLst>
                                              <p:attrName>style.visibility</p:attrName>
                                            </p:attrNameLst>
                                          </p:cBhvr>
                                          <p:to>
                                            <p:strVal val="visible"/>
                                          </p:to>
                                        </p:set>
                                        <p:animEffect transition="in" filter="fade">
                                          <p:cBhvr>
                                            <p:cTn id="471" dur="200"/>
                                            <p:tgtEl>
                                              <p:spTgt spid="83"/>
                                            </p:tgtEl>
                                          </p:cBhvr>
                                        </p:animEffect>
                                      </p:childTnLst>
                                    </p:cTn>
                                  </p:par>
                                </p:childTnLst>
                              </p:cTn>
                            </p:par>
                          </p:childTnLst>
                        </p:cTn>
                      </p:par>
                    </p:childTnLst>
                  </p:cTn>
                  <p:nextCondLst>
                    <p:cond evt="onMediaBookmark" delay="0">
                      <p:tgtEl>
                        <p14:bmkTgt spid="2" bmkName="Basic Math in Excel  m200:05:01.3"/>
                      </p:tgtEl>
                    </p:cond>
                  </p:nextCondLst>
                </p:seq>
                <p:seq concurrent="1" nextAc="seek">
                  <p:cTn id="472" restart="whenNotActive" fill="hold" evtFilter="cancelBubble" nodeType="interactiveSeq">
                    <p:stCondLst>
                      <p:cond evt="onMediaBookmark" delay="0">
                        <p:tgtEl>
                          <p14:bmkTgt spid="2" bmkName="Basic Math in Excel  m200:05:11.4"/>
                        </p:tgtEl>
                      </p:cond>
                    </p:stCondLst>
                    <p:endSync evt="end" delay="0">
                      <p:rtn val="all"/>
                    </p:endSync>
                    <p:childTnLst>
                      <p:par>
                        <p:cTn id="473" fill="hold">
                          <p:stCondLst>
                            <p:cond delay="0"/>
                          </p:stCondLst>
                          <p:childTnLst>
                            <p:par>
                              <p:cTn id="474" fill="hold">
                                <p:stCondLst>
                                  <p:cond delay="0"/>
                                </p:stCondLst>
                                <p:childTnLst>
                                  <p:par>
                                    <p:cTn id="475" presetID="10" presetClass="exit" presetSubtype="0" fill="hold" grpId="1" nodeType="withEffect">
                                      <p:stCondLst>
                                        <p:cond delay="0"/>
                                      </p:stCondLst>
                                      <p:childTnLst>
                                        <p:animEffect transition="out" filter="fade">
                                          <p:cBhvr>
                                            <p:cTn id="476" dur="200"/>
                                            <p:tgtEl>
                                              <p:spTgt spid="83"/>
                                            </p:tgtEl>
                                          </p:cBhvr>
                                        </p:animEffect>
                                        <p:set>
                                          <p:cBhvr>
                                            <p:cTn id="477" dur="1" fill="hold">
                                              <p:stCondLst>
                                                <p:cond delay="199"/>
                                              </p:stCondLst>
                                            </p:cTn>
                                            <p:tgtEl>
                                              <p:spTgt spid="8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5:11.4"/>
                      </p:tgtEl>
                    </p:cond>
                  </p:nextCondLst>
                </p:seq>
                <p:seq concurrent="1" nextAc="seek">
                  <p:cTn id="478" restart="whenNotActive" fill="hold" evtFilter="cancelBubble" nodeType="interactiveSeq">
                    <p:stCondLst>
                      <p:cond evt="onMediaBookmark" delay="0">
                        <p:tgtEl>
                          <p14:bmkTgt spid="2" bmkName="Basic Math in Excel  m200:05:11.5"/>
                        </p:tgtEl>
                      </p:cond>
                    </p:stCondLst>
                    <p:endSync evt="end" delay="0">
                      <p:rtn val="all"/>
                    </p:endSync>
                    <p:childTnLst>
                      <p:par>
                        <p:cTn id="479" fill="hold">
                          <p:stCondLst>
                            <p:cond delay="0"/>
                          </p:stCondLst>
                          <p:childTnLst>
                            <p:par>
                              <p:cTn id="480" fill="hold">
                                <p:stCondLst>
                                  <p:cond delay="0"/>
                                </p:stCondLst>
                                <p:childTnLst>
                                  <p:par>
                                    <p:cTn id="481" presetID="10" presetClass="entr" presetSubtype="0" fill="hold" grpId="0" nodeType="withEffect">
                                      <p:stCondLst>
                                        <p:cond delay="0"/>
                                      </p:stCondLst>
                                      <p:childTnLst>
                                        <p:set>
                                          <p:cBhvr>
                                            <p:cTn id="482" dur="1" fill="hold">
                                              <p:stCondLst>
                                                <p:cond delay="0"/>
                                              </p:stCondLst>
                                            </p:cTn>
                                            <p:tgtEl>
                                              <p:spTgt spid="84"/>
                                            </p:tgtEl>
                                            <p:attrNameLst>
                                              <p:attrName>style.visibility</p:attrName>
                                            </p:attrNameLst>
                                          </p:cBhvr>
                                          <p:to>
                                            <p:strVal val="visible"/>
                                          </p:to>
                                        </p:set>
                                        <p:animEffect transition="in" filter="fade">
                                          <p:cBhvr>
                                            <p:cTn id="483" dur="200"/>
                                            <p:tgtEl>
                                              <p:spTgt spid="84"/>
                                            </p:tgtEl>
                                          </p:cBhvr>
                                        </p:animEffect>
                                      </p:childTnLst>
                                    </p:cTn>
                                  </p:par>
                                </p:childTnLst>
                              </p:cTn>
                            </p:par>
                          </p:childTnLst>
                        </p:cTn>
                      </p:par>
                    </p:childTnLst>
                  </p:cTn>
                  <p:nextCondLst>
                    <p:cond evt="onMediaBookmark" delay="0">
                      <p:tgtEl>
                        <p14:bmkTgt spid="2" bmkName="Basic Math in Excel  m200:05:11.5"/>
                      </p:tgtEl>
                    </p:cond>
                  </p:nextCondLst>
                </p:seq>
                <p:seq concurrent="1" nextAc="seek">
                  <p:cTn id="484" restart="whenNotActive" fill="hold" evtFilter="cancelBubble" nodeType="interactiveSeq">
                    <p:stCondLst>
                      <p:cond evt="onMediaBookmark" delay="0">
                        <p:tgtEl>
                          <p14:bmkTgt spid="2" bmkName="Basic Math in Excel  m200:05:14.8"/>
                        </p:tgtEl>
                      </p:cond>
                    </p:stCondLst>
                    <p:endSync evt="end" delay="0">
                      <p:rtn val="all"/>
                    </p:endSync>
                    <p:childTnLst>
                      <p:par>
                        <p:cTn id="485" fill="hold">
                          <p:stCondLst>
                            <p:cond delay="0"/>
                          </p:stCondLst>
                          <p:childTnLst>
                            <p:par>
                              <p:cTn id="486" fill="hold">
                                <p:stCondLst>
                                  <p:cond delay="0"/>
                                </p:stCondLst>
                                <p:childTnLst>
                                  <p:par>
                                    <p:cTn id="487" presetID="10" presetClass="exit" presetSubtype="0" fill="hold" grpId="1" nodeType="withEffect">
                                      <p:stCondLst>
                                        <p:cond delay="0"/>
                                      </p:stCondLst>
                                      <p:childTnLst>
                                        <p:animEffect transition="out" filter="fade">
                                          <p:cBhvr>
                                            <p:cTn id="488" dur="200"/>
                                            <p:tgtEl>
                                              <p:spTgt spid="84"/>
                                            </p:tgtEl>
                                          </p:cBhvr>
                                        </p:animEffect>
                                        <p:set>
                                          <p:cBhvr>
                                            <p:cTn id="489" dur="1" fill="hold">
                                              <p:stCondLst>
                                                <p:cond delay="199"/>
                                              </p:stCondLst>
                                            </p:cTn>
                                            <p:tgtEl>
                                              <p:spTgt spid="8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200:05:14.8"/>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3" grpId="0" animBg="1"/>
          <p:bldP spid="33" grpId="1" animBg="1"/>
          <p:bldP spid="34" grpId="0" animBg="1"/>
          <p:bldP spid="3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62" grpId="0" animBg="1"/>
          <p:bldP spid="6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1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62" grpId="0" animBg="1"/>
          <p:bldP spid="62" grpId="1"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6"/>
          <p:cNvSpPr txBox="1">
            <a:spLocks/>
          </p:cNvSpPr>
          <p:nvPr/>
        </p:nvSpPr>
        <p:spPr>
          <a:xfrm>
            <a:off x="1118973" y="7746076"/>
            <a:ext cx="2487034" cy="429768"/>
          </a:xfrm>
          <a:prstGeom prst="rect">
            <a:avLst/>
          </a:prstGeom>
          <a:noFill/>
        </p:spPr>
        <p:txBody>
          <a:bodyPr vert="horz" lIns="125255"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500" dirty="0" smtClean="0">
                <a:solidFill>
                  <a:schemeClr val="bg1"/>
                </a:solidFill>
                <a:latin typeface="Segoe UI Light" pitchFamily="34" charset="0"/>
              </a:rPr>
              <a:t>Press F5 to start, Esc to stop</a:t>
            </a:r>
            <a:endParaRPr lang="en-US" sz="1500" dirty="0">
              <a:solidFill>
                <a:schemeClr val="bg1"/>
              </a:solidFill>
              <a:latin typeface="Segoe UI Light" pitchFamily="34" charset="0"/>
            </a:endParaRPr>
          </a:p>
        </p:txBody>
      </p:sp>
      <p:sp>
        <p:nvSpPr>
          <p:cNvPr id="39" name="TextBox 3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3/4 videos</a:t>
            </a:r>
            <a:endParaRPr lang="en-US" sz="1500" dirty="0">
              <a:solidFill>
                <a:schemeClr val="bg1"/>
              </a:solidFill>
              <a:latin typeface="Segoe Light" pitchFamily="34" charset="0"/>
            </a:endParaRPr>
          </a:p>
        </p:txBody>
      </p:sp>
      <p:pic>
        <p:nvPicPr>
          <p:cNvPr id="45" name="Picture 44">
            <a:hlinkClick r:id="" action="ppaction://hlinkshowjump?jump=nextslide"/>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p:nvSpPr>
          <p:cNvPr id="58" name="TextBox 57"/>
          <p:cNvSpPr txBox="1"/>
          <p:nvPr/>
        </p:nvSpPr>
        <p:spPr>
          <a:xfrm>
            <a:off x="1015206" y="487209"/>
            <a:ext cx="4622999" cy="430887"/>
          </a:xfrm>
          <a:prstGeom prst="rect">
            <a:avLst/>
          </a:prstGeom>
          <a:noFill/>
        </p:spPr>
        <p:txBody>
          <a:bodyPr wrap="square" rtlCol="0">
            <a:spAutoFit/>
          </a:bodyPr>
          <a:lstStyle/>
          <a:p>
            <a:r>
              <a:rPr lang="en-US" sz="2200" dirty="0" smtClean="0">
                <a:solidFill>
                  <a:schemeClr val="bg1"/>
                </a:solidFill>
                <a:latin typeface="Segoe UI Light" pitchFamily="34" charset="0"/>
              </a:rPr>
              <a:t>Basic math in Excel 2013 </a:t>
            </a:r>
            <a:endParaRPr lang="en-US" sz="2200" dirty="0">
              <a:solidFill>
                <a:schemeClr val="bg1"/>
              </a:solidFill>
              <a:latin typeface="Segoe UI Light" pitchFamily="34" charset="0"/>
            </a:endParaRPr>
          </a:p>
        </p:txBody>
      </p:sp>
      <p:grpSp>
        <p:nvGrpSpPr>
          <p:cNvPr id="59" name="ClosedCaptions"/>
          <p:cNvGrpSpPr/>
          <p:nvPr/>
        </p:nvGrpSpPr>
        <p:grpSpPr>
          <a:xfrm>
            <a:off x="8677656" y="611144"/>
            <a:ext cx="1449747" cy="304843"/>
            <a:chOff x="8787606" y="611187"/>
            <a:chExt cx="1449747" cy="304843"/>
          </a:xfrm>
        </p:grpSpPr>
        <p:sp>
          <p:nvSpPr>
            <p:cNvPr id="60" name="TextBox 59"/>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61" name="Picture 60" descr="Screen Clipping"/>
            <p:cNvPicPr>
              <a:picLocks noChangeAspect="1"/>
            </p:cNvPicPr>
            <p:nvPr/>
          </p:nvPicPr>
          <p:blipFill>
            <a:blip r:embed="rId25">
              <a:extLst>
                <a:ext uri="{BEBA8EAE-BF5A-486C-A8C5-ECC9F3942E4B}">
                  <a14:imgProps xmlns:a14="http://schemas.microsoft.com/office/drawing/2010/main">
                    <a14:imgLayer r:embed="rId26">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pic>
        <p:nvPicPr>
          <p:cNvPr id="2" name="Basic Math in Excel  m3.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Basic Math in Excel  m300:00:01.4" time="1400"/>
                    <p14:bmk name="Basic Math in Excel  m300:00:05.7" time="5733"/>
                    <p14:bmk name="Basic Math in Excel  m300:00:05.8" time="5833"/>
                    <p14:bmk name="Basic Math in Excel  m300:00:13.1" time="13133"/>
                    <p14:bmk name="Basic Math in Excel  m300:00:13.2" time="13233"/>
                    <p14:bmk name="Basic Math in Excel  m300:00:17.4" time="17400"/>
                    <p14:bmk name="Basic Math in Excel  m300:00:17.5" time="17500"/>
                    <p14:bmk name="Basic Math in Excel  m300:00:19.2" time="19267"/>
                    <p14:bmk name="Basic Math in Excel  m300:00:19.3" time="19367"/>
                    <p14:bmk name="Basic Math in Excel  m300:00:22.2" time="22233"/>
                    <p14:bmk name="Basic Math in Excel  m300:00:22.3" time="22333"/>
                    <p14:bmk name="Basic Math in Excel  m300:00:27.7" time="27733"/>
                    <p14:bmk name="Basic Math in Excel  m300:00:27.8" time="27833"/>
                    <p14:bmk name="Basic Math in Excel  m300:00:35.4" time="35433"/>
                    <p14:bmk name="Basic Math in Excel  m300:00:35.5" time="35533"/>
                    <p14:bmk name="Basic Math in Excel  m300:00:42.5" time="42567"/>
                    <p14:bmk name="Basic Math in Excel  m300:00:42.6" time="42667"/>
                    <p14:bmk name="Basic Math in Excel  m300:00:47.1" time="47100"/>
                    <p14:bmk name="Basic Math in Excel  m300:00:47.2" time="47200"/>
                    <p14:bmk name="Basic Math in Excel  m300:00:50.5" time="50500"/>
                    <p14:bmk name="Basic Math in Excel  m300:00:50.6" time="50600"/>
                    <p14:bmk name="Basic Math in Excel  m300:01:03.1" time="63100"/>
                    <p14:bmk name="Basic Math in Excel  m300:01:03.2" time="63200"/>
                    <p14:bmk name="Basic Math in Excel  m300:01:09.6" time="69633"/>
                    <p14:bmk name="Basic Math in Excel  m300:01:09.7" time="69733"/>
                    <p14:bmk name="Basic Math in Excel  m300:01:15.6" time="75600"/>
                    <p14:bmk name="Basic Math in Excel  m300:01:15.7" time="75700"/>
                    <p14:bmk name="Basic Math in Excel  m300:01:27.1" time="87167"/>
                    <p14:bmk name="Basic Math in Excel  m300:01:27.2" time="87267"/>
                    <p14:bmk name="Basic Math in Excel  m300:01:33.0" time="93000"/>
                    <p14:bmk name="Basic Math in Excel  m300:01:33.1" time="93100"/>
                    <p14:bmk name="Basic Math in Excel  m300:01:46.4" time="106400"/>
                    <p14:bmk name="Basic Math in Excel  m300:01:46.5" time="106500"/>
                    <p14:bmk name="Basic Math in Excel  m300:01:54.5" time="114500"/>
                    <p14:bmk name="Basic Math in Excel  m300:01:54.6" time="114600"/>
                    <p14:bmk name="Basic Math in Excel  m300:02:04.3" time="124367"/>
                    <p14:bmk name="Basic Math in Excel  m300:02:04.4" time="124467"/>
                    <p14:bmk name="Basic Math in Excel  m300:02:08.0" time="128000"/>
                  </p14:bmkLst>
                </p14:media>
              </p:ext>
            </p:extLst>
          </p:nvPr>
        </p:nvPicPr>
        <p:blipFill>
          <a:blip r:embed="rId27"/>
          <a:stretch>
            <a:fillRect/>
          </a:stretch>
        </p:blipFill>
        <p:spPr>
          <a:xfrm>
            <a:off x="1235075" y="1042988"/>
            <a:ext cx="10515600" cy="5915025"/>
          </a:xfrm>
        </p:spPr>
      </p:pic>
      <p:sp>
        <p:nvSpPr>
          <p:cNvPr id="16" name="Media Placeholder 15"/>
          <p:cNvSpPr>
            <a:spLocks noGrp="1"/>
          </p:cNvSpPr>
          <p:nvPr>
            <p:ph type="media" sz="quarter" idx="11"/>
          </p:nvPr>
        </p:nvSpPr>
        <p:spPr>
          <a:xfrm>
            <a:off x="3198576" y="8494776"/>
            <a:ext cx="1115568" cy="630936"/>
          </a:xfrm>
        </p:spPr>
      </p:sp>
      <p:sp>
        <p:nvSpPr>
          <p:cNvPr id="17" name="Media Placeholder 16"/>
          <p:cNvSpPr>
            <a:spLocks noGrp="1"/>
          </p:cNvSpPr>
          <p:nvPr>
            <p:ph type="media" sz="quarter" idx="12"/>
          </p:nvPr>
        </p:nvSpPr>
        <p:spPr>
          <a:xfrm>
            <a:off x="4563696" y="8494776"/>
            <a:ext cx="1115568" cy="630936"/>
          </a:xfrm>
        </p:spPr>
      </p:sp>
      <p:sp>
        <p:nvSpPr>
          <p:cNvPr id="18" name="Media Placeholder 17"/>
          <p:cNvSpPr>
            <a:spLocks noGrp="1"/>
          </p:cNvSpPr>
          <p:nvPr>
            <p:ph type="media" sz="quarter" idx="13"/>
          </p:nvPr>
        </p:nvSpPr>
        <p:spPr>
          <a:xfrm>
            <a:off x="5940429" y="8494776"/>
            <a:ext cx="1115568" cy="630936"/>
          </a:xfrm>
        </p:spPr>
      </p:sp>
      <p:sp>
        <p:nvSpPr>
          <p:cNvPr id="19" name="Media Placeholder 18"/>
          <p:cNvSpPr>
            <a:spLocks noGrp="1"/>
          </p:cNvSpPr>
          <p:nvPr>
            <p:ph type="media" sz="quarter" idx="15"/>
          </p:nvPr>
        </p:nvSpPr>
        <p:spPr>
          <a:xfrm>
            <a:off x="7309092" y="8494776"/>
            <a:ext cx="1115568" cy="630936"/>
          </a:xfrm>
        </p:spPr>
      </p:sp>
      <p:sp>
        <p:nvSpPr>
          <p:cNvPr id="20" name="Media Placeholder 19"/>
          <p:cNvSpPr>
            <a:spLocks noGrp="1"/>
          </p:cNvSpPr>
          <p:nvPr>
            <p:ph type="media" sz="quarter" idx="16"/>
          </p:nvPr>
        </p:nvSpPr>
        <p:spPr>
          <a:xfrm>
            <a:off x="8672013" y="8494776"/>
            <a:ext cx="1115568" cy="630936"/>
          </a:xfrm>
        </p:spPr>
      </p:sp>
      <p:sp>
        <p:nvSpPr>
          <p:cNvPr id="21" name="Media Placeholder 20"/>
          <p:cNvSpPr>
            <a:spLocks noGrp="1"/>
          </p:cNvSpPr>
          <p:nvPr>
            <p:ph type="media" sz="quarter" idx="17"/>
          </p:nvPr>
        </p:nvSpPr>
        <p:spPr>
          <a:xfrm>
            <a:off x="10038087" y="8494776"/>
            <a:ext cx="1115568" cy="630936"/>
          </a:xfrm>
        </p:spPr>
      </p:sp>
      <p:sp>
        <p:nvSpPr>
          <p:cNvPr id="63"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74"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75"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76" name="Media Placeholder 8">
            <a:hlinkClick r:id="rId28" action="ppaction://hlinksldjump"/>
          </p:cNvPr>
          <p:cNvPicPr>
            <a:picLocks noGrp="1"/>
          </p:cNvPicPr>
          <p:nvPr>
            <p:ph type="media" sz="quarter" idx="11"/>
          </p:nvPr>
        </p:nvPicPr>
        <p:blipFill>
          <a:blip r:embed="rId29">
            <a:extLst>
              <a:ext uri="{28A0092B-C50C-407E-A947-70E740481C1C}">
                <a14:useLocalDpi xmlns:a14="http://schemas.microsoft.com/office/drawing/2010/main" val="0"/>
              </a:ext>
            </a:extLst>
          </a:blip>
          <a:stretch>
            <a:fillRect/>
          </a:stretch>
        </p:blipFill>
        <p:spPr>
          <a:xfrm>
            <a:off x="3199081" y="8495913"/>
            <a:ext cx="1115568" cy="630936"/>
          </a:xfrm>
        </p:spPr>
      </p:pic>
      <p:pic>
        <p:nvPicPr>
          <p:cNvPr id="77" name="Media Placeholder 7">
            <a:hlinkClick r:id="rId30" action="ppaction://hlinksldjump"/>
          </p:cNvPr>
          <p:cNvPicPr>
            <a:picLocks noGrp="1"/>
          </p:cNvPicPr>
          <p:nvPr>
            <p:ph type="media" sz="quarter" idx="12"/>
          </p:nvPr>
        </p:nvPicPr>
        <p:blipFill>
          <a:blip r:embed="rId31">
            <a:extLst>
              <a:ext uri="{28A0092B-C50C-407E-A947-70E740481C1C}">
                <a14:useLocalDpi xmlns:a14="http://schemas.microsoft.com/office/drawing/2010/main" val="0"/>
              </a:ext>
            </a:extLst>
          </a:blip>
          <a:stretch>
            <a:fillRect/>
          </a:stretch>
        </p:blipFill>
        <p:spPr>
          <a:xfrm>
            <a:off x="4564062" y="8496209"/>
            <a:ext cx="1115568" cy="630936"/>
          </a:xfrm>
        </p:spPr>
      </p:pic>
      <p:pic>
        <p:nvPicPr>
          <p:cNvPr id="78" name="Media Placeholder 6">
            <a:hlinkClick r:id="rId32" action="ppaction://hlinksldjump"/>
          </p:cNvPr>
          <p:cNvPicPr>
            <a:picLocks noGrp="1"/>
          </p:cNvPicPr>
          <p:nvPr>
            <p:ph type="media" sz="quarter" idx="13"/>
          </p:nvPr>
        </p:nvPicPr>
        <p:blipFill>
          <a:blip r:embed="rId33">
            <a:extLst>
              <a:ext uri="{28A0092B-C50C-407E-A947-70E740481C1C}">
                <a14:useLocalDpi xmlns:a14="http://schemas.microsoft.com/office/drawing/2010/main" val="0"/>
              </a:ext>
            </a:extLst>
          </a:blip>
          <a:stretch>
            <a:fillRect/>
          </a:stretch>
        </p:blipFill>
        <p:spPr>
          <a:xfrm>
            <a:off x="5940693" y="8495913"/>
            <a:ext cx="1115568" cy="630936"/>
          </a:xfrm>
        </p:spPr>
      </p:pic>
      <p:pic>
        <p:nvPicPr>
          <p:cNvPr id="79" name="Media Placeholder 5">
            <a:hlinkClick r:id="rId34" action="ppaction://hlinksldjump"/>
          </p:cNvPr>
          <p:cNvPicPr>
            <a:picLocks noGrp="1"/>
          </p:cNvPicPr>
          <p:nvPr>
            <p:ph type="media" sz="quarter" idx="15"/>
          </p:nvPr>
        </p:nvPicPr>
        <p:blipFill>
          <a:blip r:embed="rId35">
            <a:extLst>
              <a:ext uri="{28A0092B-C50C-407E-A947-70E740481C1C}">
                <a14:useLocalDpi xmlns:a14="http://schemas.microsoft.com/office/drawing/2010/main" val="0"/>
              </a:ext>
            </a:extLst>
          </a:blip>
          <a:stretch>
            <a:fillRect/>
          </a:stretch>
        </p:blipFill>
        <p:spPr>
          <a:xfrm>
            <a:off x="7309118" y="8495913"/>
            <a:ext cx="1115568" cy="630936"/>
          </a:xfrm>
        </p:spPr>
      </p:pic>
      <p:pic>
        <p:nvPicPr>
          <p:cNvPr id="84" name="Media Placeholder 3">
            <a:hlinkClick r:id="rId36" action="ppaction://hlinksldjump"/>
          </p:cNvPr>
          <p:cNvPicPr>
            <a:picLocks noGrp="1"/>
          </p:cNvPicPr>
          <p:nvPr>
            <p:ph type="media" sz="quarter" idx="16"/>
          </p:nvPr>
        </p:nvPicPr>
        <p:blipFill>
          <a:blip r:embed="rId37">
            <a:extLst>
              <a:ext uri="{28A0092B-C50C-407E-A947-70E740481C1C}">
                <a14:useLocalDpi xmlns:a14="http://schemas.microsoft.com/office/drawing/2010/main" val="0"/>
              </a:ext>
            </a:extLst>
          </a:blip>
          <a:stretch>
            <a:fillRect/>
          </a:stretch>
        </p:blipFill>
        <p:spPr>
          <a:xfrm>
            <a:off x="8672512" y="8496209"/>
            <a:ext cx="1115568" cy="630936"/>
          </a:xfrm>
        </p:spPr>
      </p:pic>
      <p:pic>
        <p:nvPicPr>
          <p:cNvPr id="85" name="Media Placeholder 2">
            <a:hlinkClick r:id="rId38" action="ppaction://hlinksldjump"/>
          </p:cNvPr>
          <p:cNvPicPr>
            <a:picLocks noGrp="1"/>
          </p:cNvPicPr>
          <p:nvPr>
            <p:ph type="media" sz="quarter" idx="17"/>
          </p:nvPr>
        </p:nvPicPr>
        <p:blipFill>
          <a:blip r:embed="rId39">
            <a:extLst>
              <a:ext uri="{28A0092B-C50C-407E-A947-70E740481C1C}">
                <a14:useLocalDpi xmlns:a14="http://schemas.microsoft.com/office/drawing/2010/main" val="0"/>
              </a:ext>
            </a:extLst>
          </a:blip>
          <a:stretch>
            <a:fillRect/>
          </a:stretch>
        </p:blipFill>
        <p:spPr>
          <a:xfrm>
            <a:off x="10037763" y="8495763"/>
            <a:ext cx="1115568" cy="630936"/>
          </a:xfrm>
        </p:spPr>
      </p:pic>
      <p:sp>
        <p:nvSpPr>
          <p:cNvPr id="86" name="Media Placeholder 10"/>
          <p:cNvSpPr>
            <a:spLocks noGrp="1"/>
          </p:cNvSpPr>
          <p:nvPr>
            <p:ph type="media" sz="quarter" idx="10"/>
          </p:nvPr>
        </p:nvSpPr>
        <p:spPr>
          <a:xfrm>
            <a:off x="1820496" y="8494776"/>
            <a:ext cx="1115568" cy="630936"/>
          </a:xfrm>
        </p:spPr>
      </p:sp>
      <p:sp>
        <p:nvSpPr>
          <p:cNvPr id="87" name="Rectangle 86"/>
          <p:cNvSpPr/>
          <p:nvPr/>
        </p:nvSpPr>
        <p:spPr>
          <a:xfrm>
            <a:off x="10311605" y="7818120"/>
            <a:ext cx="989807"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88" name="Rectangle 87"/>
          <p:cNvSpPr/>
          <p:nvPr/>
        </p:nvSpPr>
        <p:spPr>
          <a:xfrm>
            <a:off x="10079542" y="7818120"/>
            <a:ext cx="301752"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89" name="Rectangle 88"/>
          <p:cNvSpPr/>
          <p:nvPr/>
        </p:nvSpPr>
        <p:spPr>
          <a:xfrm>
            <a:off x="10384573"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90" name="Rectangle 89"/>
          <p:cNvSpPr/>
          <p:nvPr/>
        </p:nvSpPr>
        <p:spPr>
          <a:xfrm>
            <a:off x="10688638"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91" name="Rectangle 90"/>
          <p:cNvSpPr/>
          <p:nvPr/>
        </p:nvSpPr>
        <p:spPr>
          <a:xfrm>
            <a:off x="10997348" y="7818120"/>
            <a:ext cx="304065"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93" name="Rectangle 92">
            <a:hlinkClick r:id="rId28" action="ppaction://hlinksldjump"/>
          </p:cNvPr>
          <p:cNvSpPr/>
          <p:nvPr/>
        </p:nvSpPr>
        <p:spPr>
          <a:xfrm>
            <a:off x="3184287" y="8488431"/>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4" name="Picture 93">
            <a:hlinkClick r:id="" action="ppaction://hlinkshowjump?jump=previousslide"/>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91331" y="8640762"/>
            <a:ext cx="361950" cy="371475"/>
          </a:xfrm>
          <a:prstGeom prst="rect">
            <a:avLst/>
          </a:prstGeom>
        </p:spPr>
      </p:pic>
      <p:sp useBgFill="1">
        <p:nvSpPr>
          <p:cNvPr id="48"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pic>
        <p:nvPicPr>
          <p:cNvPr id="46" name="Media Placeholder 11">
            <a:hlinkClick r:id="rId41" action="ppaction://hlinksldjump"/>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49" name="Rectangle 48">
            <a:hlinkClick r:id="rId41" action="ppaction://hlinksldjump"/>
          </p:cNvPr>
          <p:cNvSpPr/>
          <p:nvPr/>
        </p:nvSpPr>
        <p:spPr>
          <a:xfrm>
            <a:off x="1811147" y="849156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51"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52"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53"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54" name="TextBox 53"/>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55" name="TextBox 54"/>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56" name="TextBox 55"/>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57" name="TextBox 56"/>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
        <p:nvSpPr>
          <p:cNvPr id="4" name="Basic Math in Excel  m3Excelusesthe00:00:01.4-00:00:05.7"/>
          <p:cNvSpPr txBox="1"/>
          <p:nvPr>
            <p:custDataLst>
              <p:tags r:id="rId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Excel uses the standard math rules of operator order in formulas.</a:t>
            </a:r>
            <a:endParaRPr lang="en-US" sz="1800">
              <a:solidFill>
                <a:srgbClr val="FFFFFF"/>
              </a:solidFill>
              <a:latin typeface="Segoe UI Light"/>
            </a:endParaRPr>
          </a:p>
        </p:txBody>
      </p:sp>
      <p:sp>
        <p:nvSpPr>
          <p:cNvPr id="6" name="Basic Math in Excel  m3Ifoundthe00:00:05.8-00:00:13.1"/>
          <p:cNvSpPr txBox="1"/>
          <p:nvPr>
            <p:custDataLst>
              <p:tags r:id="rId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found the following mnemonic helpful in remembering these: Please Excuse My Dear Aunt Sally.</a:t>
            </a:r>
            <a:endParaRPr lang="en-US" sz="1800">
              <a:solidFill>
                <a:srgbClr val="FFFFFF"/>
              </a:solidFill>
              <a:latin typeface="Segoe UI Light"/>
            </a:endParaRPr>
          </a:p>
        </p:txBody>
      </p:sp>
      <p:sp>
        <p:nvSpPr>
          <p:cNvPr id="7" name="Basic Math in Excel  m3Parenthesesfirst,innermost00:00:13.2-00:00:17.4"/>
          <p:cNvSpPr txBox="1"/>
          <p:nvPr>
            <p:custDataLst>
              <p:tags r:id="rId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Parentheses first, innermost if nested.</a:t>
            </a:r>
            <a:endParaRPr lang="en-US" sz="1800">
              <a:solidFill>
                <a:srgbClr val="FFFFFF"/>
              </a:solidFill>
              <a:latin typeface="Segoe UI Light"/>
            </a:endParaRPr>
          </a:p>
        </p:txBody>
      </p:sp>
      <p:sp>
        <p:nvSpPr>
          <p:cNvPr id="8" name="Basic Math in Excel  m3Exponents.00:00:17.5-00:00:19.2"/>
          <p:cNvSpPr txBox="1"/>
          <p:nvPr>
            <p:custDataLst>
              <p:tags r:id="rId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Exponents.</a:t>
            </a:r>
            <a:endParaRPr lang="en-US" sz="1800">
              <a:solidFill>
                <a:srgbClr val="FFFFFF"/>
              </a:solidFill>
              <a:latin typeface="Segoe UI Light"/>
            </a:endParaRPr>
          </a:p>
        </p:txBody>
      </p:sp>
      <p:sp>
        <p:nvSpPr>
          <p:cNvPr id="9" name="Basic Math in Excel  m3MultiplicationandDivision,00:00:19.3-00:00:22.2"/>
          <p:cNvSpPr txBox="1"/>
          <p:nvPr>
            <p:custDataLst>
              <p:tags r:id="rId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Multiplication and Division, left to right.</a:t>
            </a:r>
            <a:endParaRPr lang="en-US" sz="1800">
              <a:solidFill>
                <a:srgbClr val="FFFFFF"/>
              </a:solidFill>
              <a:latin typeface="Segoe UI Light"/>
            </a:endParaRPr>
          </a:p>
        </p:txBody>
      </p:sp>
      <p:sp>
        <p:nvSpPr>
          <p:cNvPr id="10" name="Basic Math in Excel  m3Andlastly,Addition00:00:22.3-00:00:27.7"/>
          <p:cNvSpPr txBox="1"/>
          <p:nvPr>
            <p:custDataLst>
              <p:tags r:id="rId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And lastly, Addition and Subtraction, left to right.</a:t>
            </a:r>
            <a:endParaRPr lang="en-US" sz="1800">
              <a:solidFill>
                <a:srgbClr val="FFFFFF"/>
              </a:solidFill>
              <a:latin typeface="Segoe UI Light"/>
            </a:endParaRPr>
          </a:p>
        </p:txBody>
      </p:sp>
      <p:sp>
        <p:nvSpPr>
          <p:cNvPr id="11" name="Basic Math in Excel  m3Calculationsinparentheses00:00:27.8-00:00:35.4"/>
          <p:cNvSpPr txBox="1"/>
          <p:nvPr>
            <p:custDataLst>
              <p:tags r:id="rId1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Calculations in parentheses are evaluated first, inner to outer if they're nested.</a:t>
            </a:r>
            <a:endParaRPr lang="en-US" sz="1800">
              <a:solidFill>
                <a:srgbClr val="FFFFFF"/>
              </a:solidFill>
              <a:latin typeface="Segoe UI Light"/>
            </a:endParaRPr>
          </a:p>
        </p:txBody>
      </p:sp>
      <p:sp>
        <p:nvSpPr>
          <p:cNvPr id="12" name="Basic Math in Excel  m3Inthisexample,00:00:35.5-00:00:42.5"/>
          <p:cNvSpPr txBox="1"/>
          <p:nvPr>
            <p:custDataLst>
              <p:tags r:id="rId1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example, 3 plus 3 is in parentheses, so those numbers are added first.</a:t>
            </a:r>
            <a:endParaRPr lang="en-US" sz="1800">
              <a:solidFill>
                <a:srgbClr val="FFFFFF"/>
              </a:solidFill>
              <a:latin typeface="Segoe UI Light"/>
            </a:endParaRPr>
          </a:p>
        </p:txBody>
      </p:sp>
      <p:sp>
        <p:nvSpPr>
          <p:cNvPr id="13" name="Basic Math in Excel  m3Thisleavesus00:00:42.6-00:00:47.1"/>
          <p:cNvSpPr txBox="1"/>
          <p:nvPr>
            <p:custDataLst>
              <p:tags r:id="rId1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leaves us with 6 times 5, which is 30.</a:t>
            </a:r>
            <a:endParaRPr lang="en-US" sz="1800">
              <a:solidFill>
                <a:srgbClr val="FFFFFF"/>
              </a:solidFill>
              <a:latin typeface="Segoe UI Light"/>
            </a:endParaRPr>
          </a:p>
        </p:txBody>
      </p:sp>
      <p:sp>
        <p:nvSpPr>
          <p:cNvPr id="14" name="Basic Math in Excel  m3Thisisan00:00:47.2-00:00:50.5"/>
          <p:cNvSpPr txBox="1"/>
          <p:nvPr>
            <p:custDataLst>
              <p:tags r:id="rId13"/>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is an example of nested parentheses.</a:t>
            </a:r>
            <a:endParaRPr lang="en-US" sz="1800">
              <a:solidFill>
                <a:srgbClr val="FFFFFF"/>
              </a:solidFill>
              <a:latin typeface="Segoe UI Light"/>
            </a:endParaRPr>
          </a:p>
        </p:txBody>
      </p:sp>
      <p:sp>
        <p:nvSpPr>
          <p:cNvPr id="15" name="Basic Math in Excel  m3What’sinthe00:00:50.6-00:01:03.1"/>
          <p:cNvSpPr txBox="1"/>
          <p:nvPr>
            <p:custDataLst>
              <p:tags r:id="rId14"/>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What’s in the innermost pair is evaluated first. 4 divided by 2 is 2, and that's added to 3 for a result of 5.</a:t>
            </a:r>
            <a:endParaRPr lang="en-US" sz="1800">
              <a:solidFill>
                <a:srgbClr val="FFFFFF"/>
              </a:solidFill>
              <a:latin typeface="Segoe UI Light"/>
            </a:endParaRPr>
          </a:p>
        </p:txBody>
      </p:sp>
      <p:sp>
        <p:nvSpPr>
          <p:cNvPr id="22" name="Basic Math in Excel  m3Exponentsareevaluated00:01:03.2-00:01:09.6"/>
          <p:cNvSpPr txBox="1"/>
          <p:nvPr>
            <p:custDataLst>
              <p:tags r:id="rId15"/>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Exponents are evaluated next, but they’re outside the scope of this course.</a:t>
            </a:r>
            <a:endParaRPr lang="en-US" sz="1800">
              <a:solidFill>
                <a:srgbClr val="FFFFFF"/>
              </a:solidFill>
              <a:latin typeface="Segoe UI Light"/>
            </a:endParaRPr>
          </a:p>
        </p:txBody>
      </p:sp>
      <p:sp>
        <p:nvSpPr>
          <p:cNvPr id="23" name="Basic Math in Excel  m3Multiplicationanddivision00:01:09.7-00:01:15.6"/>
          <p:cNvSpPr txBox="1"/>
          <p:nvPr>
            <p:custDataLst>
              <p:tags r:id="rId16"/>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Multiplication and division are evaluated next, working from left to right.</a:t>
            </a:r>
            <a:endParaRPr lang="en-US" sz="1800">
              <a:solidFill>
                <a:srgbClr val="FFFFFF"/>
              </a:solidFill>
              <a:latin typeface="Segoe UI Light"/>
            </a:endParaRPr>
          </a:p>
        </p:txBody>
      </p:sp>
      <p:sp>
        <p:nvSpPr>
          <p:cNvPr id="24" name="Basic Math in Excel  m3Inthisexample,00:01:15.7-00:01:27.1"/>
          <p:cNvSpPr txBox="1"/>
          <p:nvPr>
            <p:custDataLst>
              <p:tags r:id="rId17"/>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example, going from left to right, 30 divided by 5 is 6, and 6 times 3 is 18.</a:t>
            </a:r>
            <a:endParaRPr lang="en-US" sz="1800">
              <a:solidFill>
                <a:srgbClr val="FFFFFF"/>
              </a:solidFill>
              <a:latin typeface="Segoe UI Light"/>
            </a:endParaRPr>
          </a:p>
        </p:txBody>
      </p:sp>
      <p:sp>
        <p:nvSpPr>
          <p:cNvPr id="25" name="Basic Math in Excel  m3Withparenthesesaround00:01:27.2-00:01:33.0"/>
          <p:cNvSpPr txBox="1"/>
          <p:nvPr>
            <p:custDataLst>
              <p:tags r:id="rId18"/>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With parentheses around 5 times 3, this returns a different result.</a:t>
            </a:r>
            <a:endParaRPr lang="en-US" sz="1800">
              <a:solidFill>
                <a:srgbClr val="FFFFFF"/>
              </a:solidFill>
              <a:latin typeface="Segoe UI Light"/>
            </a:endParaRPr>
          </a:p>
        </p:txBody>
      </p:sp>
      <p:sp>
        <p:nvSpPr>
          <p:cNvPr id="26" name="Basic Math in Excel  m35times300:01:33.1-00:01:46.4"/>
          <p:cNvSpPr txBox="1"/>
          <p:nvPr>
            <p:custDataLst>
              <p:tags r:id="rId19"/>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5 times 3 is evaluated first, since it's in parentheses, returning 15. Then 30 is divided by 15, resulting in 2.</a:t>
            </a:r>
            <a:endParaRPr lang="en-US" sz="1800">
              <a:solidFill>
                <a:srgbClr val="FFFFFF"/>
              </a:solidFill>
              <a:latin typeface="Segoe UI Light"/>
            </a:endParaRPr>
          </a:p>
        </p:txBody>
      </p:sp>
      <p:sp>
        <p:nvSpPr>
          <p:cNvPr id="27" name="Basic Math in Excel  m3Lastinoperator00:01:46.5-00:01:54.5"/>
          <p:cNvSpPr txBox="1"/>
          <p:nvPr>
            <p:custDataLst>
              <p:tags r:id="rId20"/>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Last in operator order are addition and subtraction, working from left to right.</a:t>
            </a:r>
            <a:endParaRPr lang="en-US" sz="1800">
              <a:solidFill>
                <a:srgbClr val="FFFFFF"/>
              </a:solidFill>
              <a:latin typeface="Segoe UI Light"/>
            </a:endParaRPr>
          </a:p>
        </p:txBody>
      </p:sp>
      <p:sp>
        <p:nvSpPr>
          <p:cNvPr id="28" name="Basic Math in Excel  m3Inthisexample,00:01:54.6-00:02:04.3"/>
          <p:cNvSpPr txBox="1"/>
          <p:nvPr>
            <p:custDataLst>
              <p:tags r:id="rId21"/>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In this example, working from left to right, 5 plus 3 is 8, and 8 minus 6 is 2.</a:t>
            </a:r>
            <a:endParaRPr lang="en-US" sz="1800">
              <a:solidFill>
                <a:srgbClr val="FFFFFF"/>
              </a:solidFill>
              <a:latin typeface="Segoe UI Light"/>
            </a:endParaRPr>
          </a:p>
        </p:txBody>
      </p:sp>
      <p:sp>
        <p:nvSpPr>
          <p:cNvPr id="29" name="Basic Math in Excel  m3Upnext,More00:02:04.4-00:02:08.0"/>
          <p:cNvSpPr txBox="1"/>
          <p:nvPr>
            <p:custDataLst>
              <p:tags r:id="rId22"/>
            </p:custDataLst>
          </p:nvPr>
        </p:nvSpPr>
        <p:spPr>
          <a:xfrm>
            <a:off x="1235075" y="7011481"/>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Up next, More complex formulas</a:t>
            </a:r>
            <a:endParaRPr lang="en-US" sz="1800">
              <a:solidFill>
                <a:srgbClr val="FFFFFF"/>
              </a:solidFill>
              <a:latin typeface="Segoe UI Light"/>
            </a:endParaRPr>
          </a:p>
        </p:txBody>
      </p:sp>
      <p:sp useBgFill="1">
        <p:nvSpPr>
          <p:cNvPr id="62" name="CCShade"/>
          <p:cNvSpPr/>
          <p:nvPr/>
        </p:nvSpPr>
        <p:spPr>
          <a:xfrm>
            <a:off x="1124712" y="6975836"/>
            <a:ext cx="10736262"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Tree>
    <p:extLst>
      <p:ext uri="{BB962C8B-B14F-4D97-AF65-F5344CB8AC3E}">
        <p14:creationId xmlns:p14="http://schemas.microsoft.com/office/powerpoint/2010/main" val="3048095972"/>
      </p:ext>
    </p:extLst>
  </p:cSld>
  <p:clrMapOvr>
    <a:masterClrMapping/>
  </p:clrMapOvr>
  <p:transition advClick="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Basic Math in Excel  m300:00:01.4"/>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
                                            <p:tgtEl>
                                              <p:spTgt spid="4"/>
                                            </p:tgtEl>
                                          </p:cBhvr>
                                        </p:animEffect>
                                      </p:childTnLst>
                                    </p:cTn>
                                  </p:par>
                                </p:childTnLst>
                              </p:cTn>
                            </p:par>
                          </p:childTnLst>
                        </p:cTn>
                      </p:par>
                    </p:childTnLst>
                  </p:cTn>
                  <p:nextCondLst>
                    <p:cond evt="onMediaBookmark" delay="0">
                      <p:tgtEl>
                        <p14:bmkTgt spid="2" bmkName="Basic Math in Excel  m300:00:01.4"/>
                      </p:tgtEl>
                    </p:cond>
                  </p:nextCondLst>
                </p:seq>
                <p:seq concurrent="1" nextAc="seek">
                  <p:cTn id="28" restart="whenNotActive" fill="hold" evtFilter="cancelBubble" nodeType="interactiveSeq">
                    <p:stCondLst>
                      <p:cond evt="onMediaBookmark" delay="0">
                        <p:tgtEl>
                          <p14:bmkTgt spid="2" bmkName="Basic Math in Excel  m300:00:05.7"/>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4"/>
                                            </p:tgtEl>
                                          </p:cBhvr>
                                        </p:animEffect>
                                        <p:set>
                                          <p:cBhvr>
                                            <p:cTn id="33" dur="1" fill="hold">
                                              <p:stCondLst>
                                                <p:cond delay="199"/>
                                              </p:stCondLst>
                                            </p:cTn>
                                            <p:tgtEl>
                                              <p:spTgt spid="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05.7"/>
                      </p:tgtEl>
                    </p:cond>
                  </p:nextCondLst>
                </p:seq>
                <p:seq concurrent="1" nextAc="seek">
                  <p:cTn id="34" restart="whenNotActive" fill="hold" evtFilter="cancelBubble" nodeType="interactiveSeq">
                    <p:stCondLst>
                      <p:cond evt="onMediaBookmark" delay="0">
                        <p:tgtEl>
                          <p14:bmkTgt spid="2" bmkName="Basic Math in Excel  m300:00:05.8"/>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200"/>
                                            <p:tgtEl>
                                              <p:spTgt spid="6"/>
                                            </p:tgtEl>
                                          </p:cBhvr>
                                        </p:animEffect>
                                      </p:childTnLst>
                                    </p:cTn>
                                  </p:par>
                                </p:childTnLst>
                              </p:cTn>
                            </p:par>
                          </p:childTnLst>
                        </p:cTn>
                      </p:par>
                    </p:childTnLst>
                  </p:cTn>
                  <p:nextCondLst>
                    <p:cond evt="onMediaBookmark" delay="0">
                      <p:tgtEl>
                        <p14:bmkTgt spid="2" bmkName="Basic Math in Excel  m300:00:05.8"/>
                      </p:tgtEl>
                    </p:cond>
                  </p:nextCondLst>
                </p:seq>
                <p:seq concurrent="1" nextAc="seek">
                  <p:cTn id="40" restart="whenNotActive" fill="hold" evtFilter="cancelBubble" nodeType="interactiveSeq">
                    <p:stCondLst>
                      <p:cond evt="onMediaBookmark" delay="0">
                        <p:tgtEl>
                          <p14:bmkTgt spid="2" bmkName="Basic Math in Excel  m300:00:13.1"/>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6"/>
                                            </p:tgtEl>
                                          </p:cBhvr>
                                        </p:animEffect>
                                        <p:set>
                                          <p:cBhvr>
                                            <p:cTn id="45" dur="1" fill="hold">
                                              <p:stCondLst>
                                                <p:cond delay="1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13.1"/>
                      </p:tgtEl>
                    </p:cond>
                  </p:nextCondLst>
                </p:seq>
                <p:seq concurrent="1" nextAc="seek">
                  <p:cTn id="46" restart="whenNotActive" fill="hold" evtFilter="cancelBubble" nodeType="interactiveSeq">
                    <p:stCondLst>
                      <p:cond evt="onMediaBookmark" delay="0">
                        <p:tgtEl>
                          <p14:bmkTgt spid="2" bmkName="Basic Math in Excel  m300:00:13.2"/>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200"/>
                                            <p:tgtEl>
                                              <p:spTgt spid="7"/>
                                            </p:tgtEl>
                                          </p:cBhvr>
                                        </p:animEffect>
                                      </p:childTnLst>
                                    </p:cTn>
                                  </p:par>
                                </p:childTnLst>
                              </p:cTn>
                            </p:par>
                          </p:childTnLst>
                        </p:cTn>
                      </p:par>
                    </p:childTnLst>
                  </p:cTn>
                  <p:nextCondLst>
                    <p:cond evt="onMediaBookmark" delay="0">
                      <p:tgtEl>
                        <p14:bmkTgt spid="2" bmkName="Basic Math in Excel  m300:00:13.2"/>
                      </p:tgtEl>
                    </p:cond>
                  </p:nextCondLst>
                </p:seq>
                <p:seq concurrent="1" nextAc="seek">
                  <p:cTn id="52" restart="whenNotActive" fill="hold" evtFilter="cancelBubble" nodeType="interactiveSeq">
                    <p:stCondLst>
                      <p:cond evt="onMediaBookmark" delay="0">
                        <p:tgtEl>
                          <p14:bmkTgt spid="2" bmkName="Basic Math in Excel  m300:00:17.4"/>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7"/>
                                            </p:tgtEl>
                                          </p:cBhvr>
                                        </p:animEffect>
                                        <p:set>
                                          <p:cBhvr>
                                            <p:cTn id="57"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17.4"/>
                      </p:tgtEl>
                    </p:cond>
                  </p:nextCondLst>
                </p:seq>
                <p:seq concurrent="1" nextAc="seek">
                  <p:cTn id="58" restart="whenNotActive" fill="hold" evtFilter="cancelBubble" nodeType="interactiveSeq">
                    <p:stCondLst>
                      <p:cond evt="onMediaBookmark" delay="0">
                        <p:tgtEl>
                          <p14:bmkTgt spid="2" bmkName="Basic Math in Excel  m300:00:17.5"/>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200"/>
                                            <p:tgtEl>
                                              <p:spTgt spid="8"/>
                                            </p:tgtEl>
                                          </p:cBhvr>
                                        </p:animEffect>
                                      </p:childTnLst>
                                    </p:cTn>
                                  </p:par>
                                </p:childTnLst>
                              </p:cTn>
                            </p:par>
                          </p:childTnLst>
                        </p:cTn>
                      </p:par>
                    </p:childTnLst>
                  </p:cTn>
                  <p:nextCondLst>
                    <p:cond evt="onMediaBookmark" delay="0">
                      <p:tgtEl>
                        <p14:bmkTgt spid="2" bmkName="Basic Math in Excel  m300:00:17.5"/>
                      </p:tgtEl>
                    </p:cond>
                  </p:nextCondLst>
                </p:seq>
                <p:seq concurrent="1" nextAc="seek">
                  <p:cTn id="64" restart="whenNotActive" fill="hold" evtFilter="cancelBubble" nodeType="interactiveSeq">
                    <p:stCondLst>
                      <p:cond evt="onMediaBookmark" delay="0">
                        <p:tgtEl>
                          <p14:bmkTgt spid="2" bmkName="Basic Math in Excel  m300:00:19.2"/>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8"/>
                                            </p:tgtEl>
                                          </p:cBhvr>
                                        </p:animEffect>
                                        <p:set>
                                          <p:cBhvr>
                                            <p:cTn id="69"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19.2"/>
                      </p:tgtEl>
                    </p:cond>
                  </p:nextCondLst>
                </p:seq>
                <p:seq concurrent="1" nextAc="seek">
                  <p:cTn id="70" restart="whenNotActive" fill="hold" evtFilter="cancelBubble" nodeType="interactiveSeq">
                    <p:stCondLst>
                      <p:cond evt="onMediaBookmark" delay="0">
                        <p:tgtEl>
                          <p14:bmkTgt spid="2" bmkName="Basic Math in Excel  m300:00:19.3"/>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200"/>
                                            <p:tgtEl>
                                              <p:spTgt spid="9"/>
                                            </p:tgtEl>
                                          </p:cBhvr>
                                        </p:animEffect>
                                      </p:childTnLst>
                                    </p:cTn>
                                  </p:par>
                                </p:childTnLst>
                              </p:cTn>
                            </p:par>
                          </p:childTnLst>
                        </p:cTn>
                      </p:par>
                    </p:childTnLst>
                  </p:cTn>
                  <p:nextCondLst>
                    <p:cond evt="onMediaBookmark" delay="0">
                      <p:tgtEl>
                        <p14:bmkTgt spid="2" bmkName="Basic Math in Excel  m300:00:19.3"/>
                      </p:tgtEl>
                    </p:cond>
                  </p:nextCondLst>
                </p:seq>
                <p:seq concurrent="1" nextAc="seek">
                  <p:cTn id="76" restart="whenNotActive" fill="hold" evtFilter="cancelBubble" nodeType="interactiveSeq">
                    <p:stCondLst>
                      <p:cond evt="onMediaBookmark" delay="0">
                        <p:tgtEl>
                          <p14:bmkTgt spid="2" bmkName="Basic Math in Excel  m300:00:22.2"/>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9"/>
                                            </p:tgtEl>
                                          </p:cBhvr>
                                        </p:animEffect>
                                        <p:set>
                                          <p:cBhvr>
                                            <p:cTn id="81" dur="1" fill="hold">
                                              <p:stCondLst>
                                                <p:cond delay="199"/>
                                              </p:stCondLst>
                                            </p:cTn>
                                            <p:tgtEl>
                                              <p:spTgt spid="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22.2"/>
                      </p:tgtEl>
                    </p:cond>
                  </p:nextCondLst>
                </p:seq>
                <p:seq concurrent="1" nextAc="seek">
                  <p:cTn id="82" restart="whenNotActive" fill="hold" evtFilter="cancelBubble" nodeType="interactiveSeq">
                    <p:stCondLst>
                      <p:cond evt="onMediaBookmark" delay="0">
                        <p:tgtEl>
                          <p14:bmkTgt spid="2" bmkName="Basic Math in Excel  m300:00:22.3"/>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200"/>
                                            <p:tgtEl>
                                              <p:spTgt spid="10"/>
                                            </p:tgtEl>
                                          </p:cBhvr>
                                        </p:animEffect>
                                      </p:childTnLst>
                                    </p:cTn>
                                  </p:par>
                                </p:childTnLst>
                              </p:cTn>
                            </p:par>
                          </p:childTnLst>
                        </p:cTn>
                      </p:par>
                    </p:childTnLst>
                  </p:cTn>
                  <p:nextCondLst>
                    <p:cond evt="onMediaBookmark" delay="0">
                      <p:tgtEl>
                        <p14:bmkTgt spid="2" bmkName="Basic Math in Excel  m300:00:22.3"/>
                      </p:tgtEl>
                    </p:cond>
                  </p:nextCondLst>
                </p:seq>
                <p:seq concurrent="1" nextAc="seek">
                  <p:cTn id="88" restart="whenNotActive" fill="hold" evtFilter="cancelBubble" nodeType="interactiveSeq">
                    <p:stCondLst>
                      <p:cond evt="onMediaBookmark" delay="0">
                        <p:tgtEl>
                          <p14:bmkTgt spid="2" bmkName="Basic Math in Excel  m300:00:27.7"/>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0"/>
                                            </p:tgtEl>
                                          </p:cBhvr>
                                        </p:animEffect>
                                        <p:set>
                                          <p:cBhvr>
                                            <p:cTn id="93" dur="1" fill="hold">
                                              <p:stCondLst>
                                                <p:cond delay="199"/>
                                              </p:stCondLst>
                                            </p:cTn>
                                            <p:tgtEl>
                                              <p:spTgt spid="1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27.7"/>
                      </p:tgtEl>
                    </p:cond>
                  </p:nextCondLst>
                </p:seq>
                <p:seq concurrent="1" nextAc="seek">
                  <p:cTn id="94" restart="whenNotActive" fill="hold" evtFilter="cancelBubble" nodeType="interactiveSeq">
                    <p:stCondLst>
                      <p:cond evt="onMediaBookmark" delay="0">
                        <p:tgtEl>
                          <p14:bmkTgt spid="2" bmkName="Basic Math in Excel  m300:00:27.8"/>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fade">
                                          <p:cBhvr>
                                            <p:cTn id="99" dur="200"/>
                                            <p:tgtEl>
                                              <p:spTgt spid="11"/>
                                            </p:tgtEl>
                                          </p:cBhvr>
                                        </p:animEffect>
                                      </p:childTnLst>
                                    </p:cTn>
                                  </p:par>
                                </p:childTnLst>
                              </p:cTn>
                            </p:par>
                          </p:childTnLst>
                        </p:cTn>
                      </p:par>
                    </p:childTnLst>
                  </p:cTn>
                  <p:nextCondLst>
                    <p:cond evt="onMediaBookmark" delay="0">
                      <p:tgtEl>
                        <p14:bmkTgt spid="2" bmkName="Basic Math in Excel  m300:00:27.8"/>
                      </p:tgtEl>
                    </p:cond>
                  </p:nextCondLst>
                </p:seq>
                <p:seq concurrent="1" nextAc="seek">
                  <p:cTn id="100" restart="whenNotActive" fill="hold" evtFilter="cancelBubble" nodeType="interactiveSeq">
                    <p:stCondLst>
                      <p:cond evt="onMediaBookmark" delay="0">
                        <p:tgtEl>
                          <p14:bmkTgt spid="2" bmkName="Basic Math in Excel  m300:00:35.4"/>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1"/>
                                            </p:tgtEl>
                                          </p:cBhvr>
                                        </p:animEffect>
                                        <p:set>
                                          <p:cBhvr>
                                            <p:cTn id="105" dur="1" fill="hold">
                                              <p:stCondLst>
                                                <p:cond delay="199"/>
                                              </p:stCondLst>
                                            </p:cTn>
                                            <p:tgtEl>
                                              <p:spTgt spid="1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35.4"/>
                      </p:tgtEl>
                    </p:cond>
                  </p:nextCondLst>
                </p:seq>
                <p:seq concurrent="1" nextAc="seek">
                  <p:cTn id="106" restart="whenNotActive" fill="hold" evtFilter="cancelBubble" nodeType="interactiveSeq">
                    <p:stCondLst>
                      <p:cond evt="onMediaBookmark" delay="0">
                        <p:tgtEl>
                          <p14:bmkTgt spid="2" bmkName="Basic Math in Excel  m300:00:35.5"/>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fade">
                                          <p:cBhvr>
                                            <p:cTn id="111" dur="200"/>
                                            <p:tgtEl>
                                              <p:spTgt spid="12"/>
                                            </p:tgtEl>
                                          </p:cBhvr>
                                        </p:animEffect>
                                      </p:childTnLst>
                                    </p:cTn>
                                  </p:par>
                                </p:childTnLst>
                              </p:cTn>
                            </p:par>
                          </p:childTnLst>
                        </p:cTn>
                      </p:par>
                    </p:childTnLst>
                  </p:cTn>
                  <p:nextCondLst>
                    <p:cond evt="onMediaBookmark" delay="0">
                      <p:tgtEl>
                        <p14:bmkTgt spid="2" bmkName="Basic Math in Excel  m300:00:35.5"/>
                      </p:tgtEl>
                    </p:cond>
                  </p:nextCondLst>
                </p:seq>
                <p:seq concurrent="1" nextAc="seek">
                  <p:cTn id="112" restart="whenNotActive" fill="hold" evtFilter="cancelBubble" nodeType="interactiveSeq">
                    <p:stCondLst>
                      <p:cond evt="onMediaBookmark" delay="0">
                        <p:tgtEl>
                          <p14:bmkTgt spid="2" bmkName="Basic Math in Excel  m300:00:42.5"/>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2"/>
                                            </p:tgtEl>
                                          </p:cBhvr>
                                        </p:animEffect>
                                        <p:set>
                                          <p:cBhvr>
                                            <p:cTn id="117" dur="1" fill="hold">
                                              <p:stCondLst>
                                                <p:cond delay="199"/>
                                              </p:stCondLst>
                                            </p:cTn>
                                            <p:tgtEl>
                                              <p:spTgt spid="1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42.5"/>
                      </p:tgtEl>
                    </p:cond>
                  </p:nextCondLst>
                </p:seq>
                <p:seq concurrent="1" nextAc="seek">
                  <p:cTn id="118" restart="whenNotActive" fill="hold" evtFilter="cancelBubble" nodeType="interactiveSeq">
                    <p:stCondLst>
                      <p:cond evt="onMediaBookmark" delay="0">
                        <p:tgtEl>
                          <p14:bmkTgt spid="2" bmkName="Basic Math in Excel  m300:00:42.6"/>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200"/>
                                            <p:tgtEl>
                                              <p:spTgt spid="13"/>
                                            </p:tgtEl>
                                          </p:cBhvr>
                                        </p:animEffect>
                                      </p:childTnLst>
                                    </p:cTn>
                                  </p:par>
                                </p:childTnLst>
                              </p:cTn>
                            </p:par>
                          </p:childTnLst>
                        </p:cTn>
                      </p:par>
                    </p:childTnLst>
                  </p:cTn>
                  <p:nextCondLst>
                    <p:cond evt="onMediaBookmark" delay="0">
                      <p:tgtEl>
                        <p14:bmkTgt spid="2" bmkName="Basic Math in Excel  m300:00:42.6"/>
                      </p:tgtEl>
                    </p:cond>
                  </p:nextCondLst>
                </p:seq>
                <p:seq concurrent="1" nextAc="seek">
                  <p:cTn id="124" restart="whenNotActive" fill="hold" evtFilter="cancelBubble" nodeType="interactiveSeq">
                    <p:stCondLst>
                      <p:cond evt="onMediaBookmark" delay="0">
                        <p:tgtEl>
                          <p14:bmkTgt spid="2" bmkName="Basic Math in Excel  m300:00:47.1"/>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13"/>
                                            </p:tgtEl>
                                          </p:cBhvr>
                                        </p:animEffect>
                                        <p:set>
                                          <p:cBhvr>
                                            <p:cTn id="129" dur="1" fill="hold">
                                              <p:stCondLst>
                                                <p:cond delay="199"/>
                                              </p:stCondLst>
                                            </p:cTn>
                                            <p:tgtEl>
                                              <p:spTgt spid="1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47.1"/>
                      </p:tgtEl>
                    </p:cond>
                  </p:nextCondLst>
                </p:seq>
                <p:seq concurrent="1" nextAc="seek">
                  <p:cTn id="130" restart="whenNotActive" fill="hold" evtFilter="cancelBubble" nodeType="interactiveSeq">
                    <p:stCondLst>
                      <p:cond evt="onMediaBookmark" delay="0">
                        <p:tgtEl>
                          <p14:bmkTgt spid="2" bmkName="Basic Math in Excel  m300:00:47.2"/>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fade">
                                          <p:cBhvr>
                                            <p:cTn id="135" dur="200"/>
                                            <p:tgtEl>
                                              <p:spTgt spid="14"/>
                                            </p:tgtEl>
                                          </p:cBhvr>
                                        </p:animEffect>
                                      </p:childTnLst>
                                    </p:cTn>
                                  </p:par>
                                </p:childTnLst>
                              </p:cTn>
                            </p:par>
                          </p:childTnLst>
                        </p:cTn>
                      </p:par>
                    </p:childTnLst>
                  </p:cTn>
                  <p:nextCondLst>
                    <p:cond evt="onMediaBookmark" delay="0">
                      <p:tgtEl>
                        <p14:bmkTgt spid="2" bmkName="Basic Math in Excel  m300:00:47.2"/>
                      </p:tgtEl>
                    </p:cond>
                  </p:nextCondLst>
                </p:seq>
                <p:seq concurrent="1" nextAc="seek">
                  <p:cTn id="136" restart="whenNotActive" fill="hold" evtFilter="cancelBubble" nodeType="interactiveSeq">
                    <p:stCondLst>
                      <p:cond evt="onMediaBookmark" delay="0">
                        <p:tgtEl>
                          <p14:bmkTgt spid="2" bmkName="Basic Math in Excel  m300:00:50.5"/>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14"/>
                                            </p:tgtEl>
                                          </p:cBhvr>
                                        </p:animEffect>
                                        <p:set>
                                          <p:cBhvr>
                                            <p:cTn id="141" dur="1" fill="hold">
                                              <p:stCondLst>
                                                <p:cond delay="199"/>
                                              </p:stCondLst>
                                            </p:cTn>
                                            <p:tgtEl>
                                              <p:spTgt spid="1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0:50.5"/>
                      </p:tgtEl>
                    </p:cond>
                  </p:nextCondLst>
                </p:seq>
                <p:seq concurrent="1" nextAc="seek">
                  <p:cTn id="142" restart="whenNotActive" fill="hold" evtFilter="cancelBubble" nodeType="interactiveSeq">
                    <p:stCondLst>
                      <p:cond evt="onMediaBookmark" delay="0">
                        <p:tgtEl>
                          <p14:bmkTgt spid="2" bmkName="Basic Math in Excel  m300:00:50.6"/>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15"/>
                                            </p:tgtEl>
                                            <p:attrNameLst>
                                              <p:attrName>style.visibility</p:attrName>
                                            </p:attrNameLst>
                                          </p:cBhvr>
                                          <p:to>
                                            <p:strVal val="visible"/>
                                          </p:to>
                                        </p:set>
                                        <p:animEffect transition="in" filter="fade">
                                          <p:cBhvr>
                                            <p:cTn id="147" dur="200"/>
                                            <p:tgtEl>
                                              <p:spTgt spid="15"/>
                                            </p:tgtEl>
                                          </p:cBhvr>
                                        </p:animEffect>
                                      </p:childTnLst>
                                    </p:cTn>
                                  </p:par>
                                </p:childTnLst>
                              </p:cTn>
                            </p:par>
                          </p:childTnLst>
                        </p:cTn>
                      </p:par>
                    </p:childTnLst>
                  </p:cTn>
                  <p:nextCondLst>
                    <p:cond evt="onMediaBookmark" delay="0">
                      <p:tgtEl>
                        <p14:bmkTgt spid="2" bmkName="Basic Math in Excel  m300:00:50.6"/>
                      </p:tgtEl>
                    </p:cond>
                  </p:nextCondLst>
                </p:seq>
                <p:seq concurrent="1" nextAc="seek">
                  <p:cTn id="148" restart="whenNotActive" fill="hold" evtFilter="cancelBubble" nodeType="interactiveSeq">
                    <p:stCondLst>
                      <p:cond evt="onMediaBookmark" delay="0">
                        <p:tgtEl>
                          <p14:bmkTgt spid="2" bmkName="Basic Math in Excel  m300:01:03.1"/>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15"/>
                                            </p:tgtEl>
                                          </p:cBhvr>
                                        </p:animEffect>
                                        <p:set>
                                          <p:cBhvr>
                                            <p:cTn id="153"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03.1"/>
                      </p:tgtEl>
                    </p:cond>
                  </p:nextCondLst>
                </p:seq>
                <p:seq concurrent="1" nextAc="seek">
                  <p:cTn id="154" restart="whenNotActive" fill="hold" evtFilter="cancelBubble" nodeType="interactiveSeq">
                    <p:stCondLst>
                      <p:cond evt="onMediaBookmark" delay="0">
                        <p:tgtEl>
                          <p14:bmkTgt spid="2" bmkName="Basic Math in Excel  m300:01:03.2"/>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fade">
                                          <p:cBhvr>
                                            <p:cTn id="159" dur="200"/>
                                            <p:tgtEl>
                                              <p:spTgt spid="22"/>
                                            </p:tgtEl>
                                          </p:cBhvr>
                                        </p:animEffect>
                                      </p:childTnLst>
                                    </p:cTn>
                                  </p:par>
                                </p:childTnLst>
                              </p:cTn>
                            </p:par>
                          </p:childTnLst>
                        </p:cTn>
                      </p:par>
                    </p:childTnLst>
                  </p:cTn>
                  <p:nextCondLst>
                    <p:cond evt="onMediaBookmark" delay="0">
                      <p:tgtEl>
                        <p14:bmkTgt spid="2" bmkName="Basic Math in Excel  m300:01:03.2"/>
                      </p:tgtEl>
                    </p:cond>
                  </p:nextCondLst>
                </p:seq>
                <p:seq concurrent="1" nextAc="seek">
                  <p:cTn id="160" restart="whenNotActive" fill="hold" evtFilter="cancelBubble" nodeType="interactiveSeq">
                    <p:stCondLst>
                      <p:cond evt="onMediaBookmark" delay="0">
                        <p:tgtEl>
                          <p14:bmkTgt spid="2" bmkName="Basic Math in Excel  m300:01:09.6"/>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22"/>
                                            </p:tgtEl>
                                          </p:cBhvr>
                                        </p:animEffect>
                                        <p:set>
                                          <p:cBhvr>
                                            <p:cTn id="165"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09.6"/>
                      </p:tgtEl>
                    </p:cond>
                  </p:nextCondLst>
                </p:seq>
                <p:seq concurrent="1" nextAc="seek">
                  <p:cTn id="166" restart="whenNotActive" fill="hold" evtFilter="cancelBubble" nodeType="interactiveSeq">
                    <p:stCondLst>
                      <p:cond evt="onMediaBookmark" delay="0">
                        <p:tgtEl>
                          <p14:bmkTgt spid="2" bmkName="Basic Math in Excel  m300:01:09.7"/>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23"/>
                                            </p:tgtEl>
                                            <p:attrNameLst>
                                              <p:attrName>style.visibility</p:attrName>
                                            </p:attrNameLst>
                                          </p:cBhvr>
                                          <p:to>
                                            <p:strVal val="visible"/>
                                          </p:to>
                                        </p:set>
                                        <p:animEffect transition="in" filter="fade">
                                          <p:cBhvr>
                                            <p:cTn id="171" dur="200"/>
                                            <p:tgtEl>
                                              <p:spTgt spid="23"/>
                                            </p:tgtEl>
                                          </p:cBhvr>
                                        </p:animEffect>
                                      </p:childTnLst>
                                    </p:cTn>
                                  </p:par>
                                </p:childTnLst>
                              </p:cTn>
                            </p:par>
                          </p:childTnLst>
                        </p:cTn>
                      </p:par>
                    </p:childTnLst>
                  </p:cTn>
                  <p:nextCondLst>
                    <p:cond evt="onMediaBookmark" delay="0">
                      <p:tgtEl>
                        <p14:bmkTgt spid="2" bmkName="Basic Math in Excel  m300:01:09.7"/>
                      </p:tgtEl>
                    </p:cond>
                  </p:nextCondLst>
                </p:seq>
                <p:seq concurrent="1" nextAc="seek">
                  <p:cTn id="172" restart="whenNotActive" fill="hold" evtFilter="cancelBubble" nodeType="interactiveSeq">
                    <p:stCondLst>
                      <p:cond evt="onMediaBookmark" delay="0">
                        <p:tgtEl>
                          <p14:bmkTgt spid="2" bmkName="Basic Math in Excel  m300:01:15.6"/>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23"/>
                                            </p:tgtEl>
                                          </p:cBhvr>
                                        </p:animEffect>
                                        <p:set>
                                          <p:cBhvr>
                                            <p:cTn id="177" dur="1" fill="hold">
                                              <p:stCondLst>
                                                <p:cond delay="199"/>
                                              </p:stCondLst>
                                            </p:cTn>
                                            <p:tgtEl>
                                              <p:spTgt spid="2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15.6"/>
                      </p:tgtEl>
                    </p:cond>
                  </p:nextCondLst>
                </p:seq>
                <p:seq concurrent="1" nextAc="seek">
                  <p:cTn id="178" restart="whenNotActive" fill="hold" evtFilter="cancelBubble" nodeType="interactiveSeq">
                    <p:stCondLst>
                      <p:cond evt="onMediaBookmark" delay="0">
                        <p:tgtEl>
                          <p14:bmkTgt spid="2" bmkName="Basic Math in Excel  m300:01:15.7"/>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24"/>
                                            </p:tgtEl>
                                            <p:attrNameLst>
                                              <p:attrName>style.visibility</p:attrName>
                                            </p:attrNameLst>
                                          </p:cBhvr>
                                          <p:to>
                                            <p:strVal val="visible"/>
                                          </p:to>
                                        </p:set>
                                        <p:animEffect transition="in" filter="fade">
                                          <p:cBhvr>
                                            <p:cTn id="183" dur="200"/>
                                            <p:tgtEl>
                                              <p:spTgt spid="24"/>
                                            </p:tgtEl>
                                          </p:cBhvr>
                                        </p:animEffect>
                                      </p:childTnLst>
                                    </p:cTn>
                                  </p:par>
                                </p:childTnLst>
                              </p:cTn>
                            </p:par>
                          </p:childTnLst>
                        </p:cTn>
                      </p:par>
                    </p:childTnLst>
                  </p:cTn>
                  <p:nextCondLst>
                    <p:cond evt="onMediaBookmark" delay="0">
                      <p:tgtEl>
                        <p14:bmkTgt spid="2" bmkName="Basic Math in Excel  m300:01:15.7"/>
                      </p:tgtEl>
                    </p:cond>
                  </p:nextCondLst>
                </p:seq>
                <p:seq concurrent="1" nextAc="seek">
                  <p:cTn id="184" restart="whenNotActive" fill="hold" evtFilter="cancelBubble" nodeType="interactiveSeq">
                    <p:stCondLst>
                      <p:cond evt="onMediaBookmark" delay="0">
                        <p:tgtEl>
                          <p14:bmkTgt spid="2" bmkName="Basic Math in Excel  m300:01:27.1"/>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24"/>
                                            </p:tgtEl>
                                          </p:cBhvr>
                                        </p:animEffect>
                                        <p:set>
                                          <p:cBhvr>
                                            <p:cTn id="189" dur="1" fill="hold">
                                              <p:stCondLst>
                                                <p:cond delay="199"/>
                                              </p:stCondLst>
                                            </p:cTn>
                                            <p:tgtEl>
                                              <p:spTgt spid="2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27.1"/>
                      </p:tgtEl>
                    </p:cond>
                  </p:nextCondLst>
                </p:seq>
                <p:seq concurrent="1" nextAc="seek">
                  <p:cTn id="190" restart="whenNotActive" fill="hold" evtFilter="cancelBubble" nodeType="interactiveSeq">
                    <p:stCondLst>
                      <p:cond evt="onMediaBookmark" delay="0">
                        <p:tgtEl>
                          <p14:bmkTgt spid="2" bmkName="Basic Math in Excel  m300:01:27.2"/>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25"/>
                                            </p:tgtEl>
                                            <p:attrNameLst>
                                              <p:attrName>style.visibility</p:attrName>
                                            </p:attrNameLst>
                                          </p:cBhvr>
                                          <p:to>
                                            <p:strVal val="visible"/>
                                          </p:to>
                                        </p:set>
                                        <p:animEffect transition="in" filter="fade">
                                          <p:cBhvr>
                                            <p:cTn id="195" dur="200"/>
                                            <p:tgtEl>
                                              <p:spTgt spid="25"/>
                                            </p:tgtEl>
                                          </p:cBhvr>
                                        </p:animEffect>
                                      </p:childTnLst>
                                    </p:cTn>
                                  </p:par>
                                </p:childTnLst>
                              </p:cTn>
                            </p:par>
                          </p:childTnLst>
                        </p:cTn>
                      </p:par>
                    </p:childTnLst>
                  </p:cTn>
                  <p:nextCondLst>
                    <p:cond evt="onMediaBookmark" delay="0">
                      <p:tgtEl>
                        <p14:bmkTgt spid="2" bmkName="Basic Math in Excel  m300:01:27.2"/>
                      </p:tgtEl>
                    </p:cond>
                  </p:nextCondLst>
                </p:seq>
                <p:seq concurrent="1" nextAc="seek">
                  <p:cTn id="196" restart="whenNotActive" fill="hold" evtFilter="cancelBubble" nodeType="interactiveSeq">
                    <p:stCondLst>
                      <p:cond evt="onMediaBookmark" delay="0">
                        <p:tgtEl>
                          <p14:bmkTgt spid="2" bmkName="Basic Math in Excel  m300:01:33.0"/>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25"/>
                                            </p:tgtEl>
                                          </p:cBhvr>
                                        </p:animEffect>
                                        <p:set>
                                          <p:cBhvr>
                                            <p:cTn id="201" dur="1" fill="hold">
                                              <p:stCondLst>
                                                <p:cond delay="199"/>
                                              </p:stCondLst>
                                            </p:cTn>
                                            <p:tgtEl>
                                              <p:spTgt spid="2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33.0"/>
                      </p:tgtEl>
                    </p:cond>
                  </p:nextCondLst>
                </p:seq>
                <p:seq concurrent="1" nextAc="seek">
                  <p:cTn id="202" restart="whenNotActive" fill="hold" evtFilter="cancelBubble" nodeType="interactiveSeq">
                    <p:stCondLst>
                      <p:cond evt="onMediaBookmark" delay="0">
                        <p:tgtEl>
                          <p14:bmkTgt spid="2" bmkName="Basic Math in Excel  m300:01:33.1"/>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26"/>
                                            </p:tgtEl>
                                            <p:attrNameLst>
                                              <p:attrName>style.visibility</p:attrName>
                                            </p:attrNameLst>
                                          </p:cBhvr>
                                          <p:to>
                                            <p:strVal val="visible"/>
                                          </p:to>
                                        </p:set>
                                        <p:animEffect transition="in" filter="fade">
                                          <p:cBhvr>
                                            <p:cTn id="207" dur="200"/>
                                            <p:tgtEl>
                                              <p:spTgt spid="26"/>
                                            </p:tgtEl>
                                          </p:cBhvr>
                                        </p:animEffect>
                                      </p:childTnLst>
                                    </p:cTn>
                                  </p:par>
                                </p:childTnLst>
                              </p:cTn>
                            </p:par>
                          </p:childTnLst>
                        </p:cTn>
                      </p:par>
                    </p:childTnLst>
                  </p:cTn>
                  <p:nextCondLst>
                    <p:cond evt="onMediaBookmark" delay="0">
                      <p:tgtEl>
                        <p14:bmkTgt spid="2" bmkName="Basic Math in Excel  m300:01:33.1"/>
                      </p:tgtEl>
                    </p:cond>
                  </p:nextCondLst>
                </p:seq>
                <p:seq concurrent="1" nextAc="seek">
                  <p:cTn id="208" restart="whenNotActive" fill="hold" evtFilter="cancelBubble" nodeType="interactiveSeq">
                    <p:stCondLst>
                      <p:cond evt="onMediaBookmark" delay="0">
                        <p:tgtEl>
                          <p14:bmkTgt spid="2" bmkName="Basic Math in Excel  m300:01:46.4"/>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26"/>
                                            </p:tgtEl>
                                          </p:cBhvr>
                                        </p:animEffect>
                                        <p:set>
                                          <p:cBhvr>
                                            <p:cTn id="213" dur="1" fill="hold">
                                              <p:stCondLst>
                                                <p:cond delay="199"/>
                                              </p:stCondLst>
                                            </p:cTn>
                                            <p:tgtEl>
                                              <p:spTgt spid="2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46.4"/>
                      </p:tgtEl>
                    </p:cond>
                  </p:nextCondLst>
                </p:seq>
                <p:seq concurrent="1" nextAc="seek">
                  <p:cTn id="214" restart="whenNotActive" fill="hold" evtFilter="cancelBubble" nodeType="interactiveSeq">
                    <p:stCondLst>
                      <p:cond evt="onMediaBookmark" delay="0">
                        <p:tgtEl>
                          <p14:bmkTgt spid="2" bmkName="Basic Math in Excel  m300:01:46.5"/>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27"/>
                                            </p:tgtEl>
                                            <p:attrNameLst>
                                              <p:attrName>style.visibility</p:attrName>
                                            </p:attrNameLst>
                                          </p:cBhvr>
                                          <p:to>
                                            <p:strVal val="visible"/>
                                          </p:to>
                                        </p:set>
                                        <p:animEffect transition="in" filter="fade">
                                          <p:cBhvr>
                                            <p:cTn id="219" dur="200"/>
                                            <p:tgtEl>
                                              <p:spTgt spid="27"/>
                                            </p:tgtEl>
                                          </p:cBhvr>
                                        </p:animEffect>
                                      </p:childTnLst>
                                    </p:cTn>
                                  </p:par>
                                </p:childTnLst>
                              </p:cTn>
                            </p:par>
                          </p:childTnLst>
                        </p:cTn>
                      </p:par>
                    </p:childTnLst>
                  </p:cTn>
                  <p:nextCondLst>
                    <p:cond evt="onMediaBookmark" delay="0">
                      <p:tgtEl>
                        <p14:bmkTgt spid="2" bmkName="Basic Math in Excel  m300:01:46.5"/>
                      </p:tgtEl>
                    </p:cond>
                  </p:nextCondLst>
                </p:seq>
                <p:seq concurrent="1" nextAc="seek">
                  <p:cTn id="220" restart="whenNotActive" fill="hold" evtFilter="cancelBubble" nodeType="interactiveSeq">
                    <p:stCondLst>
                      <p:cond evt="onMediaBookmark" delay="0">
                        <p:tgtEl>
                          <p14:bmkTgt spid="2" bmkName="Basic Math in Excel  m300:01:54.5"/>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27"/>
                                            </p:tgtEl>
                                          </p:cBhvr>
                                        </p:animEffect>
                                        <p:set>
                                          <p:cBhvr>
                                            <p:cTn id="225" dur="1" fill="hold">
                                              <p:stCondLst>
                                                <p:cond delay="199"/>
                                              </p:stCondLst>
                                            </p:cTn>
                                            <p:tgtEl>
                                              <p:spTgt spid="2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1:54.5"/>
                      </p:tgtEl>
                    </p:cond>
                  </p:nextCondLst>
                </p:seq>
                <p:seq concurrent="1" nextAc="seek">
                  <p:cTn id="226" restart="whenNotActive" fill="hold" evtFilter="cancelBubble" nodeType="interactiveSeq">
                    <p:stCondLst>
                      <p:cond evt="onMediaBookmark" delay="0">
                        <p:tgtEl>
                          <p14:bmkTgt spid="2" bmkName="Basic Math in Excel  m300:01:54.6"/>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28"/>
                                            </p:tgtEl>
                                            <p:attrNameLst>
                                              <p:attrName>style.visibility</p:attrName>
                                            </p:attrNameLst>
                                          </p:cBhvr>
                                          <p:to>
                                            <p:strVal val="visible"/>
                                          </p:to>
                                        </p:set>
                                        <p:animEffect transition="in" filter="fade">
                                          <p:cBhvr>
                                            <p:cTn id="231" dur="200"/>
                                            <p:tgtEl>
                                              <p:spTgt spid="28"/>
                                            </p:tgtEl>
                                          </p:cBhvr>
                                        </p:animEffect>
                                      </p:childTnLst>
                                    </p:cTn>
                                  </p:par>
                                </p:childTnLst>
                              </p:cTn>
                            </p:par>
                          </p:childTnLst>
                        </p:cTn>
                      </p:par>
                    </p:childTnLst>
                  </p:cTn>
                  <p:nextCondLst>
                    <p:cond evt="onMediaBookmark" delay="0">
                      <p:tgtEl>
                        <p14:bmkTgt spid="2" bmkName="Basic Math in Excel  m300:01:54.6"/>
                      </p:tgtEl>
                    </p:cond>
                  </p:nextCondLst>
                </p:seq>
                <p:seq concurrent="1" nextAc="seek">
                  <p:cTn id="232" restart="whenNotActive" fill="hold" evtFilter="cancelBubble" nodeType="interactiveSeq">
                    <p:stCondLst>
                      <p:cond evt="onMediaBookmark" delay="0">
                        <p:tgtEl>
                          <p14:bmkTgt spid="2" bmkName="Basic Math in Excel  m300:02:04.3"/>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28"/>
                                            </p:tgtEl>
                                          </p:cBhvr>
                                        </p:animEffect>
                                        <p:set>
                                          <p:cBhvr>
                                            <p:cTn id="237" dur="1" fill="hold">
                                              <p:stCondLst>
                                                <p:cond delay="199"/>
                                              </p:stCondLst>
                                            </p:cTn>
                                            <p:tgtEl>
                                              <p:spTgt spid="2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2:04.3"/>
                      </p:tgtEl>
                    </p:cond>
                  </p:nextCondLst>
                </p:seq>
                <p:seq concurrent="1" nextAc="seek">
                  <p:cTn id="238" restart="whenNotActive" fill="hold" evtFilter="cancelBubble" nodeType="interactiveSeq">
                    <p:stCondLst>
                      <p:cond evt="onMediaBookmark" delay="0">
                        <p:tgtEl>
                          <p14:bmkTgt spid="2" bmkName="Basic Math in Excel  m300:02:04.4"/>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29"/>
                                            </p:tgtEl>
                                            <p:attrNameLst>
                                              <p:attrName>style.visibility</p:attrName>
                                            </p:attrNameLst>
                                          </p:cBhvr>
                                          <p:to>
                                            <p:strVal val="visible"/>
                                          </p:to>
                                        </p:set>
                                        <p:animEffect transition="in" filter="fade">
                                          <p:cBhvr>
                                            <p:cTn id="243" dur="200"/>
                                            <p:tgtEl>
                                              <p:spTgt spid="29"/>
                                            </p:tgtEl>
                                          </p:cBhvr>
                                        </p:animEffect>
                                      </p:childTnLst>
                                    </p:cTn>
                                  </p:par>
                                </p:childTnLst>
                              </p:cTn>
                            </p:par>
                          </p:childTnLst>
                        </p:cTn>
                      </p:par>
                    </p:childTnLst>
                  </p:cTn>
                  <p:nextCondLst>
                    <p:cond evt="onMediaBookmark" delay="0">
                      <p:tgtEl>
                        <p14:bmkTgt spid="2" bmkName="Basic Math in Excel  m300:02:04.4"/>
                      </p:tgtEl>
                    </p:cond>
                  </p:nextCondLst>
                </p:seq>
                <p:seq concurrent="1" nextAc="seek">
                  <p:cTn id="244" restart="whenNotActive" fill="hold" evtFilter="cancelBubble" nodeType="interactiveSeq">
                    <p:stCondLst>
                      <p:cond evt="onMediaBookmark" delay="0">
                        <p:tgtEl>
                          <p14:bmkTgt spid="2" bmkName="Basic Math in Excel  m300:02:08.0"/>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29"/>
                                            </p:tgtEl>
                                          </p:cBhvr>
                                        </p:animEffect>
                                        <p:set>
                                          <p:cBhvr>
                                            <p:cTn id="249" dur="1" fill="hold">
                                              <p:stCondLst>
                                                <p:cond delay="199"/>
                                              </p:stCondLst>
                                            </p:cTn>
                                            <p:tgtEl>
                                              <p:spTgt spid="2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300:02:08.0"/>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62" grpId="0" animBg="1"/>
          <p:bldP spid="6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62" grpId="0" animBg="1"/>
          <p:bldP spid="62"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6"/>
          <p:cNvSpPr txBox="1">
            <a:spLocks/>
          </p:cNvSpPr>
          <p:nvPr/>
        </p:nvSpPr>
        <p:spPr>
          <a:xfrm>
            <a:off x="1118973" y="7746076"/>
            <a:ext cx="2487034" cy="429768"/>
          </a:xfrm>
          <a:prstGeom prst="rect">
            <a:avLst/>
          </a:prstGeom>
          <a:noFill/>
        </p:spPr>
        <p:txBody>
          <a:bodyPr vert="horz" lIns="125255"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500" dirty="0" smtClean="0">
                <a:solidFill>
                  <a:schemeClr val="bg1"/>
                </a:solidFill>
                <a:latin typeface="Segoe UI Light" pitchFamily="34" charset="0"/>
              </a:rPr>
              <a:t>Press F5 to start, Esc to stop</a:t>
            </a:r>
            <a:endParaRPr lang="en-US" sz="1500" dirty="0">
              <a:solidFill>
                <a:schemeClr val="bg1"/>
              </a:solidFill>
              <a:latin typeface="Segoe UI Light" pitchFamily="34" charset="0"/>
            </a:endParaRPr>
          </a:p>
        </p:txBody>
      </p:sp>
      <p:sp>
        <p:nvSpPr>
          <p:cNvPr id="39" name="TextBox 38"/>
          <p:cNvSpPr txBox="1"/>
          <p:nvPr/>
        </p:nvSpPr>
        <p:spPr>
          <a:xfrm>
            <a:off x="8940006" y="7750052"/>
            <a:ext cx="1128048" cy="357310"/>
          </a:xfrm>
          <a:prstGeom prst="rect">
            <a:avLst/>
          </a:prstGeom>
          <a:noFill/>
        </p:spPr>
        <p:txBody>
          <a:bodyPr wrap="square" lIns="125255" tIns="62627" rIns="125255" bIns="62627" rtlCol="0">
            <a:spAutoFit/>
          </a:bodyPr>
          <a:lstStyle/>
          <a:p>
            <a:pPr algn="r"/>
            <a:r>
              <a:rPr lang="en-US" sz="1500" dirty="0" smtClean="0">
                <a:solidFill>
                  <a:schemeClr val="bg1"/>
                </a:solidFill>
                <a:latin typeface="Segoe Light" pitchFamily="34" charset="0"/>
              </a:rPr>
              <a:t>4/4 videos</a:t>
            </a:r>
            <a:endParaRPr lang="en-US" sz="1500" dirty="0">
              <a:solidFill>
                <a:schemeClr val="bg1"/>
              </a:solidFill>
              <a:latin typeface="Segoe Light" pitchFamily="34" charset="0"/>
            </a:endParaRPr>
          </a:p>
        </p:txBody>
      </p:sp>
      <p:pic>
        <p:nvPicPr>
          <p:cNvPr id="45" name="Picture 44">
            <a:hlinkClick r:id="" action="ppaction://hlinkshowjump?jump=nextslide"/>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sp>
        <p:nvSpPr>
          <p:cNvPr id="58" name="TextBox 57"/>
          <p:cNvSpPr txBox="1"/>
          <p:nvPr/>
        </p:nvSpPr>
        <p:spPr>
          <a:xfrm>
            <a:off x="1015206" y="487209"/>
            <a:ext cx="4622999" cy="430887"/>
          </a:xfrm>
          <a:prstGeom prst="rect">
            <a:avLst/>
          </a:prstGeom>
          <a:noFill/>
        </p:spPr>
        <p:txBody>
          <a:bodyPr wrap="square" rtlCol="0">
            <a:spAutoFit/>
          </a:bodyPr>
          <a:lstStyle/>
          <a:p>
            <a:r>
              <a:rPr lang="en-US" sz="2200" dirty="0" smtClean="0">
                <a:solidFill>
                  <a:schemeClr val="bg1"/>
                </a:solidFill>
                <a:latin typeface="Segoe UI Light" pitchFamily="34" charset="0"/>
              </a:rPr>
              <a:t>Basic math in Excel 2013 </a:t>
            </a:r>
            <a:endParaRPr lang="en-US" sz="2200" dirty="0">
              <a:solidFill>
                <a:schemeClr val="bg1"/>
              </a:solidFill>
              <a:latin typeface="Segoe UI Light" pitchFamily="34" charset="0"/>
            </a:endParaRPr>
          </a:p>
        </p:txBody>
      </p:sp>
      <p:grpSp>
        <p:nvGrpSpPr>
          <p:cNvPr id="59" name="ClosedCaptions"/>
          <p:cNvGrpSpPr/>
          <p:nvPr/>
        </p:nvGrpSpPr>
        <p:grpSpPr>
          <a:xfrm>
            <a:off x="8677656" y="611144"/>
            <a:ext cx="1449747" cy="304843"/>
            <a:chOff x="8787606" y="611187"/>
            <a:chExt cx="1449747" cy="304843"/>
          </a:xfrm>
        </p:grpSpPr>
        <p:sp>
          <p:nvSpPr>
            <p:cNvPr id="60" name="TextBox 59"/>
            <p:cNvSpPr txBox="1"/>
            <p:nvPr/>
          </p:nvSpPr>
          <p:spPr>
            <a:xfrm>
              <a:off x="8787606" y="618148"/>
              <a:ext cx="1386511" cy="276999"/>
            </a:xfrm>
            <a:prstGeom prst="rect">
              <a:avLst/>
            </a:prstGeom>
            <a:noFill/>
          </p:spPr>
          <p:txBody>
            <a:bodyPr wrap="square" rtlCol="0">
              <a:spAutoFit/>
            </a:bodyPr>
            <a:lstStyle/>
            <a:p>
              <a:r>
                <a:rPr lang="en-US" sz="1200" u="sng" dirty="0" smtClean="0">
                  <a:solidFill>
                    <a:schemeClr val="bg1"/>
                  </a:solidFill>
                  <a:latin typeface="Segoe UI Light" pitchFamily="34" charset="0"/>
                </a:rPr>
                <a:t>Closed captions</a:t>
              </a:r>
              <a:endParaRPr lang="en-US" sz="1200" u="sng" dirty="0">
                <a:solidFill>
                  <a:schemeClr val="bg1"/>
                </a:solidFill>
                <a:latin typeface="Segoe UI Light" pitchFamily="34" charset="0"/>
              </a:endParaRPr>
            </a:p>
          </p:txBody>
        </p:sp>
        <p:pic>
          <p:nvPicPr>
            <p:cNvPr id="61" name="Picture 60" descr="Screen Clipping"/>
            <p:cNvPicPr>
              <a:picLocks noChangeAspect="1"/>
            </p:cNvPicPr>
            <p:nvPr/>
          </p:nvPicPr>
          <p:blipFill>
            <a:blip r:embed="rId46">
              <a:extLst>
                <a:ext uri="{BEBA8EAE-BF5A-486C-A8C5-ECC9F3942E4B}">
                  <a14:imgProps xmlns:a14="http://schemas.microsoft.com/office/drawing/2010/main">
                    <a14:imgLayer r:embed="rId47">
                      <a14:imgEffect>
                        <a14:sharpenSoften amount="100000"/>
                      </a14:imgEffect>
                      <a14:imgEffect>
                        <a14:brightnessContrast contrast="38000"/>
                      </a14:imgEffect>
                    </a14:imgLayer>
                  </a14:imgProps>
                </a:ext>
                <a:ext uri="{28A0092B-C50C-407E-A947-70E740481C1C}">
                  <a14:useLocalDpi xmlns:a14="http://schemas.microsoft.com/office/drawing/2010/main" val="0"/>
                </a:ext>
              </a:extLst>
            </a:blip>
            <a:stretch>
              <a:fillRect/>
            </a:stretch>
          </p:blipFill>
          <p:spPr>
            <a:xfrm>
              <a:off x="9934943" y="611187"/>
              <a:ext cx="302410" cy="304843"/>
            </a:xfrm>
            <a:prstGeom prst="rect">
              <a:avLst/>
            </a:prstGeom>
          </p:spPr>
        </p:pic>
      </p:grpSp>
      <p:pic>
        <p:nvPicPr>
          <p:cNvPr id="2" name="Basic Math in Excel  m4.mp4">
            <a:hlinkClick r:id="" action="ppaction://media"/>
          </p:cNvPr>
          <p:cNvPicPr>
            <a:picLocks noGrp="1" noChangeAspect="1"/>
          </p:cNvPicPr>
          <p:nvPr>
            <p:ph idx="1"/>
            <a:videoFile r:link="rId2"/>
            <p:custDataLst>
              <p:tags r:id="rId3"/>
            </p:custDataLst>
            <p:extLst>
              <p:ext uri="{DAA4B4D4-6D71-4841-9C94-3DE7FCFB9230}">
                <p14:media xmlns:p14="http://schemas.microsoft.com/office/powerpoint/2010/main" r:embed="rId1">
                  <p14:bmkLst>
                    <p14:bmk name="Basic Math in Excel  m400:00:01.0" time="1000"/>
                    <p14:bmk name="Basic Math in Excel  m400:00:08.7" time="8700"/>
                    <p14:bmk name="Basic Math in Excel  m400:00:08.8" time="8800"/>
                    <p14:bmk name="Basic Math in Excel  m400:00:13.9" time="13900"/>
                    <p14:bmk name="Basic Math in Excel  m400:00:14.0" time="14000"/>
                    <p14:bmk name="Basic Math in Excel  m400:00:20.3" time="20300"/>
                    <p14:bmk name="Basic Math in Excel  m400:00:20.4" time="20400"/>
                    <p14:bmk name="Basic Math in Excel  m400:00:24.5" time="24533"/>
                    <p14:bmk name="Basic Math in Excel  m400:00:24.6" time="24633"/>
                    <p14:bmk name="Basic Math in Excel  m400:00:34.2" time="34267"/>
                    <p14:bmk name="Basic Math in Excel  m400:00:34.3" time="34367"/>
                    <p14:bmk name="Basic Math in Excel  m400:00:37.7" time="37700"/>
                    <p14:bmk name="Basic Math in Excel  m400:00:37.8" time="37800"/>
                    <p14:bmk name="Basic Math in Excel  m400:00:45.4" time="45400"/>
                    <p14:bmk name="Basic Math in Excel  m400:00:45.5" time="45500"/>
                    <p14:bmk name="Basic Math in Excel  m400:00:49.5" time="49567"/>
                    <p14:bmk name="Basic Math in Excel  m400:00:49.6" time="49667"/>
                    <p14:bmk name="Basic Math in Excel  m400:00:57.4" time="57400"/>
                    <p14:bmk name="Basic Math in Excel  m400:00:57.5" time="57500"/>
                    <p14:bmk name="Basic Math in Excel  m400:01:01.1" time="61167"/>
                    <p14:bmk name="Basic Math in Excel  m400:01:01.2" time="61267"/>
                    <p14:bmk name="Basic Math in Excel  m400:01:08.2" time="68200"/>
                    <p14:bmk name="Basic Math in Excel  m400:01:08.3" time="68300"/>
                    <p14:bmk name="Basic Math in Excel  m400:01:20.3" time="80367"/>
                    <p14:bmk name="Basic Math in Excel  m400:01:20.4" time="80467"/>
                    <p14:bmk name="Basic Math in Excel  m400:01:26.8" time="86867"/>
                    <p14:bmk name="Basic Math in Excel  m400:01:26.9" time="86967"/>
                    <p14:bmk name="Basic Math in Excel  m400:01:32.6" time="92600"/>
                    <p14:bmk name="Basic Math in Excel  m400:01:32.7" time="92700"/>
                    <p14:bmk name="Basic Math in Excel  m400:01:37.1" time="97133"/>
                    <p14:bmk name="Basic Math in Excel  m400:01:37.2" time="97233"/>
                    <p14:bmk name="Basic Math in Excel  m400:01:41.1" time="101133"/>
                    <p14:bmk name="Basic Math in Excel  m400:01:41.2" time="101233"/>
                    <p14:bmk name="Basic Math in Excel  m400:01:47.9" time="107900"/>
                    <p14:bmk name="Basic Math in Excel  m400:01:48.0" time="108000"/>
                    <p14:bmk name="Basic Math in Excel  m400:01:52.7" time="112700"/>
                    <p14:bmk name="Basic Math in Excel  m400:01:52.8" time="112800"/>
                    <p14:bmk name="Basic Math in Excel  m400:01:55.9" time="115900"/>
                    <p14:bmk name="Basic Math in Excel  m400:01:56.0" time="116000"/>
                    <p14:bmk name="Basic Math in Excel  m400:02:01.6" time="121633"/>
                    <p14:bmk name="Basic Math in Excel  m400:02:01.7" time="121733"/>
                    <p14:bmk name="Basic Math in Excel  m400:02:07.3" time="127300"/>
                    <p14:bmk name="Basic Math in Excel  m400:02:07.4" time="127400"/>
                    <p14:bmk name="Basic Math in Excel  m400:02:10.8" time="130867"/>
                    <p14:bmk name="Basic Math in Excel  m400:02:10.9" time="130967"/>
                    <p14:bmk name="Basic Math in Excel  m400:02:16.6" time="136667"/>
                    <p14:bmk name="Basic Math in Excel  m400:02:16.7" time="136767"/>
                    <p14:bmk name="Basic Math in Excel  m400:02:22.4" time="142433"/>
                    <p14:bmk name="Basic Math in Excel  m400:02:22.5" time="142533"/>
                    <p14:bmk name="Basic Math in Excel  m400:02:29.5" time="149533"/>
                    <p14:bmk name="Basic Math in Excel  m400:02:29.6" time="149633"/>
                    <p14:bmk name="Basic Math in Excel  m400:02:33.4" time="153467"/>
                    <p14:bmk name="Basic Math in Excel  m400:02:33.5" time="153567"/>
                    <p14:bmk name="Basic Math in Excel  m400:02:43.3" time="163300"/>
                    <p14:bmk name="Basic Math in Excel  m400:02:43.4" time="163400"/>
                    <p14:bmk name="Basic Math in Excel  m400:02:57.7" time="177733"/>
                    <p14:bmk name="Basic Math in Excel  m400:02:57.8" time="177833"/>
                    <p14:bmk name="Basic Math in Excel  m400:03:14.9" time="194900"/>
                    <p14:bmk name="Basic Math in Excel  m400:03:15.0" time="195000"/>
                    <p14:bmk name="Basic Math in Excel  m400:03:28.8" time="208833"/>
                    <p14:bmk name="Basic Math in Excel  m400:03:28.9" time="208933"/>
                    <p14:bmk name="Basic Math in Excel  m400:03:34.7" time="214733"/>
                    <p14:bmk name="Basic Math in Excel  m400:03:34.8" time="214833"/>
                    <p14:bmk name="Basic Math in Excel  m400:03:40.4" time="220467"/>
                    <p14:bmk name="Basic Math in Excel  m400:03:40.5" time="220567"/>
                    <p14:bmk name="Basic Math in Excel  m400:03:46.9" time="226900"/>
                    <p14:bmk name="Basic Math in Excel  m400:03:47.0" time="227000"/>
                    <p14:bmk name="Basic Math in Excel  m400:03:54.3" time="234300"/>
                    <p14:bmk name="Basic Math in Excel  m400:03:54.4" time="234400"/>
                    <p14:bmk name="Basic Math in Excel  m400:03:57.8" time="237867"/>
                    <p14:bmk name="Basic Math in Excel  m400:03:57.9" time="237967"/>
                    <p14:bmk name="Basic Math in Excel  m400:04:03.2" time="243233"/>
                    <p14:bmk name="Basic Math in Excel  m400:04:03.3" time="243333"/>
                    <p14:bmk name="Basic Math in Excel  m400:04:12.3" time="252300"/>
                    <p14:bmk name="Basic Math in Excel  m400:04:12.4" time="252400"/>
                    <p14:bmk name="Basic Math in Excel  m400:04:16.4" time="256433"/>
                    <p14:bmk name="Basic Math in Excel  m400:04:16.5" time="256533"/>
                    <p14:bmk name="Basic Math in Excel  m400:04:18.2" time="258267"/>
                    <p14:bmk name="Basic Math in Excel  m400:04:18.3" time="258367"/>
                    <p14:bmk name="Basic Math in Excel  m400:04:24.7" time="264733"/>
                  </p14:bmkLst>
                </p14:media>
              </p:ext>
            </p:extLst>
          </p:nvPr>
        </p:nvPicPr>
        <p:blipFill>
          <a:blip r:embed="rId48"/>
          <a:stretch>
            <a:fillRect/>
          </a:stretch>
        </p:blipFill>
        <p:spPr>
          <a:xfrm>
            <a:off x="1235075" y="1042988"/>
            <a:ext cx="10515600" cy="5915025"/>
          </a:xfrm>
        </p:spPr>
      </p:pic>
      <p:sp>
        <p:nvSpPr>
          <p:cNvPr id="16" name="Media Placeholder 15"/>
          <p:cNvSpPr>
            <a:spLocks noGrp="1"/>
          </p:cNvSpPr>
          <p:nvPr>
            <p:ph type="media" sz="quarter" idx="11"/>
          </p:nvPr>
        </p:nvSpPr>
        <p:spPr>
          <a:xfrm>
            <a:off x="3198576" y="8494776"/>
            <a:ext cx="1115568" cy="630936"/>
          </a:xfrm>
        </p:spPr>
      </p:sp>
      <p:sp>
        <p:nvSpPr>
          <p:cNvPr id="17" name="Media Placeholder 16"/>
          <p:cNvSpPr>
            <a:spLocks noGrp="1"/>
          </p:cNvSpPr>
          <p:nvPr>
            <p:ph type="media" sz="quarter" idx="12"/>
          </p:nvPr>
        </p:nvSpPr>
        <p:spPr>
          <a:xfrm>
            <a:off x="4563696" y="8494776"/>
            <a:ext cx="1115568" cy="630936"/>
          </a:xfrm>
        </p:spPr>
      </p:sp>
      <p:sp>
        <p:nvSpPr>
          <p:cNvPr id="18" name="Media Placeholder 17"/>
          <p:cNvSpPr>
            <a:spLocks noGrp="1"/>
          </p:cNvSpPr>
          <p:nvPr>
            <p:ph type="media" sz="quarter" idx="13"/>
          </p:nvPr>
        </p:nvSpPr>
        <p:spPr>
          <a:xfrm>
            <a:off x="5940429" y="8494776"/>
            <a:ext cx="1115568" cy="630936"/>
          </a:xfrm>
        </p:spPr>
      </p:sp>
      <p:sp>
        <p:nvSpPr>
          <p:cNvPr id="19" name="Media Placeholder 18"/>
          <p:cNvSpPr>
            <a:spLocks noGrp="1"/>
          </p:cNvSpPr>
          <p:nvPr>
            <p:ph type="media" sz="quarter" idx="15"/>
          </p:nvPr>
        </p:nvSpPr>
        <p:spPr>
          <a:xfrm>
            <a:off x="7309092" y="8494776"/>
            <a:ext cx="1115568" cy="630936"/>
          </a:xfrm>
        </p:spPr>
      </p:sp>
      <p:sp>
        <p:nvSpPr>
          <p:cNvPr id="20" name="Media Placeholder 19"/>
          <p:cNvSpPr>
            <a:spLocks noGrp="1"/>
          </p:cNvSpPr>
          <p:nvPr>
            <p:ph type="media" sz="quarter" idx="16"/>
          </p:nvPr>
        </p:nvSpPr>
        <p:spPr>
          <a:xfrm>
            <a:off x="8672013" y="8494776"/>
            <a:ext cx="1115568" cy="630936"/>
          </a:xfrm>
        </p:spPr>
      </p:sp>
      <p:sp>
        <p:nvSpPr>
          <p:cNvPr id="21" name="Media Placeholder 20"/>
          <p:cNvSpPr>
            <a:spLocks noGrp="1"/>
          </p:cNvSpPr>
          <p:nvPr>
            <p:ph type="media" sz="quarter" idx="17"/>
          </p:nvPr>
        </p:nvSpPr>
        <p:spPr>
          <a:xfrm>
            <a:off x="10038087" y="8494776"/>
            <a:ext cx="1115568" cy="630936"/>
          </a:xfrm>
        </p:spPr>
      </p:sp>
      <p:sp>
        <p:nvSpPr>
          <p:cNvPr id="63"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74"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75"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76" name="Media Placeholder 8">
            <a:hlinkClick r:id="rId49" action="ppaction://hlinksldjump"/>
          </p:cNvPr>
          <p:cNvPicPr>
            <a:picLocks noGrp="1"/>
          </p:cNvPicPr>
          <p:nvPr>
            <p:ph type="media" sz="quarter" idx="11"/>
          </p:nvPr>
        </p:nvPicPr>
        <p:blipFill>
          <a:blip r:embed="rId50">
            <a:extLst>
              <a:ext uri="{28A0092B-C50C-407E-A947-70E740481C1C}">
                <a14:useLocalDpi xmlns:a14="http://schemas.microsoft.com/office/drawing/2010/main" val="0"/>
              </a:ext>
            </a:extLst>
          </a:blip>
          <a:stretch>
            <a:fillRect/>
          </a:stretch>
        </p:blipFill>
        <p:spPr>
          <a:xfrm>
            <a:off x="3199081" y="8495913"/>
            <a:ext cx="1115568" cy="630936"/>
          </a:xfrm>
        </p:spPr>
      </p:pic>
      <p:pic>
        <p:nvPicPr>
          <p:cNvPr id="77" name="Media Placeholder 7">
            <a:hlinkClick r:id="rId51" action="ppaction://hlinksldjump"/>
          </p:cNvPr>
          <p:cNvPicPr>
            <a:picLocks noGrp="1"/>
          </p:cNvPicPr>
          <p:nvPr>
            <p:ph type="media" sz="quarter" idx="12"/>
          </p:nvPr>
        </p:nvPicPr>
        <p:blipFill>
          <a:blip r:embed="rId52">
            <a:extLst>
              <a:ext uri="{28A0092B-C50C-407E-A947-70E740481C1C}">
                <a14:useLocalDpi xmlns:a14="http://schemas.microsoft.com/office/drawing/2010/main" val="0"/>
              </a:ext>
            </a:extLst>
          </a:blip>
          <a:stretch>
            <a:fillRect/>
          </a:stretch>
        </p:blipFill>
        <p:spPr>
          <a:xfrm>
            <a:off x="4564062" y="8496209"/>
            <a:ext cx="1115568" cy="630936"/>
          </a:xfrm>
        </p:spPr>
      </p:pic>
      <p:pic>
        <p:nvPicPr>
          <p:cNvPr id="78" name="Media Placeholder 6">
            <a:hlinkClick r:id="rId53" action="ppaction://hlinksldjump"/>
          </p:cNvPr>
          <p:cNvPicPr>
            <a:picLocks noGrp="1"/>
          </p:cNvPicPr>
          <p:nvPr>
            <p:ph type="media" sz="quarter" idx="13"/>
          </p:nvPr>
        </p:nvPicPr>
        <p:blipFill>
          <a:blip r:embed="rId54">
            <a:extLst>
              <a:ext uri="{28A0092B-C50C-407E-A947-70E740481C1C}">
                <a14:useLocalDpi xmlns:a14="http://schemas.microsoft.com/office/drawing/2010/main" val="0"/>
              </a:ext>
            </a:extLst>
          </a:blip>
          <a:stretch>
            <a:fillRect/>
          </a:stretch>
        </p:blipFill>
        <p:spPr>
          <a:xfrm>
            <a:off x="5940693" y="8495913"/>
            <a:ext cx="1115568" cy="630936"/>
          </a:xfrm>
        </p:spPr>
      </p:pic>
      <p:pic>
        <p:nvPicPr>
          <p:cNvPr id="79" name="Media Placeholder 5">
            <a:hlinkClick r:id="rId55" action="ppaction://hlinksldjump"/>
          </p:cNvPr>
          <p:cNvPicPr>
            <a:picLocks noGrp="1"/>
          </p:cNvPicPr>
          <p:nvPr>
            <p:ph type="media" sz="quarter" idx="15"/>
          </p:nvPr>
        </p:nvPicPr>
        <p:blipFill>
          <a:blip r:embed="rId56">
            <a:extLst>
              <a:ext uri="{28A0092B-C50C-407E-A947-70E740481C1C}">
                <a14:useLocalDpi xmlns:a14="http://schemas.microsoft.com/office/drawing/2010/main" val="0"/>
              </a:ext>
            </a:extLst>
          </a:blip>
          <a:stretch>
            <a:fillRect/>
          </a:stretch>
        </p:blipFill>
        <p:spPr>
          <a:xfrm>
            <a:off x="7309118" y="8495913"/>
            <a:ext cx="1115568" cy="630936"/>
          </a:xfrm>
        </p:spPr>
      </p:pic>
      <p:pic>
        <p:nvPicPr>
          <p:cNvPr id="84" name="Media Placeholder 3">
            <a:hlinkClick r:id="rId57" action="ppaction://hlinksldjump"/>
          </p:cNvPr>
          <p:cNvPicPr>
            <a:picLocks noGrp="1"/>
          </p:cNvPicPr>
          <p:nvPr>
            <p:ph type="media" sz="quarter" idx="16"/>
          </p:nvPr>
        </p:nvPicPr>
        <p:blipFill>
          <a:blip r:embed="rId58">
            <a:extLst>
              <a:ext uri="{28A0092B-C50C-407E-A947-70E740481C1C}">
                <a14:useLocalDpi xmlns:a14="http://schemas.microsoft.com/office/drawing/2010/main" val="0"/>
              </a:ext>
            </a:extLst>
          </a:blip>
          <a:stretch>
            <a:fillRect/>
          </a:stretch>
        </p:blipFill>
        <p:spPr>
          <a:xfrm>
            <a:off x="8672512" y="8496209"/>
            <a:ext cx="1115568" cy="630936"/>
          </a:xfrm>
        </p:spPr>
      </p:pic>
      <p:pic>
        <p:nvPicPr>
          <p:cNvPr id="85" name="Media Placeholder 2">
            <a:hlinkClick r:id="rId59" action="ppaction://hlinksldjump"/>
          </p:cNvPr>
          <p:cNvPicPr>
            <a:picLocks noGrp="1"/>
          </p:cNvPicPr>
          <p:nvPr>
            <p:ph type="media" sz="quarter" idx="17"/>
          </p:nvPr>
        </p:nvPicPr>
        <p:blipFill>
          <a:blip r:embed="rId60">
            <a:extLst>
              <a:ext uri="{28A0092B-C50C-407E-A947-70E740481C1C}">
                <a14:useLocalDpi xmlns:a14="http://schemas.microsoft.com/office/drawing/2010/main" val="0"/>
              </a:ext>
            </a:extLst>
          </a:blip>
          <a:stretch>
            <a:fillRect/>
          </a:stretch>
        </p:blipFill>
        <p:spPr>
          <a:xfrm>
            <a:off x="10037763" y="8495763"/>
            <a:ext cx="1115568" cy="630936"/>
          </a:xfrm>
        </p:spPr>
      </p:pic>
      <p:sp>
        <p:nvSpPr>
          <p:cNvPr id="87" name="Rectangle 86"/>
          <p:cNvSpPr/>
          <p:nvPr/>
        </p:nvSpPr>
        <p:spPr>
          <a:xfrm>
            <a:off x="10311605" y="7818120"/>
            <a:ext cx="989807" cy="201168"/>
          </a:xfrm>
          <a:prstGeom prst="rect">
            <a:avLst/>
          </a:prstGeom>
          <a:solidFill>
            <a:srgbClr val="90909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88" name="Rectangle 87"/>
          <p:cNvSpPr/>
          <p:nvPr/>
        </p:nvSpPr>
        <p:spPr>
          <a:xfrm>
            <a:off x="10079542" y="7818120"/>
            <a:ext cx="301752"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89" name="Rectangle 88"/>
          <p:cNvSpPr/>
          <p:nvPr/>
        </p:nvSpPr>
        <p:spPr>
          <a:xfrm>
            <a:off x="10384573"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90" name="Rectangle 89"/>
          <p:cNvSpPr/>
          <p:nvPr/>
        </p:nvSpPr>
        <p:spPr>
          <a:xfrm>
            <a:off x="10688638"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sp>
        <p:nvSpPr>
          <p:cNvPr id="91" name="Rectangle 90"/>
          <p:cNvSpPr/>
          <p:nvPr/>
        </p:nvSpPr>
        <p:spPr>
          <a:xfrm>
            <a:off x="10997348" y="7818120"/>
            <a:ext cx="304065" cy="201168"/>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5255" tIns="62627" rIns="125255" bIns="62627" rtlCol="0" anchor="ctr"/>
          <a:lstStyle/>
          <a:p>
            <a:pPr algn="ctr"/>
            <a:endParaRPr lang="en-US"/>
          </a:p>
        </p:txBody>
      </p:sp>
      <p:pic>
        <p:nvPicPr>
          <p:cNvPr id="92" name="Media Placeholder 8">
            <a:hlinkClick r:id="rId49" action="ppaction://hlinksldjump"/>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3199081" y="8495913"/>
            <a:ext cx="1115476" cy="627836"/>
          </a:xfrm>
          <a:prstGeom prst="rect">
            <a:avLst/>
          </a:prstGeom>
        </p:spPr>
      </p:pic>
      <p:pic>
        <p:nvPicPr>
          <p:cNvPr id="93" name="Media Placeholder 7">
            <a:hlinkClick r:id="rId51" action="ppaction://hlinksldjump"/>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4564063" y="8496209"/>
            <a:ext cx="1114425" cy="627244"/>
          </a:xfrm>
          <a:prstGeom prst="rect">
            <a:avLst/>
          </a:prstGeom>
        </p:spPr>
      </p:pic>
      <p:pic>
        <p:nvPicPr>
          <p:cNvPr id="94" name="Media Placeholder 6">
            <a:hlinkClick r:id="rId53" action="ppaction://hlinksldjump"/>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5940693" y="8495913"/>
            <a:ext cx="1115476" cy="627836"/>
          </a:xfrm>
          <a:prstGeom prst="rect">
            <a:avLst/>
          </a:prstGeom>
        </p:spPr>
      </p:pic>
      <p:pic>
        <p:nvPicPr>
          <p:cNvPr id="95" name="Media Placeholder 5">
            <a:hlinkClick r:id="rId55" action="ppaction://hlinksldjump"/>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7309118" y="8495913"/>
            <a:ext cx="1115476" cy="627836"/>
          </a:xfrm>
          <a:prstGeom prst="rect">
            <a:avLst/>
          </a:prstGeom>
        </p:spPr>
      </p:pic>
      <p:pic>
        <p:nvPicPr>
          <p:cNvPr id="96" name="Media Placeholder 3">
            <a:hlinkClick r:id="rId57" action="ppaction://hlinksldjump"/>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8672513" y="8496209"/>
            <a:ext cx="1114425" cy="627244"/>
          </a:xfrm>
          <a:prstGeom prst="rect">
            <a:avLst/>
          </a:prstGeom>
        </p:spPr>
      </p:pic>
      <p:sp>
        <p:nvSpPr>
          <p:cNvPr id="100" name="Rectangle 99">
            <a:hlinkClick r:id="rId51" action="ppaction://hlinksldjump"/>
          </p:cNvPr>
          <p:cNvSpPr/>
          <p:nvPr/>
        </p:nvSpPr>
        <p:spPr>
          <a:xfrm>
            <a:off x="4555481" y="8484664"/>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hlinkClick r:id="rId49" action="ppaction://hlinksldjump"/>
          </p:cNvPr>
          <p:cNvSpPr/>
          <p:nvPr/>
        </p:nvSpPr>
        <p:spPr>
          <a:xfrm>
            <a:off x="3186745" y="8488431"/>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 name="Picture 101">
            <a:hlinkClick r:id="" action="ppaction://hlinkshowjump?jump=previousslide"/>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491331" y="8640762"/>
            <a:ext cx="361950" cy="371475"/>
          </a:xfrm>
          <a:prstGeom prst="rect">
            <a:avLst/>
          </a:prstGeom>
        </p:spPr>
      </p:pic>
      <p:sp useBgFill="1">
        <p:nvSpPr>
          <p:cNvPr id="53" name="CCShade"/>
          <p:cNvSpPr/>
          <p:nvPr/>
        </p:nvSpPr>
        <p:spPr>
          <a:xfrm>
            <a:off x="459769" y="7598127"/>
            <a:ext cx="12070080" cy="91440"/>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
        <p:nvSpPr>
          <p:cNvPr id="4" name="Media Placeholder 3"/>
          <p:cNvSpPr>
            <a:spLocks noGrp="1"/>
          </p:cNvSpPr>
          <p:nvPr>
            <p:ph type="media" sz="quarter" idx="10"/>
          </p:nvPr>
        </p:nvSpPr>
        <p:spPr/>
      </p:sp>
      <p:pic>
        <p:nvPicPr>
          <p:cNvPr id="54" name="Media Placeholder 11">
            <a:hlinkClick r:id="rId62" action="ppaction://hlinksldjump"/>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55" name="Rectangle 54">
            <a:hlinkClick r:id="rId62" action="ppaction://hlinksldjump"/>
          </p:cNvPr>
          <p:cNvSpPr/>
          <p:nvPr/>
        </p:nvSpPr>
        <p:spPr>
          <a:xfrm>
            <a:off x="1811147" y="849156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57"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64"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65"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66" name="TextBox 65"/>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67" name="TextBox 66"/>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68" name="TextBox 67"/>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69" name="TextBox 68"/>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
        <p:nvSpPr>
          <p:cNvPr id="7" name="Basic Math in Excel  m4Nowwe’llcreate00:00:01.0-00:00:08.7"/>
          <p:cNvSpPr txBox="1"/>
          <p:nvPr>
            <p:custDataLst>
              <p:tags r:id="rId4"/>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Now we’ll create more complex formulas using multiple operators, cell references, and functions.</a:t>
            </a:r>
            <a:endParaRPr lang="en-US" sz="1800">
              <a:solidFill>
                <a:srgbClr val="FFFFFF"/>
              </a:solidFill>
              <a:latin typeface="Segoe UI Light"/>
            </a:endParaRPr>
          </a:p>
        </p:txBody>
      </p:sp>
      <p:sp>
        <p:nvSpPr>
          <p:cNvPr id="8" name="Basic Math in Excel  m4We’regoingto00:00:08.8-00:00:13.9"/>
          <p:cNvSpPr txBox="1"/>
          <p:nvPr>
            <p:custDataLst>
              <p:tags r:id="rId5"/>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We’re going to calculate the sales commission based off of the net revenue.</a:t>
            </a:r>
            <a:endParaRPr lang="en-US" sz="1800">
              <a:solidFill>
                <a:srgbClr val="FFFFFF"/>
              </a:solidFill>
              <a:latin typeface="Segoe UI Light"/>
            </a:endParaRPr>
          </a:p>
        </p:txBody>
      </p:sp>
      <p:sp>
        <p:nvSpPr>
          <p:cNvPr id="9" name="Basic Math in Excel  m4Todothis,00:00:14.0-00:00:20.3"/>
          <p:cNvSpPr txBox="1"/>
          <p:nvPr>
            <p:custDataLst>
              <p:tags r:id="rId6"/>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do this, I take the sales price and subtract from it the cost of goods sold.</a:t>
            </a:r>
            <a:endParaRPr lang="en-US" sz="1800">
              <a:solidFill>
                <a:srgbClr val="FFFFFF"/>
              </a:solidFill>
              <a:latin typeface="Segoe UI Light"/>
            </a:endParaRPr>
          </a:p>
        </p:txBody>
      </p:sp>
      <p:sp>
        <p:nvSpPr>
          <p:cNvPr id="10" name="Basic Math in Excel  m4Thisisin00:00:20.4-00:00:24.5"/>
          <p:cNvSpPr txBox="1"/>
          <p:nvPr>
            <p:custDataLst>
              <p:tags r:id="rId7"/>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is in parentheses to ensure it occurs first.</a:t>
            </a:r>
            <a:endParaRPr lang="en-US" sz="1800">
              <a:solidFill>
                <a:srgbClr val="FFFFFF"/>
              </a:solidFill>
              <a:latin typeface="Segoe UI Light"/>
            </a:endParaRPr>
          </a:p>
        </p:txBody>
      </p:sp>
      <p:sp>
        <p:nvSpPr>
          <p:cNvPr id="11" name="Basic Math in Excel  m4Ithenmultiply00:00:24.6-00:00:34.2"/>
          <p:cNvSpPr txBox="1"/>
          <p:nvPr>
            <p:custDataLst>
              <p:tags r:id="rId8"/>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then multiply the net profit by the commission percentage in B4, 3%. This returns the commission.</a:t>
            </a:r>
            <a:endParaRPr lang="en-US" sz="1800">
              <a:solidFill>
                <a:srgbClr val="FFFFFF"/>
              </a:solidFill>
              <a:latin typeface="Segoe UI Light"/>
            </a:endParaRPr>
          </a:p>
        </p:txBody>
      </p:sp>
      <p:sp>
        <p:nvSpPr>
          <p:cNvPr id="12" name="Basic Math in Excel  m4Let’stakea00:00:34.3-00:00:37.7"/>
          <p:cNvSpPr txBox="1"/>
          <p:nvPr>
            <p:custDataLst>
              <p:tags r:id="rId9"/>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Let’s take a look at how this works in a formula.</a:t>
            </a:r>
            <a:endParaRPr lang="en-US" sz="1800">
              <a:solidFill>
                <a:srgbClr val="FFFFFF"/>
              </a:solidFill>
              <a:latin typeface="Segoe UI Light"/>
            </a:endParaRPr>
          </a:p>
        </p:txBody>
      </p:sp>
      <p:sp>
        <p:nvSpPr>
          <p:cNvPr id="13" name="Basic Math in Excel  m4Becausethecell00:00:37.8-00:00:45.4"/>
          <p:cNvSpPr txBox="1"/>
          <p:nvPr>
            <p:custDataLst>
              <p:tags r:id="rId10"/>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Because the cell references are in parentheses, first the cost of goods sold is subtracted from the sales price.</a:t>
            </a:r>
            <a:endParaRPr lang="en-US" sz="1800">
              <a:solidFill>
                <a:srgbClr val="FFFFFF"/>
              </a:solidFill>
              <a:latin typeface="Segoe UI Light"/>
            </a:endParaRPr>
          </a:p>
        </p:txBody>
      </p:sp>
      <p:sp>
        <p:nvSpPr>
          <p:cNvPr id="14" name="Basic Math in Excel  m4Thisreturnsa00:00:45.5-00:00:49.5"/>
          <p:cNvSpPr txBox="1"/>
          <p:nvPr>
            <p:custDataLst>
              <p:tags r:id="rId11"/>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returns a net profit of $3,200.</a:t>
            </a:r>
            <a:endParaRPr lang="en-US" sz="1800">
              <a:solidFill>
                <a:srgbClr val="FFFFFF"/>
              </a:solidFill>
              <a:latin typeface="Segoe UI Light"/>
            </a:endParaRPr>
          </a:p>
        </p:txBody>
      </p:sp>
      <p:sp>
        <p:nvSpPr>
          <p:cNvPr id="15" name="Basic Math in Excel  m4Thisisthen00:00:49.6-00:00:57.4"/>
          <p:cNvSpPr txBox="1"/>
          <p:nvPr>
            <p:custDataLst>
              <p:tags r:id="rId12"/>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is then multiplied by 3%, returning a commission of $96.</a:t>
            </a:r>
            <a:endParaRPr lang="en-US" sz="1800">
              <a:solidFill>
                <a:srgbClr val="FFFFFF"/>
              </a:solidFill>
              <a:latin typeface="Segoe UI Light"/>
            </a:endParaRPr>
          </a:p>
        </p:txBody>
      </p:sp>
      <p:sp>
        <p:nvSpPr>
          <p:cNvPr id="22" name="Basic Math in Excel  m4Nowwe’regoing00:00:57.5-00:01:01.1"/>
          <p:cNvSpPr txBox="1"/>
          <p:nvPr>
            <p:custDataLst>
              <p:tags r:id="rId13"/>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Now we’re going to determine the weighted scores for students.</a:t>
            </a:r>
            <a:endParaRPr lang="en-US" sz="1800">
              <a:solidFill>
                <a:srgbClr val="FFFFFF"/>
              </a:solidFill>
              <a:latin typeface="Segoe UI Light"/>
            </a:endParaRPr>
          </a:p>
        </p:txBody>
      </p:sp>
      <p:sp>
        <p:nvSpPr>
          <p:cNvPr id="23" name="Basic Math in Excel  m4Byweightedscores,00:01:01.2-00:01:08.2"/>
          <p:cNvSpPr txBox="1"/>
          <p:nvPr>
            <p:custDataLst>
              <p:tags r:id="rId14"/>
            </p:custDataLst>
          </p:nvPr>
        </p:nvSpPr>
        <p:spPr>
          <a:xfrm>
            <a:off x="1235075" y="7013193"/>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By weighted scores, I mean that different tests account for a different percentage of the students’ final grade.</a:t>
            </a:r>
            <a:endParaRPr lang="en-US" sz="1800">
              <a:solidFill>
                <a:srgbClr val="FFFFFF"/>
              </a:solidFill>
              <a:latin typeface="Segoe UI Light"/>
            </a:endParaRPr>
          </a:p>
        </p:txBody>
      </p:sp>
      <p:sp>
        <p:nvSpPr>
          <p:cNvPr id="24" name="Basic Math in Excel  m4Tests1and00:01:08.3-00:01:20.3"/>
          <p:cNvSpPr txBox="1"/>
          <p:nvPr>
            <p:custDataLst>
              <p:tags r:id="rId15"/>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Tests 1 and 2 each account for 10% and the mid-term and final tests each account for 40%.</a:t>
            </a:r>
            <a:endParaRPr lang="en-US" sz="1800">
              <a:solidFill>
                <a:srgbClr val="FFFFFF"/>
              </a:solidFill>
              <a:latin typeface="Segoe UI Light"/>
            </a:endParaRPr>
          </a:p>
        </p:txBody>
      </p:sp>
      <p:sp>
        <p:nvSpPr>
          <p:cNvPr id="25" name="Basic Math in Excel  m4Todothis,00:01:20.4-00:01:26.8"/>
          <p:cNvSpPr txBox="1"/>
          <p:nvPr>
            <p:custDataLst>
              <p:tags r:id="rId16"/>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do this, I multiply the Test 1 score for Bob by its weight.</a:t>
            </a:r>
            <a:endParaRPr lang="en-US" sz="1800">
              <a:solidFill>
                <a:srgbClr val="FFFFFF"/>
              </a:solidFill>
              <a:latin typeface="Segoe UI Light"/>
            </a:endParaRPr>
          </a:p>
        </p:txBody>
      </p:sp>
      <p:sp>
        <p:nvSpPr>
          <p:cNvPr id="26" name="Basic Math in Excel  m4IpressF400:01:26.9-00:01:32.6"/>
          <p:cNvSpPr txBox="1"/>
          <p:nvPr>
            <p:custDataLst>
              <p:tags r:id="rId17"/>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press F4 after I select the weight value in B3 so that when I copy the formula,</a:t>
            </a:r>
            <a:endParaRPr lang="en-US" sz="1800">
              <a:solidFill>
                <a:srgbClr val="FFFFFF"/>
              </a:solidFill>
              <a:latin typeface="Segoe UI Light"/>
            </a:endParaRPr>
          </a:p>
        </p:txBody>
      </p:sp>
      <p:sp>
        <p:nvSpPr>
          <p:cNvPr id="27" name="Basic Math in Excel  m4theweightfor00:01:32.7-00:01:37.1"/>
          <p:cNvSpPr txBox="1"/>
          <p:nvPr>
            <p:custDataLst>
              <p:tags r:id="rId18"/>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weight for test 1 will always remain cell B3.</a:t>
            </a:r>
            <a:endParaRPr lang="en-US" sz="1800">
              <a:solidFill>
                <a:srgbClr val="FFFFFF"/>
              </a:solidFill>
              <a:latin typeface="Segoe UI Light"/>
            </a:endParaRPr>
          </a:p>
        </p:txBody>
      </p:sp>
      <p:sp>
        <p:nvSpPr>
          <p:cNvPr id="28" name="Basic Math in Excel  m4Thisisreferred00:01:37.2-00:01:41.1"/>
          <p:cNvSpPr txBox="1"/>
          <p:nvPr>
            <p:custDataLst>
              <p:tags r:id="rId19"/>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This is referred to as absolute cell reference.</a:t>
            </a:r>
            <a:endParaRPr lang="en-US" sz="1800">
              <a:solidFill>
                <a:srgbClr val="FFFFFF"/>
              </a:solidFill>
              <a:latin typeface="Segoe UI Light"/>
            </a:endParaRPr>
          </a:p>
        </p:txBody>
      </p:sp>
      <p:sp>
        <p:nvSpPr>
          <p:cNvPr id="29" name="Basic Math in Excel  m4Ithenadd00:01:41.2-00:01:47.9"/>
          <p:cNvSpPr txBox="1"/>
          <p:nvPr>
            <p:custDataLst>
              <p:tags r:id="rId20"/>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then add Bob's mid-term score multiplied by its weight in B4, and press F4 again.</a:t>
            </a:r>
            <a:endParaRPr lang="en-US" sz="1800">
              <a:solidFill>
                <a:srgbClr val="FFFFFF"/>
              </a:solidFill>
              <a:latin typeface="Segoe UI Light"/>
            </a:endParaRPr>
          </a:p>
        </p:txBody>
      </p:sp>
      <p:sp>
        <p:nvSpPr>
          <p:cNvPr id="30" name="Basic Math in Excel  m4Ifollowthe00:01:48.0-00:01:52.7"/>
          <p:cNvSpPr txBox="1"/>
          <p:nvPr>
            <p:custDataLst>
              <p:tags r:id="rId21"/>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I follow the same steps for Test 2 and the Final test.</a:t>
            </a:r>
            <a:endParaRPr lang="en-US" sz="1800">
              <a:solidFill>
                <a:srgbClr val="FFFFFF"/>
              </a:solidFill>
              <a:latin typeface="Segoe UI Light"/>
            </a:endParaRPr>
          </a:p>
        </p:txBody>
      </p:sp>
      <p:sp>
        <p:nvSpPr>
          <p:cNvPr id="31" name="Basic Math in Excel  m4Tocopythe00:01:52.8-00:01:55.9"/>
          <p:cNvSpPr txBox="1"/>
          <p:nvPr>
            <p:custDataLst>
              <p:tags r:id="rId22"/>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To copy the formula, I click the cell,</a:t>
            </a:r>
            <a:endParaRPr lang="en-US" sz="1800">
              <a:solidFill>
                <a:srgbClr val="FFFFFF"/>
              </a:solidFill>
              <a:latin typeface="Segoe UI Light"/>
            </a:endParaRPr>
          </a:p>
        </p:txBody>
      </p:sp>
      <p:sp>
        <p:nvSpPr>
          <p:cNvPr id="32" name="Basic Math in Excel  m4putthemouse00:01:56.0-00:02:01.6"/>
          <p:cNvSpPr txBox="1"/>
          <p:nvPr>
            <p:custDataLst>
              <p:tags r:id="rId23"/>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put the mouse pointer over the bottom right hand corner of the cell until I get a black + sign,</a:t>
            </a:r>
            <a:endParaRPr lang="en-US" sz="1800">
              <a:solidFill>
                <a:srgbClr val="FFFFFF"/>
              </a:solidFill>
              <a:latin typeface="Segoe UI Light"/>
            </a:endParaRPr>
          </a:p>
        </p:txBody>
      </p:sp>
      <p:sp>
        <p:nvSpPr>
          <p:cNvPr id="33" name="Basic Math in Excel  m4clicktheleft00:02:01.7-00:02:07.3"/>
          <p:cNvSpPr txBox="1"/>
          <p:nvPr>
            <p:custDataLst>
              <p:tags r:id="rId24"/>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click the left mouse button, and drag the border to the right.</a:t>
            </a:r>
            <a:endParaRPr lang="en-US" sz="1800">
              <a:solidFill>
                <a:srgbClr val="FFFFFF"/>
              </a:solidFill>
              <a:latin typeface="Segoe UI Light"/>
            </a:endParaRPr>
          </a:p>
        </p:txBody>
      </p:sp>
      <p:sp>
        <p:nvSpPr>
          <p:cNvPr id="34" name="Basic Math in Excel  m4Herearethe00:02:07.4-00:02:10.8"/>
          <p:cNvSpPr txBox="1"/>
          <p:nvPr>
            <p:custDataLst>
              <p:tags r:id="rId25"/>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Here are the weighted scores for the students.</a:t>
            </a:r>
            <a:endParaRPr lang="en-US" sz="1800">
              <a:solidFill>
                <a:srgbClr val="FFFFFF"/>
              </a:solidFill>
              <a:latin typeface="Segoe UI Light"/>
            </a:endParaRPr>
          </a:p>
        </p:txBody>
      </p:sp>
      <p:sp>
        <p:nvSpPr>
          <p:cNvPr id="35" name="Basic Math in Excel  m4Let’stakea00:02:10.9-00:02:16.6"/>
          <p:cNvSpPr txBox="1"/>
          <p:nvPr>
            <p:custDataLst>
              <p:tags r:id="rId26"/>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Let’s take a look at what’s happening in this formula for Bob's weighted score.</a:t>
            </a:r>
            <a:endParaRPr lang="en-US" sz="1800">
              <a:solidFill>
                <a:srgbClr val="FFFFFF"/>
              </a:solidFill>
              <a:latin typeface="Segoe UI Light"/>
            </a:endParaRPr>
          </a:p>
        </p:txBody>
      </p:sp>
      <p:sp>
        <p:nvSpPr>
          <p:cNvPr id="36" name="Basic Math in Excel  m4Eachofthe00:02:16.7-00:02:22.4"/>
          <p:cNvSpPr txBox="1"/>
          <p:nvPr>
            <p:custDataLst>
              <p:tags r:id="rId27"/>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Each of the test scores and their weights are multiplied, resulting in this formula.</a:t>
            </a:r>
            <a:endParaRPr lang="en-US" sz="1800">
              <a:solidFill>
                <a:srgbClr val="FFFFFF"/>
              </a:solidFill>
              <a:latin typeface="Segoe UI Light"/>
            </a:endParaRPr>
          </a:p>
        </p:txBody>
      </p:sp>
      <p:sp>
        <p:nvSpPr>
          <p:cNvPr id="37" name="Basic Math in Excel  m4Thenthenumbers00:02:22.5-00:02:29.5"/>
          <p:cNvSpPr txBox="1"/>
          <p:nvPr>
            <p:custDataLst>
              <p:tags r:id="rId28"/>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Then the numbers are added together, resulting in 74.5.</a:t>
            </a:r>
            <a:endParaRPr lang="en-US" sz="1800">
              <a:solidFill>
                <a:srgbClr val="FFFFFF"/>
              </a:solidFill>
              <a:latin typeface="Segoe UI Light"/>
            </a:endParaRPr>
          </a:p>
        </p:txBody>
      </p:sp>
      <p:sp>
        <p:nvSpPr>
          <p:cNvPr id="40" name="Basic Math in Excel  m4What’sthevalue00:02:29.6-00:02:33.4"/>
          <p:cNvSpPr txBox="1"/>
          <p:nvPr>
            <p:custDataLst>
              <p:tags r:id="rId29"/>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What’s the value returned by this formula?</a:t>
            </a:r>
            <a:endParaRPr lang="en-US" sz="1800">
              <a:solidFill>
                <a:srgbClr val="FFFFFF"/>
              </a:solidFill>
              <a:latin typeface="Segoe UI Light"/>
            </a:endParaRPr>
          </a:p>
        </p:txBody>
      </p:sp>
      <p:sp>
        <p:nvSpPr>
          <p:cNvPr id="41" name="Basic Math in Excel  m4Firstwedo00:02:33.5-00:02:43.3"/>
          <p:cNvSpPr txBox="1"/>
          <p:nvPr>
            <p:custDataLst>
              <p:tags r:id="rId30"/>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First we do the inner most parentheses, 5 minus 3 is 2, resulting in this formula.</a:t>
            </a:r>
            <a:endParaRPr lang="en-US" sz="1800">
              <a:solidFill>
                <a:srgbClr val="FFFFFF"/>
              </a:solidFill>
              <a:latin typeface="Segoe UI Light"/>
            </a:endParaRPr>
          </a:p>
        </p:txBody>
      </p:sp>
      <p:sp>
        <p:nvSpPr>
          <p:cNvPr id="42" name="Basic Math in Excel  m4Nextwedo00:02:43.4-00:02:57.7"/>
          <p:cNvSpPr txBox="1"/>
          <p:nvPr>
            <p:custDataLst>
              <p:tags r:id="rId31"/>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Next we do the remaining parentheses, 10 times 2 is 20 and 1 minus 4 is -3, resulting in this formula.</a:t>
            </a:r>
            <a:endParaRPr lang="en-US" sz="1800">
              <a:solidFill>
                <a:srgbClr val="FFFFFF"/>
              </a:solidFill>
              <a:latin typeface="Segoe UI Light"/>
            </a:endParaRPr>
          </a:p>
        </p:txBody>
      </p:sp>
      <p:sp>
        <p:nvSpPr>
          <p:cNvPr id="43" name="Basic Math in Excel  m4Nowwedo00:02:57.8-00:03:14.9"/>
          <p:cNvSpPr txBox="1"/>
          <p:nvPr>
            <p:custDataLst>
              <p:tags r:id="rId32"/>
            </p:custDataLst>
          </p:nvPr>
        </p:nvSpPr>
        <p:spPr>
          <a:xfrm>
            <a:off x="1235075" y="7013193"/>
            <a:ext cx="10515600" cy="54864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Now we do multiplication and division, from left to right. 6 times 20 is 120, divided by 3 is 40, resulting in this formula.</a:t>
            </a:r>
            <a:endParaRPr lang="en-US" sz="1800">
              <a:solidFill>
                <a:srgbClr val="FFFFFF"/>
              </a:solidFill>
              <a:latin typeface="Segoe UI Light"/>
            </a:endParaRPr>
          </a:p>
        </p:txBody>
      </p:sp>
      <p:sp>
        <p:nvSpPr>
          <p:cNvPr id="44" name="Basic Math in Excel  m4Lastly,wedo00:03:15.0-00:03:28.8"/>
          <p:cNvSpPr txBox="1"/>
          <p:nvPr>
            <p:custDataLst>
              <p:tags r:id="rId33"/>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Lastly, we do addition and subtraction from left to right. 4 + 40 is 44, - 3 is 41.</a:t>
            </a:r>
            <a:endParaRPr lang="en-US" sz="1800">
              <a:solidFill>
                <a:srgbClr val="FFFFFF"/>
              </a:solidFill>
              <a:latin typeface="Segoe UI Light"/>
            </a:endParaRPr>
          </a:p>
        </p:txBody>
      </p:sp>
      <p:sp>
        <p:nvSpPr>
          <p:cNvPr id="46" name="Basic Math in Excel  m4Youcanuse00:03:28.9-00:03:34.7"/>
          <p:cNvSpPr txBox="1"/>
          <p:nvPr>
            <p:custDataLst>
              <p:tags r:id="rId34"/>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You can use functions in formulas with multiple operators, including nested parentheses.</a:t>
            </a:r>
            <a:endParaRPr lang="en-US" sz="1800">
              <a:solidFill>
                <a:srgbClr val="FFFFFF"/>
              </a:solidFill>
              <a:latin typeface="Segoe UI Light"/>
            </a:endParaRPr>
          </a:p>
        </p:txBody>
      </p:sp>
      <p:sp>
        <p:nvSpPr>
          <p:cNvPr id="70" name="Basic Math in Excel  m4Functionsandcell00:03:34.8-00:03:40.4"/>
          <p:cNvSpPr txBox="1"/>
          <p:nvPr>
            <p:custDataLst>
              <p:tags r:id="rId35"/>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Functions and cell references are evaluated and treated as their resulting numbers.</a:t>
            </a:r>
            <a:endParaRPr lang="en-US" sz="1800">
              <a:solidFill>
                <a:srgbClr val="FFFFFF"/>
              </a:solidFill>
              <a:latin typeface="Segoe UI Light"/>
            </a:endParaRPr>
          </a:p>
        </p:txBody>
      </p:sp>
      <p:sp>
        <p:nvSpPr>
          <p:cNvPr id="71" name="Basic Math in Excel  m4Theparenthesesthat00:03:40.5-00:03:46.9"/>
          <p:cNvSpPr txBox="1"/>
          <p:nvPr>
            <p:custDataLst>
              <p:tags r:id="rId36"/>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parentheses that follow a function name act only as a container for the function’s arguments,</a:t>
            </a:r>
            <a:endParaRPr lang="en-US" sz="1800">
              <a:solidFill>
                <a:srgbClr val="FFFFFF"/>
              </a:solidFill>
              <a:latin typeface="Segoe UI Light"/>
            </a:endParaRPr>
          </a:p>
        </p:txBody>
      </p:sp>
      <p:sp>
        <p:nvSpPr>
          <p:cNvPr id="72" name="Basic Math in Excel  m4suchasnumbers00:03:47.0-00:03:54.3"/>
          <p:cNvSpPr txBox="1"/>
          <p:nvPr>
            <p:custDataLst>
              <p:tags r:id="rId37"/>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such as numbers or cell references, and don’t affect the order of operations in a formula.</a:t>
            </a:r>
            <a:endParaRPr lang="en-US" sz="1800">
              <a:solidFill>
                <a:srgbClr val="FFFFFF"/>
              </a:solidFill>
              <a:latin typeface="Segoe UI Light"/>
            </a:endParaRPr>
          </a:p>
        </p:txBody>
      </p:sp>
      <p:sp>
        <p:nvSpPr>
          <p:cNvPr id="73" name="Basic Math in Excel  m4Let’stakea00:03:54.4-00:03:57.8"/>
          <p:cNvSpPr txBox="1"/>
          <p:nvPr>
            <p:custDataLst>
              <p:tags r:id="rId38"/>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Let’s take a look at what’s happening in this formula.</a:t>
            </a:r>
            <a:endParaRPr lang="en-US" sz="1800">
              <a:solidFill>
                <a:srgbClr val="FFFFFF"/>
              </a:solidFill>
              <a:latin typeface="Segoe UI Light"/>
            </a:endParaRPr>
          </a:p>
        </p:txBody>
      </p:sp>
      <p:sp>
        <p:nvSpPr>
          <p:cNvPr id="80" name="Basic Math in Excel  m4TheFunctionsand00:03:57.9-00:04:03.2"/>
          <p:cNvSpPr txBox="1"/>
          <p:nvPr>
            <p:custDataLst>
              <p:tags r:id="rId39"/>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Functions and cell references are evaluated, resulting in this formula.</a:t>
            </a:r>
            <a:endParaRPr lang="en-US" sz="1800">
              <a:solidFill>
                <a:srgbClr val="FFFFFF"/>
              </a:solidFill>
              <a:latin typeface="Segoe UI Light"/>
            </a:endParaRPr>
          </a:p>
        </p:txBody>
      </p:sp>
      <p:sp>
        <p:nvSpPr>
          <p:cNvPr id="81" name="Basic Math in Excel  m4Theoperationsin00:04:03.3-00:04:12.3"/>
          <p:cNvSpPr txBox="1"/>
          <p:nvPr>
            <p:custDataLst>
              <p:tags r:id="rId40"/>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The operations in parentheses occur first, resulting in a formula of 12 minus 3, and this is 9.</a:t>
            </a:r>
            <a:endParaRPr lang="en-US" sz="1800">
              <a:solidFill>
                <a:srgbClr val="FFFFFF"/>
              </a:solidFill>
              <a:latin typeface="Segoe UI Light"/>
            </a:endParaRPr>
          </a:p>
        </p:txBody>
      </p:sp>
      <p:sp>
        <p:nvSpPr>
          <p:cNvPr id="82" name="Basic Math in Excel  m4Nowyou’vegot00:04:12.4-00:04:16.4"/>
          <p:cNvSpPr txBox="1"/>
          <p:nvPr>
            <p:custDataLst>
              <p:tags r:id="rId41"/>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Now you’ve got a pretty good idea about how to do basic math in Excel.</a:t>
            </a:r>
            <a:endParaRPr lang="en-US" sz="1800">
              <a:solidFill>
                <a:srgbClr val="FFFFFF"/>
              </a:solidFill>
              <a:latin typeface="Segoe UI Light"/>
            </a:endParaRPr>
          </a:p>
        </p:txBody>
      </p:sp>
      <p:sp>
        <p:nvSpPr>
          <p:cNvPr id="83" name="Basic Math in Excel  m4Ofcourse,there’s00:04:16.5-00:04:18.2"/>
          <p:cNvSpPr txBox="1"/>
          <p:nvPr>
            <p:custDataLst>
              <p:tags r:id="rId42"/>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Of course, there’s more to learn.</a:t>
            </a:r>
            <a:endParaRPr lang="en-US" sz="1800">
              <a:solidFill>
                <a:srgbClr val="FFFFFF"/>
              </a:solidFill>
              <a:latin typeface="Segoe UI Light"/>
            </a:endParaRPr>
          </a:p>
        </p:txBody>
      </p:sp>
      <p:sp>
        <p:nvSpPr>
          <p:cNvPr id="97" name="Basic Math in Excel  m4Socheckout00:04:18.3-00:04:24.7"/>
          <p:cNvSpPr txBox="1"/>
          <p:nvPr>
            <p:custDataLst>
              <p:tags r:id="rId43"/>
            </p:custDataLst>
          </p:nvPr>
        </p:nvSpPr>
        <p:spPr>
          <a:xfrm>
            <a:off x="1235075" y="7013193"/>
            <a:ext cx="10515600" cy="274320"/>
          </a:xfrm>
          <a:prstGeom prst="rect">
            <a:avLst/>
          </a:prstGeom>
          <a:solidFill>
            <a:srgbClr val="000000">
              <a:alpha val="70000"/>
            </a:srgbClr>
          </a:solidFill>
        </p:spPr>
        <p:txBody>
          <a:bodyPr vert="horz" tIns="0" bIns="0" rtlCol="0">
            <a:noAutofit/>
          </a:bodyPr>
          <a:lstStyle/>
          <a:p>
            <a:r>
              <a:rPr lang="en-US" sz="1800" smtClean="0">
                <a:solidFill>
                  <a:srgbClr val="FFFFFF"/>
                </a:solidFill>
                <a:latin typeface="Segoe UI Light"/>
              </a:rPr>
              <a:t>So check out the course summary at the end, and best of all, explore Excel 2013 on your own.</a:t>
            </a:r>
            <a:endParaRPr lang="en-US" sz="1800">
              <a:solidFill>
                <a:srgbClr val="FFFFFF"/>
              </a:solidFill>
              <a:latin typeface="Segoe UI Light"/>
            </a:endParaRPr>
          </a:p>
        </p:txBody>
      </p:sp>
      <p:sp useBgFill="1">
        <p:nvSpPr>
          <p:cNvPr id="62" name="CCShade"/>
          <p:cNvSpPr/>
          <p:nvPr/>
        </p:nvSpPr>
        <p:spPr>
          <a:xfrm>
            <a:off x="1124712" y="6975836"/>
            <a:ext cx="10736262" cy="713232"/>
          </a:xfrm>
          <a:prstGeom prst="rect">
            <a:avLst/>
          </a:prstGeom>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9494"/>
              </a:solidFill>
            </a:endParaRPr>
          </a:p>
        </p:txBody>
      </p:sp>
    </p:spTree>
    <p:extLst>
      <p:ext uri="{BB962C8B-B14F-4D97-AF65-F5344CB8AC3E}">
        <p14:creationId xmlns:p14="http://schemas.microsoft.com/office/powerpoint/2010/main" val="3816091448"/>
      </p:ext>
    </p:extLst>
  </p:cSld>
  <p:clrMapOvr>
    <a:masterClrMapping/>
  </p:clrMapOvr>
  <p:transition advClick="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seq concurrent="1" nextAc="seek">
                  <p:cTn id="22" restart="whenNotActive" fill="hold" evtFilter="cancelBubble" nodeType="interactiveSeq">
                    <p:stCondLst>
                      <p:cond evt="onMediaBookmark" delay="0">
                        <p:tgtEl>
                          <p14:bmkTgt spid="2" bmkName="Basic Math in Excel  m400:00:01.0"/>
                        </p:tgtEl>
                      </p:cond>
                    </p:stCondLst>
                    <p:endSync evt="end" delay="0">
                      <p:rtn val="all"/>
                    </p:endSync>
                    <p:childTnLst>
                      <p:par>
                        <p:cTn id="23" fill="hold">
                          <p:stCondLst>
                            <p:cond delay="0"/>
                          </p:stCondLst>
                          <p:childTnLst>
                            <p:par>
                              <p:cTn id="24" fill="hold">
                                <p:stCondLst>
                                  <p:cond delay="0"/>
                                </p:stCondLst>
                                <p:childTnLst>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
                                            <p:tgtEl>
                                              <p:spTgt spid="7"/>
                                            </p:tgtEl>
                                          </p:cBhvr>
                                        </p:animEffect>
                                      </p:childTnLst>
                                    </p:cTn>
                                  </p:par>
                                </p:childTnLst>
                              </p:cTn>
                            </p:par>
                          </p:childTnLst>
                        </p:cTn>
                      </p:par>
                    </p:childTnLst>
                  </p:cTn>
                  <p:nextCondLst>
                    <p:cond evt="onMediaBookmark" delay="0">
                      <p:tgtEl>
                        <p14:bmkTgt spid="2" bmkName="Basic Math in Excel  m400:00:01.0"/>
                      </p:tgtEl>
                    </p:cond>
                  </p:nextCondLst>
                </p:seq>
                <p:seq concurrent="1" nextAc="seek">
                  <p:cTn id="28" restart="whenNotActive" fill="hold" evtFilter="cancelBubble" nodeType="interactiveSeq">
                    <p:stCondLst>
                      <p:cond evt="onMediaBookmark" delay="0">
                        <p:tgtEl>
                          <p14:bmkTgt spid="2" bmkName="Basic Math in Excel  m400:00:08.7"/>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grpId="1" nodeType="withEffect">
                                      <p:stCondLst>
                                        <p:cond delay="0"/>
                                      </p:stCondLst>
                                      <p:childTnLst>
                                        <p:animEffect transition="out" filter="fade">
                                          <p:cBhvr>
                                            <p:cTn id="32" dur="200"/>
                                            <p:tgtEl>
                                              <p:spTgt spid="7"/>
                                            </p:tgtEl>
                                          </p:cBhvr>
                                        </p:animEffect>
                                        <p:set>
                                          <p:cBhvr>
                                            <p:cTn id="33"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08.7"/>
                      </p:tgtEl>
                    </p:cond>
                  </p:nextCondLst>
                </p:seq>
                <p:seq concurrent="1" nextAc="seek">
                  <p:cTn id="34" restart="whenNotActive" fill="hold" evtFilter="cancelBubble" nodeType="interactiveSeq">
                    <p:stCondLst>
                      <p:cond evt="onMediaBookmark" delay="0">
                        <p:tgtEl>
                          <p14:bmkTgt spid="2" bmkName="Basic Math in Excel  m400:00:08.8"/>
                        </p:tgtEl>
                      </p:cond>
                    </p:stCondLst>
                    <p:endSync evt="end" delay="0">
                      <p:rtn val="all"/>
                    </p:endSync>
                    <p:childTnLst>
                      <p:par>
                        <p:cTn id="35" fill="hold">
                          <p:stCondLst>
                            <p:cond delay="0"/>
                          </p:stCondLst>
                          <p:childTnLst>
                            <p:par>
                              <p:cTn id="36" fill="hold">
                                <p:stCondLst>
                                  <p:cond delay="0"/>
                                </p:stCondLst>
                                <p:childTnLst>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200"/>
                                            <p:tgtEl>
                                              <p:spTgt spid="8"/>
                                            </p:tgtEl>
                                          </p:cBhvr>
                                        </p:animEffect>
                                      </p:childTnLst>
                                    </p:cTn>
                                  </p:par>
                                </p:childTnLst>
                              </p:cTn>
                            </p:par>
                          </p:childTnLst>
                        </p:cTn>
                      </p:par>
                    </p:childTnLst>
                  </p:cTn>
                  <p:nextCondLst>
                    <p:cond evt="onMediaBookmark" delay="0">
                      <p:tgtEl>
                        <p14:bmkTgt spid="2" bmkName="Basic Math in Excel  m400:00:08.8"/>
                      </p:tgtEl>
                    </p:cond>
                  </p:nextCondLst>
                </p:seq>
                <p:seq concurrent="1" nextAc="seek">
                  <p:cTn id="40" restart="whenNotActive" fill="hold" evtFilter="cancelBubble" nodeType="interactiveSeq">
                    <p:stCondLst>
                      <p:cond evt="onMediaBookmark" delay="0">
                        <p:tgtEl>
                          <p14:bmkTgt spid="2" bmkName="Basic Math in Excel  m400:00:13.9"/>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withEffect">
                                      <p:stCondLst>
                                        <p:cond delay="0"/>
                                      </p:stCondLst>
                                      <p:childTnLst>
                                        <p:animEffect transition="out" filter="fade">
                                          <p:cBhvr>
                                            <p:cTn id="44" dur="200"/>
                                            <p:tgtEl>
                                              <p:spTgt spid="8"/>
                                            </p:tgtEl>
                                          </p:cBhvr>
                                        </p:animEffect>
                                        <p:set>
                                          <p:cBhvr>
                                            <p:cTn id="45"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13.9"/>
                      </p:tgtEl>
                    </p:cond>
                  </p:nextCondLst>
                </p:seq>
                <p:seq concurrent="1" nextAc="seek">
                  <p:cTn id="46" restart="whenNotActive" fill="hold" evtFilter="cancelBubble" nodeType="interactiveSeq">
                    <p:stCondLst>
                      <p:cond evt="onMediaBookmark" delay="0">
                        <p:tgtEl>
                          <p14:bmkTgt spid="2" bmkName="Basic Math in Excel  m400:00:14.0"/>
                        </p:tgtEl>
                      </p:cond>
                    </p:stCondLst>
                    <p:endSync evt="end" delay="0">
                      <p:rtn val="all"/>
                    </p:endSync>
                    <p:childTnLst>
                      <p:par>
                        <p:cTn id="47" fill="hold">
                          <p:stCondLst>
                            <p:cond delay="0"/>
                          </p:stCondLst>
                          <p:childTnLst>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200"/>
                                            <p:tgtEl>
                                              <p:spTgt spid="9"/>
                                            </p:tgtEl>
                                          </p:cBhvr>
                                        </p:animEffect>
                                      </p:childTnLst>
                                    </p:cTn>
                                  </p:par>
                                </p:childTnLst>
                              </p:cTn>
                            </p:par>
                          </p:childTnLst>
                        </p:cTn>
                      </p:par>
                    </p:childTnLst>
                  </p:cTn>
                  <p:nextCondLst>
                    <p:cond evt="onMediaBookmark" delay="0">
                      <p:tgtEl>
                        <p14:bmkTgt spid="2" bmkName="Basic Math in Excel  m400:00:14.0"/>
                      </p:tgtEl>
                    </p:cond>
                  </p:nextCondLst>
                </p:seq>
                <p:seq concurrent="1" nextAc="seek">
                  <p:cTn id="52" restart="whenNotActive" fill="hold" evtFilter="cancelBubble" nodeType="interactiveSeq">
                    <p:stCondLst>
                      <p:cond evt="onMediaBookmark" delay="0">
                        <p:tgtEl>
                          <p14:bmkTgt spid="2" bmkName="Basic Math in Excel  m400:00:20.3"/>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withEffect">
                                      <p:stCondLst>
                                        <p:cond delay="0"/>
                                      </p:stCondLst>
                                      <p:childTnLst>
                                        <p:animEffect transition="out" filter="fade">
                                          <p:cBhvr>
                                            <p:cTn id="56" dur="200"/>
                                            <p:tgtEl>
                                              <p:spTgt spid="9"/>
                                            </p:tgtEl>
                                          </p:cBhvr>
                                        </p:animEffect>
                                        <p:set>
                                          <p:cBhvr>
                                            <p:cTn id="57" dur="1" fill="hold">
                                              <p:stCondLst>
                                                <p:cond delay="199"/>
                                              </p:stCondLst>
                                            </p:cTn>
                                            <p:tgtEl>
                                              <p:spTgt spid="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20.3"/>
                      </p:tgtEl>
                    </p:cond>
                  </p:nextCondLst>
                </p:seq>
                <p:seq concurrent="1" nextAc="seek">
                  <p:cTn id="58" restart="whenNotActive" fill="hold" evtFilter="cancelBubble" nodeType="interactiveSeq">
                    <p:stCondLst>
                      <p:cond evt="onMediaBookmark" delay="0">
                        <p:tgtEl>
                          <p14:bmkTgt spid="2" bmkName="Basic Math in Excel  m400:00:20.4"/>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200"/>
                                            <p:tgtEl>
                                              <p:spTgt spid="10"/>
                                            </p:tgtEl>
                                          </p:cBhvr>
                                        </p:animEffect>
                                      </p:childTnLst>
                                    </p:cTn>
                                  </p:par>
                                </p:childTnLst>
                              </p:cTn>
                            </p:par>
                          </p:childTnLst>
                        </p:cTn>
                      </p:par>
                    </p:childTnLst>
                  </p:cTn>
                  <p:nextCondLst>
                    <p:cond evt="onMediaBookmark" delay="0">
                      <p:tgtEl>
                        <p14:bmkTgt spid="2" bmkName="Basic Math in Excel  m400:00:20.4"/>
                      </p:tgtEl>
                    </p:cond>
                  </p:nextCondLst>
                </p:seq>
                <p:seq concurrent="1" nextAc="seek">
                  <p:cTn id="64" restart="whenNotActive" fill="hold" evtFilter="cancelBubble" nodeType="interactiveSeq">
                    <p:stCondLst>
                      <p:cond evt="onMediaBookmark" delay="0">
                        <p:tgtEl>
                          <p14:bmkTgt spid="2" bmkName="Basic Math in Excel  m400:00:24.5"/>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1" nodeType="withEffect">
                                      <p:stCondLst>
                                        <p:cond delay="0"/>
                                      </p:stCondLst>
                                      <p:childTnLst>
                                        <p:animEffect transition="out" filter="fade">
                                          <p:cBhvr>
                                            <p:cTn id="68" dur="200"/>
                                            <p:tgtEl>
                                              <p:spTgt spid="10"/>
                                            </p:tgtEl>
                                          </p:cBhvr>
                                        </p:animEffect>
                                        <p:set>
                                          <p:cBhvr>
                                            <p:cTn id="69" dur="1" fill="hold">
                                              <p:stCondLst>
                                                <p:cond delay="199"/>
                                              </p:stCondLst>
                                            </p:cTn>
                                            <p:tgtEl>
                                              <p:spTgt spid="1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24.5"/>
                      </p:tgtEl>
                    </p:cond>
                  </p:nextCondLst>
                </p:seq>
                <p:seq concurrent="1" nextAc="seek">
                  <p:cTn id="70" restart="whenNotActive" fill="hold" evtFilter="cancelBubble" nodeType="interactiveSeq">
                    <p:stCondLst>
                      <p:cond evt="onMediaBookmark" delay="0">
                        <p:tgtEl>
                          <p14:bmkTgt spid="2" bmkName="Basic Math in Excel  m400:00:24.6"/>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200"/>
                                            <p:tgtEl>
                                              <p:spTgt spid="11"/>
                                            </p:tgtEl>
                                          </p:cBhvr>
                                        </p:animEffect>
                                      </p:childTnLst>
                                    </p:cTn>
                                  </p:par>
                                </p:childTnLst>
                              </p:cTn>
                            </p:par>
                          </p:childTnLst>
                        </p:cTn>
                      </p:par>
                    </p:childTnLst>
                  </p:cTn>
                  <p:nextCondLst>
                    <p:cond evt="onMediaBookmark" delay="0">
                      <p:tgtEl>
                        <p14:bmkTgt spid="2" bmkName="Basic Math in Excel  m400:00:24.6"/>
                      </p:tgtEl>
                    </p:cond>
                  </p:nextCondLst>
                </p:seq>
                <p:seq concurrent="1" nextAc="seek">
                  <p:cTn id="76" restart="whenNotActive" fill="hold" evtFilter="cancelBubble" nodeType="interactiveSeq">
                    <p:stCondLst>
                      <p:cond evt="onMediaBookmark" delay="0">
                        <p:tgtEl>
                          <p14:bmkTgt spid="2" bmkName="Basic Math in Excel  m400:00:34.2"/>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1" nodeType="withEffect">
                                      <p:stCondLst>
                                        <p:cond delay="0"/>
                                      </p:stCondLst>
                                      <p:childTnLst>
                                        <p:animEffect transition="out" filter="fade">
                                          <p:cBhvr>
                                            <p:cTn id="80" dur="200"/>
                                            <p:tgtEl>
                                              <p:spTgt spid="11"/>
                                            </p:tgtEl>
                                          </p:cBhvr>
                                        </p:animEffect>
                                        <p:set>
                                          <p:cBhvr>
                                            <p:cTn id="81" dur="1" fill="hold">
                                              <p:stCondLst>
                                                <p:cond delay="199"/>
                                              </p:stCondLst>
                                            </p:cTn>
                                            <p:tgtEl>
                                              <p:spTgt spid="1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34.2"/>
                      </p:tgtEl>
                    </p:cond>
                  </p:nextCondLst>
                </p:seq>
                <p:seq concurrent="1" nextAc="seek">
                  <p:cTn id="82" restart="whenNotActive" fill="hold" evtFilter="cancelBubble" nodeType="interactiveSeq">
                    <p:stCondLst>
                      <p:cond evt="onMediaBookmark" delay="0">
                        <p:tgtEl>
                          <p14:bmkTgt spid="2" bmkName="Basic Math in Excel  m400:00:34.3"/>
                        </p:tgtEl>
                      </p:cond>
                    </p:stCondLst>
                    <p:endSync evt="end" delay="0">
                      <p:rtn val="all"/>
                    </p:endSync>
                    <p:childTnLst>
                      <p:par>
                        <p:cTn id="83" fill="hold">
                          <p:stCondLst>
                            <p:cond delay="0"/>
                          </p:stCondLst>
                          <p:childTnLst>
                            <p:par>
                              <p:cTn id="84" fill="hold">
                                <p:stCondLst>
                                  <p:cond delay="0"/>
                                </p:stCondLst>
                                <p:childTnLst>
                                  <p:par>
                                    <p:cTn id="85" presetID="10"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200"/>
                                            <p:tgtEl>
                                              <p:spTgt spid="12"/>
                                            </p:tgtEl>
                                          </p:cBhvr>
                                        </p:animEffect>
                                      </p:childTnLst>
                                    </p:cTn>
                                  </p:par>
                                </p:childTnLst>
                              </p:cTn>
                            </p:par>
                          </p:childTnLst>
                        </p:cTn>
                      </p:par>
                    </p:childTnLst>
                  </p:cTn>
                  <p:nextCondLst>
                    <p:cond evt="onMediaBookmark" delay="0">
                      <p:tgtEl>
                        <p14:bmkTgt spid="2" bmkName="Basic Math in Excel  m400:00:34.3"/>
                      </p:tgtEl>
                    </p:cond>
                  </p:nextCondLst>
                </p:seq>
                <p:seq concurrent="1" nextAc="seek">
                  <p:cTn id="88" restart="whenNotActive" fill="hold" evtFilter="cancelBubble" nodeType="interactiveSeq">
                    <p:stCondLst>
                      <p:cond evt="onMediaBookmark" delay="0">
                        <p:tgtEl>
                          <p14:bmkTgt spid="2" bmkName="Basic Math in Excel  m400:00:37.7"/>
                        </p:tgtEl>
                      </p:cond>
                    </p:stCondLst>
                    <p:endSync evt="end" delay="0">
                      <p:rtn val="all"/>
                    </p:endSync>
                    <p:childTnLst>
                      <p:par>
                        <p:cTn id="89" fill="hold">
                          <p:stCondLst>
                            <p:cond delay="0"/>
                          </p:stCondLst>
                          <p:childTnLst>
                            <p:par>
                              <p:cTn id="90" fill="hold">
                                <p:stCondLst>
                                  <p:cond delay="0"/>
                                </p:stCondLst>
                                <p:childTnLst>
                                  <p:par>
                                    <p:cTn id="91" presetID="10" presetClass="exit" presetSubtype="0" fill="hold" grpId="1" nodeType="withEffect">
                                      <p:stCondLst>
                                        <p:cond delay="0"/>
                                      </p:stCondLst>
                                      <p:childTnLst>
                                        <p:animEffect transition="out" filter="fade">
                                          <p:cBhvr>
                                            <p:cTn id="92" dur="200"/>
                                            <p:tgtEl>
                                              <p:spTgt spid="12"/>
                                            </p:tgtEl>
                                          </p:cBhvr>
                                        </p:animEffect>
                                        <p:set>
                                          <p:cBhvr>
                                            <p:cTn id="93" dur="1" fill="hold">
                                              <p:stCondLst>
                                                <p:cond delay="199"/>
                                              </p:stCondLst>
                                            </p:cTn>
                                            <p:tgtEl>
                                              <p:spTgt spid="1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37.7"/>
                      </p:tgtEl>
                    </p:cond>
                  </p:nextCondLst>
                </p:seq>
                <p:seq concurrent="1" nextAc="seek">
                  <p:cTn id="94" restart="whenNotActive" fill="hold" evtFilter="cancelBubble" nodeType="interactiveSeq">
                    <p:stCondLst>
                      <p:cond evt="onMediaBookmark" delay="0">
                        <p:tgtEl>
                          <p14:bmkTgt spid="2" bmkName="Basic Math in Excel  m400:00:37.8"/>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200"/>
                                            <p:tgtEl>
                                              <p:spTgt spid="13"/>
                                            </p:tgtEl>
                                          </p:cBhvr>
                                        </p:animEffect>
                                      </p:childTnLst>
                                    </p:cTn>
                                  </p:par>
                                </p:childTnLst>
                              </p:cTn>
                            </p:par>
                          </p:childTnLst>
                        </p:cTn>
                      </p:par>
                    </p:childTnLst>
                  </p:cTn>
                  <p:nextCondLst>
                    <p:cond evt="onMediaBookmark" delay="0">
                      <p:tgtEl>
                        <p14:bmkTgt spid="2" bmkName="Basic Math in Excel  m400:00:37.8"/>
                      </p:tgtEl>
                    </p:cond>
                  </p:nextCondLst>
                </p:seq>
                <p:seq concurrent="1" nextAc="seek">
                  <p:cTn id="100" restart="whenNotActive" fill="hold" evtFilter="cancelBubble" nodeType="interactiveSeq">
                    <p:stCondLst>
                      <p:cond evt="onMediaBookmark" delay="0">
                        <p:tgtEl>
                          <p14:bmkTgt spid="2" bmkName="Basic Math in Excel  m400:00:45.4"/>
                        </p:tgtEl>
                      </p:cond>
                    </p:stCondLst>
                    <p:endSync evt="end" delay="0">
                      <p:rtn val="all"/>
                    </p:endSync>
                    <p:childTnLst>
                      <p:par>
                        <p:cTn id="101" fill="hold">
                          <p:stCondLst>
                            <p:cond delay="0"/>
                          </p:stCondLst>
                          <p:childTnLst>
                            <p:par>
                              <p:cTn id="102" fill="hold">
                                <p:stCondLst>
                                  <p:cond delay="0"/>
                                </p:stCondLst>
                                <p:childTnLst>
                                  <p:par>
                                    <p:cTn id="103" presetID="10" presetClass="exit" presetSubtype="0" fill="hold" grpId="1" nodeType="withEffect">
                                      <p:stCondLst>
                                        <p:cond delay="0"/>
                                      </p:stCondLst>
                                      <p:childTnLst>
                                        <p:animEffect transition="out" filter="fade">
                                          <p:cBhvr>
                                            <p:cTn id="104" dur="200"/>
                                            <p:tgtEl>
                                              <p:spTgt spid="13"/>
                                            </p:tgtEl>
                                          </p:cBhvr>
                                        </p:animEffect>
                                        <p:set>
                                          <p:cBhvr>
                                            <p:cTn id="105" dur="1" fill="hold">
                                              <p:stCondLst>
                                                <p:cond delay="199"/>
                                              </p:stCondLst>
                                            </p:cTn>
                                            <p:tgtEl>
                                              <p:spTgt spid="1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45.4"/>
                      </p:tgtEl>
                    </p:cond>
                  </p:nextCondLst>
                </p:seq>
                <p:seq concurrent="1" nextAc="seek">
                  <p:cTn id="106" restart="whenNotActive" fill="hold" evtFilter="cancelBubble" nodeType="interactiveSeq">
                    <p:stCondLst>
                      <p:cond evt="onMediaBookmark" delay="0">
                        <p:tgtEl>
                          <p14:bmkTgt spid="2" bmkName="Basic Math in Excel  m400:00:45.5"/>
                        </p:tgtEl>
                      </p:cond>
                    </p:stCondLst>
                    <p:endSync evt="end" delay="0">
                      <p:rtn val="all"/>
                    </p:endSync>
                    <p:childTnLst>
                      <p:par>
                        <p:cTn id="107" fill="hold">
                          <p:stCondLst>
                            <p:cond delay="0"/>
                          </p:stCondLst>
                          <p:childTnLst>
                            <p:par>
                              <p:cTn id="108" fill="hold">
                                <p:stCondLst>
                                  <p:cond delay="0"/>
                                </p:stCondLst>
                                <p:childTnLst>
                                  <p:par>
                                    <p:cTn id="109" presetID="10" presetClass="entr" presetSubtype="0" fill="hold" grpId="0"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200"/>
                                            <p:tgtEl>
                                              <p:spTgt spid="14"/>
                                            </p:tgtEl>
                                          </p:cBhvr>
                                        </p:animEffect>
                                      </p:childTnLst>
                                    </p:cTn>
                                  </p:par>
                                </p:childTnLst>
                              </p:cTn>
                            </p:par>
                          </p:childTnLst>
                        </p:cTn>
                      </p:par>
                    </p:childTnLst>
                  </p:cTn>
                  <p:nextCondLst>
                    <p:cond evt="onMediaBookmark" delay="0">
                      <p:tgtEl>
                        <p14:bmkTgt spid="2" bmkName="Basic Math in Excel  m400:00:45.5"/>
                      </p:tgtEl>
                    </p:cond>
                  </p:nextCondLst>
                </p:seq>
                <p:seq concurrent="1" nextAc="seek">
                  <p:cTn id="112" restart="whenNotActive" fill="hold" evtFilter="cancelBubble" nodeType="interactiveSeq">
                    <p:stCondLst>
                      <p:cond evt="onMediaBookmark" delay="0">
                        <p:tgtEl>
                          <p14:bmkTgt spid="2" bmkName="Basic Math in Excel  m400:00:49.5"/>
                        </p:tgtEl>
                      </p:cond>
                    </p:stCondLst>
                    <p:endSync evt="end" delay="0">
                      <p:rtn val="all"/>
                    </p:endSync>
                    <p:childTnLst>
                      <p:par>
                        <p:cTn id="113" fill="hold">
                          <p:stCondLst>
                            <p:cond delay="0"/>
                          </p:stCondLst>
                          <p:childTnLst>
                            <p:par>
                              <p:cTn id="114" fill="hold">
                                <p:stCondLst>
                                  <p:cond delay="0"/>
                                </p:stCondLst>
                                <p:childTnLst>
                                  <p:par>
                                    <p:cTn id="115" presetID="10" presetClass="exit" presetSubtype="0" fill="hold" grpId="1" nodeType="withEffect">
                                      <p:stCondLst>
                                        <p:cond delay="0"/>
                                      </p:stCondLst>
                                      <p:childTnLst>
                                        <p:animEffect transition="out" filter="fade">
                                          <p:cBhvr>
                                            <p:cTn id="116" dur="200"/>
                                            <p:tgtEl>
                                              <p:spTgt spid="14"/>
                                            </p:tgtEl>
                                          </p:cBhvr>
                                        </p:animEffect>
                                        <p:set>
                                          <p:cBhvr>
                                            <p:cTn id="117" dur="1" fill="hold">
                                              <p:stCondLst>
                                                <p:cond delay="199"/>
                                              </p:stCondLst>
                                            </p:cTn>
                                            <p:tgtEl>
                                              <p:spTgt spid="1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49.5"/>
                      </p:tgtEl>
                    </p:cond>
                  </p:nextCondLst>
                </p:seq>
                <p:seq concurrent="1" nextAc="seek">
                  <p:cTn id="118" restart="whenNotActive" fill="hold" evtFilter="cancelBubble" nodeType="interactiveSeq">
                    <p:stCondLst>
                      <p:cond evt="onMediaBookmark" delay="0">
                        <p:tgtEl>
                          <p14:bmkTgt spid="2" bmkName="Basic Math in Excel  m400:00:49.6"/>
                        </p:tgtEl>
                      </p:cond>
                    </p:stCondLst>
                    <p:endSync evt="end" delay="0">
                      <p:rtn val="all"/>
                    </p:endSync>
                    <p:childTnLst>
                      <p:par>
                        <p:cTn id="119" fill="hold">
                          <p:stCondLst>
                            <p:cond delay="0"/>
                          </p:stCondLst>
                          <p:childTnLst>
                            <p:par>
                              <p:cTn id="120" fill="hold">
                                <p:stCondLst>
                                  <p:cond delay="0"/>
                                </p:stCondLst>
                                <p:childTnLst>
                                  <p:par>
                                    <p:cTn id="121" presetID="10" presetClass="entr" presetSubtype="0" fill="hold" grpId="0" nodeType="with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fade">
                                          <p:cBhvr>
                                            <p:cTn id="123" dur="200"/>
                                            <p:tgtEl>
                                              <p:spTgt spid="15"/>
                                            </p:tgtEl>
                                          </p:cBhvr>
                                        </p:animEffect>
                                      </p:childTnLst>
                                    </p:cTn>
                                  </p:par>
                                </p:childTnLst>
                              </p:cTn>
                            </p:par>
                          </p:childTnLst>
                        </p:cTn>
                      </p:par>
                    </p:childTnLst>
                  </p:cTn>
                  <p:nextCondLst>
                    <p:cond evt="onMediaBookmark" delay="0">
                      <p:tgtEl>
                        <p14:bmkTgt spid="2" bmkName="Basic Math in Excel  m400:00:49.6"/>
                      </p:tgtEl>
                    </p:cond>
                  </p:nextCondLst>
                </p:seq>
                <p:seq concurrent="1" nextAc="seek">
                  <p:cTn id="124" restart="whenNotActive" fill="hold" evtFilter="cancelBubble" nodeType="interactiveSeq">
                    <p:stCondLst>
                      <p:cond evt="onMediaBookmark" delay="0">
                        <p:tgtEl>
                          <p14:bmkTgt spid="2" bmkName="Basic Math in Excel  m400:00:57.4"/>
                        </p:tgtEl>
                      </p:cond>
                    </p:stCondLst>
                    <p:endSync evt="end" delay="0">
                      <p:rtn val="all"/>
                    </p:endSync>
                    <p:childTnLst>
                      <p:par>
                        <p:cTn id="125" fill="hold">
                          <p:stCondLst>
                            <p:cond delay="0"/>
                          </p:stCondLst>
                          <p:childTnLst>
                            <p:par>
                              <p:cTn id="126" fill="hold">
                                <p:stCondLst>
                                  <p:cond delay="0"/>
                                </p:stCondLst>
                                <p:childTnLst>
                                  <p:par>
                                    <p:cTn id="127" presetID="10" presetClass="exit" presetSubtype="0" fill="hold" grpId="1" nodeType="withEffect">
                                      <p:stCondLst>
                                        <p:cond delay="0"/>
                                      </p:stCondLst>
                                      <p:childTnLst>
                                        <p:animEffect transition="out" filter="fade">
                                          <p:cBhvr>
                                            <p:cTn id="128" dur="200"/>
                                            <p:tgtEl>
                                              <p:spTgt spid="15"/>
                                            </p:tgtEl>
                                          </p:cBhvr>
                                        </p:animEffect>
                                        <p:set>
                                          <p:cBhvr>
                                            <p:cTn id="129"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0:57.4"/>
                      </p:tgtEl>
                    </p:cond>
                  </p:nextCondLst>
                </p:seq>
                <p:seq concurrent="1" nextAc="seek">
                  <p:cTn id="130" restart="whenNotActive" fill="hold" evtFilter="cancelBubble" nodeType="interactiveSeq">
                    <p:stCondLst>
                      <p:cond evt="onMediaBookmark" delay="0">
                        <p:tgtEl>
                          <p14:bmkTgt spid="2" bmkName="Basic Math in Excel  m400:00:57.5"/>
                        </p:tgtEl>
                      </p:cond>
                    </p:stCondLst>
                    <p:endSync evt="end" delay="0">
                      <p:rtn val="all"/>
                    </p:endSync>
                    <p:childTnLst>
                      <p:par>
                        <p:cTn id="131" fill="hold">
                          <p:stCondLst>
                            <p:cond delay="0"/>
                          </p:stCondLst>
                          <p:childTnLst>
                            <p:par>
                              <p:cTn id="132" fill="hold">
                                <p:stCondLst>
                                  <p:cond delay="0"/>
                                </p:stCondLst>
                                <p:childTnLst>
                                  <p:par>
                                    <p:cTn id="133" presetID="10" presetClass="entr" presetSubtype="0" fill="hold" grpId="0" nodeType="withEffect">
                                      <p:stCondLst>
                                        <p:cond delay="0"/>
                                      </p:stCondLst>
                                      <p:childTnLst>
                                        <p:set>
                                          <p:cBhvr>
                                            <p:cTn id="134" dur="1" fill="hold">
                                              <p:stCondLst>
                                                <p:cond delay="0"/>
                                              </p:stCondLst>
                                            </p:cTn>
                                            <p:tgtEl>
                                              <p:spTgt spid="22"/>
                                            </p:tgtEl>
                                            <p:attrNameLst>
                                              <p:attrName>style.visibility</p:attrName>
                                            </p:attrNameLst>
                                          </p:cBhvr>
                                          <p:to>
                                            <p:strVal val="visible"/>
                                          </p:to>
                                        </p:set>
                                        <p:animEffect transition="in" filter="fade">
                                          <p:cBhvr>
                                            <p:cTn id="135" dur="200"/>
                                            <p:tgtEl>
                                              <p:spTgt spid="22"/>
                                            </p:tgtEl>
                                          </p:cBhvr>
                                        </p:animEffect>
                                      </p:childTnLst>
                                    </p:cTn>
                                  </p:par>
                                </p:childTnLst>
                              </p:cTn>
                            </p:par>
                          </p:childTnLst>
                        </p:cTn>
                      </p:par>
                    </p:childTnLst>
                  </p:cTn>
                  <p:nextCondLst>
                    <p:cond evt="onMediaBookmark" delay="0">
                      <p:tgtEl>
                        <p14:bmkTgt spid="2" bmkName="Basic Math in Excel  m400:00:57.5"/>
                      </p:tgtEl>
                    </p:cond>
                  </p:nextCondLst>
                </p:seq>
                <p:seq concurrent="1" nextAc="seek">
                  <p:cTn id="136" restart="whenNotActive" fill="hold" evtFilter="cancelBubble" nodeType="interactiveSeq">
                    <p:stCondLst>
                      <p:cond evt="onMediaBookmark" delay="0">
                        <p:tgtEl>
                          <p14:bmkTgt spid="2" bmkName="Basic Math in Excel  m400:01:01.1"/>
                        </p:tgtEl>
                      </p:cond>
                    </p:stCondLst>
                    <p:endSync evt="end" delay="0">
                      <p:rtn val="all"/>
                    </p:endSync>
                    <p:childTnLst>
                      <p:par>
                        <p:cTn id="137" fill="hold">
                          <p:stCondLst>
                            <p:cond delay="0"/>
                          </p:stCondLst>
                          <p:childTnLst>
                            <p:par>
                              <p:cTn id="138" fill="hold">
                                <p:stCondLst>
                                  <p:cond delay="0"/>
                                </p:stCondLst>
                                <p:childTnLst>
                                  <p:par>
                                    <p:cTn id="139" presetID="10" presetClass="exit" presetSubtype="0" fill="hold" grpId="1" nodeType="withEffect">
                                      <p:stCondLst>
                                        <p:cond delay="0"/>
                                      </p:stCondLst>
                                      <p:childTnLst>
                                        <p:animEffect transition="out" filter="fade">
                                          <p:cBhvr>
                                            <p:cTn id="140" dur="200"/>
                                            <p:tgtEl>
                                              <p:spTgt spid="22"/>
                                            </p:tgtEl>
                                          </p:cBhvr>
                                        </p:animEffect>
                                        <p:set>
                                          <p:cBhvr>
                                            <p:cTn id="141" dur="1" fill="hold">
                                              <p:stCondLst>
                                                <p:cond delay="199"/>
                                              </p:stCondLst>
                                            </p:cTn>
                                            <p:tgtEl>
                                              <p:spTgt spid="2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01.1"/>
                      </p:tgtEl>
                    </p:cond>
                  </p:nextCondLst>
                </p:seq>
                <p:seq concurrent="1" nextAc="seek">
                  <p:cTn id="142" restart="whenNotActive" fill="hold" evtFilter="cancelBubble" nodeType="interactiveSeq">
                    <p:stCondLst>
                      <p:cond evt="onMediaBookmark" delay="0">
                        <p:tgtEl>
                          <p14:bmkTgt spid="2" bmkName="Basic Math in Excel  m400:01:01.2"/>
                        </p:tgtEl>
                      </p:cond>
                    </p:stCondLst>
                    <p:endSync evt="end" delay="0">
                      <p:rtn val="all"/>
                    </p:endSync>
                    <p:childTnLst>
                      <p:par>
                        <p:cTn id="143" fill="hold">
                          <p:stCondLst>
                            <p:cond delay="0"/>
                          </p:stCondLst>
                          <p:childTnLst>
                            <p:par>
                              <p:cTn id="144" fill="hold">
                                <p:stCondLst>
                                  <p:cond delay="0"/>
                                </p:stCondLst>
                                <p:childTnLst>
                                  <p:par>
                                    <p:cTn id="145" presetID="10" presetClass="entr" presetSubtype="0" fill="hold" grpId="0" nodeType="withEffect">
                                      <p:stCondLst>
                                        <p:cond delay="0"/>
                                      </p:stCondLst>
                                      <p:childTnLst>
                                        <p:set>
                                          <p:cBhvr>
                                            <p:cTn id="146" dur="1" fill="hold">
                                              <p:stCondLst>
                                                <p:cond delay="0"/>
                                              </p:stCondLst>
                                            </p:cTn>
                                            <p:tgtEl>
                                              <p:spTgt spid="23"/>
                                            </p:tgtEl>
                                            <p:attrNameLst>
                                              <p:attrName>style.visibility</p:attrName>
                                            </p:attrNameLst>
                                          </p:cBhvr>
                                          <p:to>
                                            <p:strVal val="visible"/>
                                          </p:to>
                                        </p:set>
                                        <p:animEffect transition="in" filter="fade">
                                          <p:cBhvr>
                                            <p:cTn id="147" dur="200"/>
                                            <p:tgtEl>
                                              <p:spTgt spid="23"/>
                                            </p:tgtEl>
                                          </p:cBhvr>
                                        </p:animEffect>
                                      </p:childTnLst>
                                    </p:cTn>
                                  </p:par>
                                </p:childTnLst>
                              </p:cTn>
                            </p:par>
                          </p:childTnLst>
                        </p:cTn>
                      </p:par>
                    </p:childTnLst>
                  </p:cTn>
                  <p:nextCondLst>
                    <p:cond evt="onMediaBookmark" delay="0">
                      <p:tgtEl>
                        <p14:bmkTgt spid="2" bmkName="Basic Math in Excel  m400:01:01.2"/>
                      </p:tgtEl>
                    </p:cond>
                  </p:nextCondLst>
                </p:seq>
                <p:seq concurrent="1" nextAc="seek">
                  <p:cTn id="148" restart="whenNotActive" fill="hold" evtFilter="cancelBubble" nodeType="interactiveSeq">
                    <p:stCondLst>
                      <p:cond evt="onMediaBookmark" delay="0">
                        <p:tgtEl>
                          <p14:bmkTgt spid="2" bmkName="Basic Math in Excel  m400:01:08.2"/>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withEffect">
                                      <p:stCondLst>
                                        <p:cond delay="0"/>
                                      </p:stCondLst>
                                      <p:childTnLst>
                                        <p:animEffect transition="out" filter="fade">
                                          <p:cBhvr>
                                            <p:cTn id="152" dur="200"/>
                                            <p:tgtEl>
                                              <p:spTgt spid="23"/>
                                            </p:tgtEl>
                                          </p:cBhvr>
                                        </p:animEffect>
                                        <p:set>
                                          <p:cBhvr>
                                            <p:cTn id="153" dur="1" fill="hold">
                                              <p:stCondLst>
                                                <p:cond delay="199"/>
                                              </p:stCondLst>
                                            </p:cTn>
                                            <p:tgtEl>
                                              <p:spTgt spid="2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08.2"/>
                      </p:tgtEl>
                    </p:cond>
                  </p:nextCondLst>
                </p:seq>
                <p:seq concurrent="1" nextAc="seek">
                  <p:cTn id="154" restart="whenNotActive" fill="hold" evtFilter="cancelBubble" nodeType="interactiveSeq">
                    <p:stCondLst>
                      <p:cond evt="onMediaBookmark" delay="0">
                        <p:tgtEl>
                          <p14:bmkTgt spid="2" bmkName="Basic Math in Excel  m400:01:08.3"/>
                        </p:tgtEl>
                      </p:cond>
                    </p:stCondLst>
                    <p:endSync evt="end" delay="0">
                      <p:rtn val="all"/>
                    </p:endSync>
                    <p:childTnLst>
                      <p:par>
                        <p:cTn id="155" fill="hold">
                          <p:stCondLst>
                            <p:cond delay="0"/>
                          </p:stCondLst>
                          <p:childTnLst>
                            <p:par>
                              <p:cTn id="156" fill="hold">
                                <p:stCondLst>
                                  <p:cond delay="0"/>
                                </p:stCondLst>
                                <p:childTnLst>
                                  <p:par>
                                    <p:cTn id="157" presetID="10" presetClass="entr" presetSubtype="0" fill="hold" grpId="0" nodeType="withEffect">
                                      <p:stCondLst>
                                        <p:cond delay="0"/>
                                      </p:stCondLst>
                                      <p:childTnLst>
                                        <p:set>
                                          <p:cBhvr>
                                            <p:cTn id="158" dur="1" fill="hold">
                                              <p:stCondLst>
                                                <p:cond delay="0"/>
                                              </p:stCondLst>
                                            </p:cTn>
                                            <p:tgtEl>
                                              <p:spTgt spid="24"/>
                                            </p:tgtEl>
                                            <p:attrNameLst>
                                              <p:attrName>style.visibility</p:attrName>
                                            </p:attrNameLst>
                                          </p:cBhvr>
                                          <p:to>
                                            <p:strVal val="visible"/>
                                          </p:to>
                                        </p:set>
                                        <p:animEffect transition="in" filter="fade">
                                          <p:cBhvr>
                                            <p:cTn id="159" dur="200"/>
                                            <p:tgtEl>
                                              <p:spTgt spid="24"/>
                                            </p:tgtEl>
                                          </p:cBhvr>
                                        </p:animEffect>
                                      </p:childTnLst>
                                    </p:cTn>
                                  </p:par>
                                </p:childTnLst>
                              </p:cTn>
                            </p:par>
                          </p:childTnLst>
                        </p:cTn>
                      </p:par>
                    </p:childTnLst>
                  </p:cTn>
                  <p:nextCondLst>
                    <p:cond evt="onMediaBookmark" delay="0">
                      <p:tgtEl>
                        <p14:bmkTgt spid="2" bmkName="Basic Math in Excel  m400:01:08.3"/>
                      </p:tgtEl>
                    </p:cond>
                  </p:nextCondLst>
                </p:seq>
                <p:seq concurrent="1" nextAc="seek">
                  <p:cTn id="160" restart="whenNotActive" fill="hold" evtFilter="cancelBubble" nodeType="interactiveSeq">
                    <p:stCondLst>
                      <p:cond evt="onMediaBookmark" delay="0">
                        <p:tgtEl>
                          <p14:bmkTgt spid="2" bmkName="Basic Math in Excel  m400:01:20.3"/>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withEffect">
                                      <p:stCondLst>
                                        <p:cond delay="0"/>
                                      </p:stCondLst>
                                      <p:childTnLst>
                                        <p:animEffect transition="out" filter="fade">
                                          <p:cBhvr>
                                            <p:cTn id="164" dur="200"/>
                                            <p:tgtEl>
                                              <p:spTgt spid="24"/>
                                            </p:tgtEl>
                                          </p:cBhvr>
                                        </p:animEffect>
                                        <p:set>
                                          <p:cBhvr>
                                            <p:cTn id="165" dur="1" fill="hold">
                                              <p:stCondLst>
                                                <p:cond delay="199"/>
                                              </p:stCondLst>
                                            </p:cTn>
                                            <p:tgtEl>
                                              <p:spTgt spid="2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20.3"/>
                      </p:tgtEl>
                    </p:cond>
                  </p:nextCondLst>
                </p:seq>
                <p:seq concurrent="1" nextAc="seek">
                  <p:cTn id="166" restart="whenNotActive" fill="hold" evtFilter="cancelBubble" nodeType="interactiveSeq">
                    <p:stCondLst>
                      <p:cond evt="onMediaBookmark" delay="0">
                        <p:tgtEl>
                          <p14:bmkTgt spid="2" bmkName="Basic Math in Excel  m400:01:20.4"/>
                        </p:tgtEl>
                      </p:cond>
                    </p:stCondLst>
                    <p:endSync evt="end" delay="0">
                      <p:rtn val="all"/>
                    </p:endSync>
                    <p:childTnLst>
                      <p:par>
                        <p:cTn id="167" fill="hold">
                          <p:stCondLst>
                            <p:cond delay="0"/>
                          </p:stCondLst>
                          <p:childTnLst>
                            <p:par>
                              <p:cTn id="168" fill="hold">
                                <p:stCondLst>
                                  <p:cond delay="0"/>
                                </p:stCondLst>
                                <p:childTnLst>
                                  <p:par>
                                    <p:cTn id="169" presetID="10" presetClass="entr" presetSubtype="0" fill="hold" grpId="0" nodeType="withEffect">
                                      <p:stCondLst>
                                        <p:cond delay="0"/>
                                      </p:stCondLst>
                                      <p:childTnLst>
                                        <p:set>
                                          <p:cBhvr>
                                            <p:cTn id="170" dur="1" fill="hold">
                                              <p:stCondLst>
                                                <p:cond delay="0"/>
                                              </p:stCondLst>
                                            </p:cTn>
                                            <p:tgtEl>
                                              <p:spTgt spid="25"/>
                                            </p:tgtEl>
                                            <p:attrNameLst>
                                              <p:attrName>style.visibility</p:attrName>
                                            </p:attrNameLst>
                                          </p:cBhvr>
                                          <p:to>
                                            <p:strVal val="visible"/>
                                          </p:to>
                                        </p:set>
                                        <p:animEffect transition="in" filter="fade">
                                          <p:cBhvr>
                                            <p:cTn id="171" dur="200"/>
                                            <p:tgtEl>
                                              <p:spTgt spid="25"/>
                                            </p:tgtEl>
                                          </p:cBhvr>
                                        </p:animEffect>
                                      </p:childTnLst>
                                    </p:cTn>
                                  </p:par>
                                </p:childTnLst>
                              </p:cTn>
                            </p:par>
                          </p:childTnLst>
                        </p:cTn>
                      </p:par>
                    </p:childTnLst>
                  </p:cTn>
                  <p:nextCondLst>
                    <p:cond evt="onMediaBookmark" delay="0">
                      <p:tgtEl>
                        <p14:bmkTgt spid="2" bmkName="Basic Math in Excel  m400:01:20.4"/>
                      </p:tgtEl>
                    </p:cond>
                  </p:nextCondLst>
                </p:seq>
                <p:seq concurrent="1" nextAc="seek">
                  <p:cTn id="172" restart="whenNotActive" fill="hold" evtFilter="cancelBubble" nodeType="interactiveSeq">
                    <p:stCondLst>
                      <p:cond evt="onMediaBookmark" delay="0">
                        <p:tgtEl>
                          <p14:bmkTgt spid="2" bmkName="Basic Math in Excel  m400:01:26.8"/>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withEffect">
                                      <p:stCondLst>
                                        <p:cond delay="0"/>
                                      </p:stCondLst>
                                      <p:childTnLst>
                                        <p:animEffect transition="out" filter="fade">
                                          <p:cBhvr>
                                            <p:cTn id="176" dur="200"/>
                                            <p:tgtEl>
                                              <p:spTgt spid="25"/>
                                            </p:tgtEl>
                                          </p:cBhvr>
                                        </p:animEffect>
                                        <p:set>
                                          <p:cBhvr>
                                            <p:cTn id="177" dur="1" fill="hold">
                                              <p:stCondLst>
                                                <p:cond delay="199"/>
                                              </p:stCondLst>
                                            </p:cTn>
                                            <p:tgtEl>
                                              <p:spTgt spid="2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26.8"/>
                      </p:tgtEl>
                    </p:cond>
                  </p:nextCondLst>
                </p:seq>
                <p:seq concurrent="1" nextAc="seek">
                  <p:cTn id="178" restart="whenNotActive" fill="hold" evtFilter="cancelBubble" nodeType="interactiveSeq">
                    <p:stCondLst>
                      <p:cond evt="onMediaBookmark" delay="0">
                        <p:tgtEl>
                          <p14:bmkTgt spid="2" bmkName="Basic Math in Excel  m400:01:26.9"/>
                        </p:tgtEl>
                      </p:cond>
                    </p:stCondLst>
                    <p:endSync evt="end" delay="0">
                      <p:rtn val="all"/>
                    </p:endSync>
                    <p:childTnLst>
                      <p:par>
                        <p:cTn id="179" fill="hold">
                          <p:stCondLst>
                            <p:cond delay="0"/>
                          </p:stCondLst>
                          <p:childTnLst>
                            <p:par>
                              <p:cTn id="180" fill="hold">
                                <p:stCondLst>
                                  <p:cond delay="0"/>
                                </p:stCondLst>
                                <p:childTnLst>
                                  <p:par>
                                    <p:cTn id="181" presetID="10" presetClass="entr" presetSubtype="0" fill="hold" grpId="0" nodeType="withEffect">
                                      <p:stCondLst>
                                        <p:cond delay="0"/>
                                      </p:stCondLst>
                                      <p:childTnLst>
                                        <p:set>
                                          <p:cBhvr>
                                            <p:cTn id="182" dur="1" fill="hold">
                                              <p:stCondLst>
                                                <p:cond delay="0"/>
                                              </p:stCondLst>
                                            </p:cTn>
                                            <p:tgtEl>
                                              <p:spTgt spid="26"/>
                                            </p:tgtEl>
                                            <p:attrNameLst>
                                              <p:attrName>style.visibility</p:attrName>
                                            </p:attrNameLst>
                                          </p:cBhvr>
                                          <p:to>
                                            <p:strVal val="visible"/>
                                          </p:to>
                                        </p:set>
                                        <p:animEffect transition="in" filter="fade">
                                          <p:cBhvr>
                                            <p:cTn id="183" dur="200"/>
                                            <p:tgtEl>
                                              <p:spTgt spid="26"/>
                                            </p:tgtEl>
                                          </p:cBhvr>
                                        </p:animEffect>
                                      </p:childTnLst>
                                    </p:cTn>
                                  </p:par>
                                </p:childTnLst>
                              </p:cTn>
                            </p:par>
                          </p:childTnLst>
                        </p:cTn>
                      </p:par>
                    </p:childTnLst>
                  </p:cTn>
                  <p:nextCondLst>
                    <p:cond evt="onMediaBookmark" delay="0">
                      <p:tgtEl>
                        <p14:bmkTgt spid="2" bmkName="Basic Math in Excel  m400:01:26.9"/>
                      </p:tgtEl>
                    </p:cond>
                  </p:nextCondLst>
                </p:seq>
                <p:seq concurrent="1" nextAc="seek">
                  <p:cTn id="184" restart="whenNotActive" fill="hold" evtFilter="cancelBubble" nodeType="interactiveSeq">
                    <p:stCondLst>
                      <p:cond evt="onMediaBookmark" delay="0">
                        <p:tgtEl>
                          <p14:bmkTgt spid="2" bmkName="Basic Math in Excel  m400:01:32.6"/>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withEffect">
                                      <p:stCondLst>
                                        <p:cond delay="0"/>
                                      </p:stCondLst>
                                      <p:childTnLst>
                                        <p:animEffect transition="out" filter="fade">
                                          <p:cBhvr>
                                            <p:cTn id="188" dur="200"/>
                                            <p:tgtEl>
                                              <p:spTgt spid="26"/>
                                            </p:tgtEl>
                                          </p:cBhvr>
                                        </p:animEffect>
                                        <p:set>
                                          <p:cBhvr>
                                            <p:cTn id="189" dur="1" fill="hold">
                                              <p:stCondLst>
                                                <p:cond delay="199"/>
                                              </p:stCondLst>
                                            </p:cTn>
                                            <p:tgtEl>
                                              <p:spTgt spid="2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32.6"/>
                      </p:tgtEl>
                    </p:cond>
                  </p:nextCondLst>
                </p:seq>
                <p:seq concurrent="1" nextAc="seek">
                  <p:cTn id="190" restart="whenNotActive" fill="hold" evtFilter="cancelBubble" nodeType="interactiveSeq">
                    <p:stCondLst>
                      <p:cond evt="onMediaBookmark" delay="0">
                        <p:tgtEl>
                          <p14:bmkTgt spid="2" bmkName="Basic Math in Excel  m400:01:32.7"/>
                        </p:tgtEl>
                      </p:cond>
                    </p:stCondLst>
                    <p:endSync evt="end" delay="0">
                      <p:rtn val="all"/>
                    </p:endSync>
                    <p:childTnLst>
                      <p:par>
                        <p:cTn id="191" fill="hold">
                          <p:stCondLst>
                            <p:cond delay="0"/>
                          </p:stCondLst>
                          <p:childTnLst>
                            <p:par>
                              <p:cTn id="192" fill="hold">
                                <p:stCondLst>
                                  <p:cond delay="0"/>
                                </p:stCondLst>
                                <p:childTnLst>
                                  <p:par>
                                    <p:cTn id="193" presetID="10" presetClass="entr" presetSubtype="0" fill="hold" grpId="0" nodeType="withEffect">
                                      <p:stCondLst>
                                        <p:cond delay="0"/>
                                      </p:stCondLst>
                                      <p:childTnLst>
                                        <p:set>
                                          <p:cBhvr>
                                            <p:cTn id="194" dur="1" fill="hold">
                                              <p:stCondLst>
                                                <p:cond delay="0"/>
                                              </p:stCondLst>
                                            </p:cTn>
                                            <p:tgtEl>
                                              <p:spTgt spid="27"/>
                                            </p:tgtEl>
                                            <p:attrNameLst>
                                              <p:attrName>style.visibility</p:attrName>
                                            </p:attrNameLst>
                                          </p:cBhvr>
                                          <p:to>
                                            <p:strVal val="visible"/>
                                          </p:to>
                                        </p:set>
                                        <p:animEffect transition="in" filter="fade">
                                          <p:cBhvr>
                                            <p:cTn id="195" dur="200"/>
                                            <p:tgtEl>
                                              <p:spTgt spid="27"/>
                                            </p:tgtEl>
                                          </p:cBhvr>
                                        </p:animEffect>
                                      </p:childTnLst>
                                    </p:cTn>
                                  </p:par>
                                </p:childTnLst>
                              </p:cTn>
                            </p:par>
                          </p:childTnLst>
                        </p:cTn>
                      </p:par>
                    </p:childTnLst>
                  </p:cTn>
                  <p:nextCondLst>
                    <p:cond evt="onMediaBookmark" delay="0">
                      <p:tgtEl>
                        <p14:bmkTgt spid="2" bmkName="Basic Math in Excel  m400:01:32.7"/>
                      </p:tgtEl>
                    </p:cond>
                  </p:nextCondLst>
                </p:seq>
                <p:seq concurrent="1" nextAc="seek">
                  <p:cTn id="196" restart="whenNotActive" fill="hold" evtFilter="cancelBubble" nodeType="interactiveSeq">
                    <p:stCondLst>
                      <p:cond evt="onMediaBookmark" delay="0">
                        <p:tgtEl>
                          <p14:bmkTgt spid="2" bmkName="Basic Math in Excel  m400:01:37.1"/>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withEffect">
                                      <p:stCondLst>
                                        <p:cond delay="0"/>
                                      </p:stCondLst>
                                      <p:childTnLst>
                                        <p:animEffect transition="out" filter="fade">
                                          <p:cBhvr>
                                            <p:cTn id="200" dur="200"/>
                                            <p:tgtEl>
                                              <p:spTgt spid="27"/>
                                            </p:tgtEl>
                                          </p:cBhvr>
                                        </p:animEffect>
                                        <p:set>
                                          <p:cBhvr>
                                            <p:cTn id="201" dur="1" fill="hold">
                                              <p:stCondLst>
                                                <p:cond delay="199"/>
                                              </p:stCondLst>
                                            </p:cTn>
                                            <p:tgtEl>
                                              <p:spTgt spid="2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37.1"/>
                      </p:tgtEl>
                    </p:cond>
                  </p:nextCondLst>
                </p:seq>
                <p:seq concurrent="1" nextAc="seek">
                  <p:cTn id="202" restart="whenNotActive" fill="hold" evtFilter="cancelBubble" nodeType="interactiveSeq">
                    <p:stCondLst>
                      <p:cond evt="onMediaBookmark" delay="0">
                        <p:tgtEl>
                          <p14:bmkTgt spid="2" bmkName="Basic Math in Excel  m400:01:37.2"/>
                        </p:tgtEl>
                      </p:cond>
                    </p:stCondLst>
                    <p:endSync evt="end" delay="0">
                      <p:rtn val="all"/>
                    </p:endSync>
                    <p:childTnLst>
                      <p:par>
                        <p:cTn id="203" fill="hold">
                          <p:stCondLst>
                            <p:cond delay="0"/>
                          </p:stCondLst>
                          <p:childTnLst>
                            <p:par>
                              <p:cTn id="204" fill="hold">
                                <p:stCondLst>
                                  <p:cond delay="0"/>
                                </p:stCondLst>
                                <p:childTnLst>
                                  <p:par>
                                    <p:cTn id="205" presetID="10" presetClass="entr" presetSubtype="0" fill="hold" grpId="0" nodeType="withEffect">
                                      <p:stCondLst>
                                        <p:cond delay="0"/>
                                      </p:stCondLst>
                                      <p:childTnLst>
                                        <p:set>
                                          <p:cBhvr>
                                            <p:cTn id="206" dur="1" fill="hold">
                                              <p:stCondLst>
                                                <p:cond delay="0"/>
                                              </p:stCondLst>
                                            </p:cTn>
                                            <p:tgtEl>
                                              <p:spTgt spid="28"/>
                                            </p:tgtEl>
                                            <p:attrNameLst>
                                              <p:attrName>style.visibility</p:attrName>
                                            </p:attrNameLst>
                                          </p:cBhvr>
                                          <p:to>
                                            <p:strVal val="visible"/>
                                          </p:to>
                                        </p:set>
                                        <p:animEffect transition="in" filter="fade">
                                          <p:cBhvr>
                                            <p:cTn id="207" dur="200"/>
                                            <p:tgtEl>
                                              <p:spTgt spid="28"/>
                                            </p:tgtEl>
                                          </p:cBhvr>
                                        </p:animEffect>
                                      </p:childTnLst>
                                    </p:cTn>
                                  </p:par>
                                </p:childTnLst>
                              </p:cTn>
                            </p:par>
                          </p:childTnLst>
                        </p:cTn>
                      </p:par>
                    </p:childTnLst>
                  </p:cTn>
                  <p:nextCondLst>
                    <p:cond evt="onMediaBookmark" delay="0">
                      <p:tgtEl>
                        <p14:bmkTgt spid="2" bmkName="Basic Math in Excel  m400:01:37.2"/>
                      </p:tgtEl>
                    </p:cond>
                  </p:nextCondLst>
                </p:seq>
                <p:seq concurrent="1" nextAc="seek">
                  <p:cTn id="208" restart="whenNotActive" fill="hold" evtFilter="cancelBubble" nodeType="interactiveSeq">
                    <p:stCondLst>
                      <p:cond evt="onMediaBookmark" delay="0">
                        <p:tgtEl>
                          <p14:bmkTgt spid="2" bmkName="Basic Math in Excel  m400:01:41.1"/>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withEffect">
                                      <p:stCondLst>
                                        <p:cond delay="0"/>
                                      </p:stCondLst>
                                      <p:childTnLst>
                                        <p:animEffect transition="out" filter="fade">
                                          <p:cBhvr>
                                            <p:cTn id="212" dur="200"/>
                                            <p:tgtEl>
                                              <p:spTgt spid="28"/>
                                            </p:tgtEl>
                                          </p:cBhvr>
                                        </p:animEffect>
                                        <p:set>
                                          <p:cBhvr>
                                            <p:cTn id="213" dur="1" fill="hold">
                                              <p:stCondLst>
                                                <p:cond delay="199"/>
                                              </p:stCondLst>
                                            </p:cTn>
                                            <p:tgtEl>
                                              <p:spTgt spid="28"/>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41.1"/>
                      </p:tgtEl>
                    </p:cond>
                  </p:nextCondLst>
                </p:seq>
                <p:seq concurrent="1" nextAc="seek">
                  <p:cTn id="214" restart="whenNotActive" fill="hold" evtFilter="cancelBubble" nodeType="interactiveSeq">
                    <p:stCondLst>
                      <p:cond evt="onMediaBookmark" delay="0">
                        <p:tgtEl>
                          <p14:bmkTgt spid="2" bmkName="Basic Math in Excel  m400:01:41.2"/>
                        </p:tgtEl>
                      </p:cond>
                    </p:stCondLst>
                    <p:endSync evt="end" delay="0">
                      <p:rtn val="all"/>
                    </p:endSync>
                    <p:childTnLst>
                      <p:par>
                        <p:cTn id="215" fill="hold">
                          <p:stCondLst>
                            <p:cond delay="0"/>
                          </p:stCondLst>
                          <p:childTnLst>
                            <p:par>
                              <p:cTn id="216" fill="hold">
                                <p:stCondLst>
                                  <p:cond delay="0"/>
                                </p:stCondLst>
                                <p:childTnLst>
                                  <p:par>
                                    <p:cTn id="217" presetID="10" presetClass="entr" presetSubtype="0" fill="hold" grpId="0" nodeType="withEffect">
                                      <p:stCondLst>
                                        <p:cond delay="0"/>
                                      </p:stCondLst>
                                      <p:childTnLst>
                                        <p:set>
                                          <p:cBhvr>
                                            <p:cTn id="218" dur="1" fill="hold">
                                              <p:stCondLst>
                                                <p:cond delay="0"/>
                                              </p:stCondLst>
                                            </p:cTn>
                                            <p:tgtEl>
                                              <p:spTgt spid="29"/>
                                            </p:tgtEl>
                                            <p:attrNameLst>
                                              <p:attrName>style.visibility</p:attrName>
                                            </p:attrNameLst>
                                          </p:cBhvr>
                                          <p:to>
                                            <p:strVal val="visible"/>
                                          </p:to>
                                        </p:set>
                                        <p:animEffect transition="in" filter="fade">
                                          <p:cBhvr>
                                            <p:cTn id="219" dur="200"/>
                                            <p:tgtEl>
                                              <p:spTgt spid="29"/>
                                            </p:tgtEl>
                                          </p:cBhvr>
                                        </p:animEffect>
                                      </p:childTnLst>
                                    </p:cTn>
                                  </p:par>
                                </p:childTnLst>
                              </p:cTn>
                            </p:par>
                          </p:childTnLst>
                        </p:cTn>
                      </p:par>
                    </p:childTnLst>
                  </p:cTn>
                  <p:nextCondLst>
                    <p:cond evt="onMediaBookmark" delay="0">
                      <p:tgtEl>
                        <p14:bmkTgt spid="2" bmkName="Basic Math in Excel  m400:01:41.2"/>
                      </p:tgtEl>
                    </p:cond>
                  </p:nextCondLst>
                </p:seq>
                <p:seq concurrent="1" nextAc="seek">
                  <p:cTn id="220" restart="whenNotActive" fill="hold" evtFilter="cancelBubble" nodeType="interactiveSeq">
                    <p:stCondLst>
                      <p:cond evt="onMediaBookmark" delay="0">
                        <p:tgtEl>
                          <p14:bmkTgt spid="2" bmkName="Basic Math in Excel  m400:01:47.9"/>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withEffect">
                                      <p:stCondLst>
                                        <p:cond delay="0"/>
                                      </p:stCondLst>
                                      <p:childTnLst>
                                        <p:animEffect transition="out" filter="fade">
                                          <p:cBhvr>
                                            <p:cTn id="224" dur="200"/>
                                            <p:tgtEl>
                                              <p:spTgt spid="29"/>
                                            </p:tgtEl>
                                          </p:cBhvr>
                                        </p:animEffect>
                                        <p:set>
                                          <p:cBhvr>
                                            <p:cTn id="225" dur="1" fill="hold">
                                              <p:stCondLst>
                                                <p:cond delay="199"/>
                                              </p:stCondLst>
                                            </p:cTn>
                                            <p:tgtEl>
                                              <p:spTgt spid="29"/>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47.9"/>
                      </p:tgtEl>
                    </p:cond>
                  </p:nextCondLst>
                </p:seq>
                <p:seq concurrent="1" nextAc="seek">
                  <p:cTn id="226" restart="whenNotActive" fill="hold" evtFilter="cancelBubble" nodeType="interactiveSeq">
                    <p:stCondLst>
                      <p:cond evt="onMediaBookmark" delay="0">
                        <p:tgtEl>
                          <p14:bmkTgt spid="2" bmkName="Basic Math in Excel  m400:01:48.0"/>
                        </p:tgtEl>
                      </p:cond>
                    </p:stCondLst>
                    <p:endSync evt="end" delay="0">
                      <p:rtn val="all"/>
                    </p:endSync>
                    <p:childTnLst>
                      <p:par>
                        <p:cTn id="227" fill="hold">
                          <p:stCondLst>
                            <p:cond delay="0"/>
                          </p:stCondLst>
                          <p:childTnLst>
                            <p:par>
                              <p:cTn id="228" fill="hold">
                                <p:stCondLst>
                                  <p:cond delay="0"/>
                                </p:stCondLst>
                                <p:childTnLst>
                                  <p:par>
                                    <p:cTn id="229" presetID="10" presetClass="entr" presetSubtype="0" fill="hold" grpId="0" nodeType="withEffect">
                                      <p:stCondLst>
                                        <p:cond delay="0"/>
                                      </p:stCondLst>
                                      <p:childTnLst>
                                        <p:set>
                                          <p:cBhvr>
                                            <p:cTn id="230" dur="1" fill="hold">
                                              <p:stCondLst>
                                                <p:cond delay="0"/>
                                              </p:stCondLst>
                                            </p:cTn>
                                            <p:tgtEl>
                                              <p:spTgt spid="30"/>
                                            </p:tgtEl>
                                            <p:attrNameLst>
                                              <p:attrName>style.visibility</p:attrName>
                                            </p:attrNameLst>
                                          </p:cBhvr>
                                          <p:to>
                                            <p:strVal val="visible"/>
                                          </p:to>
                                        </p:set>
                                        <p:animEffect transition="in" filter="fade">
                                          <p:cBhvr>
                                            <p:cTn id="231" dur="200"/>
                                            <p:tgtEl>
                                              <p:spTgt spid="30"/>
                                            </p:tgtEl>
                                          </p:cBhvr>
                                        </p:animEffect>
                                      </p:childTnLst>
                                    </p:cTn>
                                  </p:par>
                                </p:childTnLst>
                              </p:cTn>
                            </p:par>
                          </p:childTnLst>
                        </p:cTn>
                      </p:par>
                    </p:childTnLst>
                  </p:cTn>
                  <p:nextCondLst>
                    <p:cond evt="onMediaBookmark" delay="0">
                      <p:tgtEl>
                        <p14:bmkTgt spid="2" bmkName="Basic Math in Excel  m400:01:48.0"/>
                      </p:tgtEl>
                    </p:cond>
                  </p:nextCondLst>
                </p:seq>
                <p:seq concurrent="1" nextAc="seek">
                  <p:cTn id="232" restart="whenNotActive" fill="hold" evtFilter="cancelBubble" nodeType="interactiveSeq">
                    <p:stCondLst>
                      <p:cond evt="onMediaBookmark" delay="0">
                        <p:tgtEl>
                          <p14:bmkTgt spid="2" bmkName="Basic Math in Excel  m400:01:52.7"/>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withEffect">
                                      <p:stCondLst>
                                        <p:cond delay="0"/>
                                      </p:stCondLst>
                                      <p:childTnLst>
                                        <p:animEffect transition="out" filter="fade">
                                          <p:cBhvr>
                                            <p:cTn id="236" dur="200"/>
                                            <p:tgtEl>
                                              <p:spTgt spid="30"/>
                                            </p:tgtEl>
                                          </p:cBhvr>
                                        </p:animEffect>
                                        <p:set>
                                          <p:cBhvr>
                                            <p:cTn id="237" dur="1" fill="hold">
                                              <p:stCondLst>
                                                <p:cond delay="199"/>
                                              </p:stCondLst>
                                            </p:cTn>
                                            <p:tgtEl>
                                              <p:spTgt spid="3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52.7"/>
                      </p:tgtEl>
                    </p:cond>
                  </p:nextCondLst>
                </p:seq>
                <p:seq concurrent="1" nextAc="seek">
                  <p:cTn id="238" restart="whenNotActive" fill="hold" evtFilter="cancelBubble" nodeType="interactiveSeq">
                    <p:stCondLst>
                      <p:cond evt="onMediaBookmark" delay="0">
                        <p:tgtEl>
                          <p14:bmkTgt spid="2" bmkName="Basic Math in Excel  m400:01:52.8"/>
                        </p:tgtEl>
                      </p:cond>
                    </p:stCondLst>
                    <p:endSync evt="end" delay="0">
                      <p:rtn val="all"/>
                    </p:endSync>
                    <p:childTnLst>
                      <p:par>
                        <p:cTn id="239" fill="hold">
                          <p:stCondLst>
                            <p:cond delay="0"/>
                          </p:stCondLst>
                          <p:childTnLst>
                            <p:par>
                              <p:cTn id="240" fill="hold">
                                <p:stCondLst>
                                  <p:cond delay="0"/>
                                </p:stCondLst>
                                <p:childTnLst>
                                  <p:par>
                                    <p:cTn id="241" presetID="10" presetClass="entr" presetSubtype="0" fill="hold" grpId="0" nodeType="withEffect">
                                      <p:stCondLst>
                                        <p:cond delay="0"/>
                                      </p:stCondLst>
                                      <p:childTnLst>
                                        <p:set>
                                          <p:cBhvr>
                                            <p:cTn id="242" dur="1" fill="hold">
                                              <p:stCondLst>
                                                <p:cond delay="0"/>
                                              </p:stCondLst>
                                            </p:cTn>
                                            <p:tgtEl>
                                              <p:spTgt spid="31"/>
                                            </p:tgtEl>
                                            <p:attrNameLst>
                                              <p:attrName>style.visibility</p:attrName>
                                            </p:attrNameLst>
                                          </p:cBhvr>
                                          <p:to>
                                            <p:strVal val="visible"/>
                                          </p:to>
                                        </p:set>
                                        <p:animEffect transition="in" filter="fade">
                                          <p:cBhvr>
                                            <p:cTn id="243" dur="200"/>
                                            <p:tgtEl>
                                              <p:spTgt spid="31"/>
                                            </p:tgtEl>
                                          </p:cBhvr>
                                        </p:animEffect>
                                      </p:childTnLst>
                                    </p:cTn>
                                  </p:par>
                                </p:childTnLst>
                              </p:cTn>
                            </p:par>
                          </p:childTnLst>
                        </p:cTn>
                      </p:par>
                    </p:childTnLst>
                  </p:cTn>
                  <p:nextCondLst>
                    <p:cond evt="onMediaBookmark" delay="0">
                      <p:tgtEl>
                        <p14:bmkTgt spid="2" bmkName="Basic Math in Excel  m400:01:52.8"/>
                      </p:tgtEl>
                    </p:cond>
                  </p:nextCondLst>
                </p:seq>
                <p:seq concurrent="1" nextAc="seek">
                  <p:cTn id="244" restart="whenNotActive" fill="hold" evtFilter="cancelBubble" nodeType="interactiveSeq">
                    <p:stCondLst>
                      <p:cond evt="onMediaBookmark" delay="0">
                        <p:tgtEl>
                          <p14:bmkTgt spid="2" bmkName="Basic Math in Excel  m400:01:55.9"/>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withEffect">
                                      <p:stCondLst>
                                        <p:cond delay="0"/>
                                      </p:stCondLst>
                                      <p:childTnLst>
                                        <p:animEffect transition="out" filter="fade">
                                          <p:cBhvr>
                                            <p:cTn id="248" dur="200"/>
                                            <p:tgtEl>
                                              <p:spTgt spid="31"/>
                                            </p:tgtEl>
                                          </p:cBhvr>
                                        </p:animEffect>
                                        <p:set>
                                          <p:cBhvr>
                                            <p:cTn id="249" dur="1" fill="hold">
                                              <p:stCondLst>
                                                <p:cond delay="199"/>
                                              </p:stCondLst>
                                            </p:cTn>
                                            <p:tgtEl>
                                              <p:spTgt spid="3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1:55.9"/>
                      </p:tgtEl>
                    </p:cond>
                  </p:nextCondLst>
                </p:seq>
                <p:seq concurrent="1" nextAc="seek">
                  <p:cTn id="250" restart="whenNotActive" fill="hold" evtFilter="cancelBubble" nodeType="interactiveSeq">
                    <p:stCondLst>
                      <p:cond evt="onMediaBookmark" delay="0">
                        <p:tgtEl>
                          <p14:bmkTgt spid="2" bmkName="Basic Math in Excel  m400:01:56.0"/>
                        </p:tgtEl>
                      </p:cond>
                    </p:stCondLst>
                    <p:endSync evt="end" delay="0">
                      <p:rtn val="all"/>
                    </p:endSync>
                    <p:childTnLst>
                      <p:par>
                        <p:cTn id="251" fill="hold">
                          <p:stCondLst>
                            <p:cond delay="0"/>
                          </p:stCondLst>
                          <p:childTnLst>
                            <p:par>
                              <p:cTn id="252" fill="hold">
                                <p:stCondLst>
                                  <p:cond delay="0"/>
                                </p:stCondLst>
                                <p:childTnLst>
                                  <p:par>
                                    <p:cTn id="253" presetID="10" presetClass="entr" presetSubtype="0" fill="hold" grpId="0" nodeType="withEffect">
                                      <p:stCondLst>
                                        <p:cond delay="0"/>
                                      </p:stCondLst>
                                      <p:childTnLst>
                                        <p:set>
                                          <p:cBhvr>
                                            <p:cTn id="254" dur="1" fill="hold">
                                              <p:stCondLst>
                                                <p:cond delay="0"/>
                                              </p:stCondLst>
                                            </p:cTn>
                                            <p:tgtEl>
                                              <p:spTgt spid="32"/>
                                            </p:tgtEl>
                                            <p:attrNameLst>
                                              <p:attrName>style.visibility</p:attrName>
                                            </p:attrNameLst>
                                          </p:cBhvr>
                                          <p:to>
                                            <p:strVal val="visible"/>
                                          </p:to>
                                        </p:set>
                                        <p:animEffect transition="in" filter="fade">
                                          <p:cBhvr>
                                            <p:cTn id="255" dur="200"/>
                                            <p:tgtEl>
                                              <p:spTgt spid="32"/>
                                            </p:tgtEl>
                                          </p:cBhvr>
                                        </p:animEffect>
                                      </p:childTnLst>
                                    </p:cTn>
                                  </p:par>
                                </p:childTnLst>
                              </p:cTn>
                            </p:par>
                          </p:childTnLst>
                        </p:cTn>
                      </p:par>
                    </p:childTnLst>
                  </p:cTn>
                  <p:nextCondLst>
                    <p:cond evt="onMediaBookmark" delay="0">
                      <p:tgtEl>
                        <p14:bmkTgt spid="2" bmkName="Basic Math in Excel  m400:01:56.0"/>
                      </p:tgtEl>
                    </p:cond>
                  </p:nextCondLst>
                </p:seq>
                <p:seq concurrent="1" nextAc="seek">
                  <p:cTn id="256" restart="whenNotActive" fill="hold" evtFilter="cancelBubble" nodeType="interactiveSeq">
                    <p:stCondLst>
                      <p:cond evt="onMediaBookmark" delay="0">
                        <p:tgtEl>
                          <p14:bmkTgt spid="2" bmkName="Basic Math in Excel  m400:02:01.6"/>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withEffect">
                                      <p:stCondLst>
                                        <p:cond delay="0"/>
                                      </p:stCondLst>
                                      <p:childTnLst>
                                        <p:animEffect transition="out" filter="fade">
                                          <p:cBhvr>
                                            <p:cTn id="260" dur="200"/>
                                            <p:tgtEl>
                                              <p:spTgt spid="32"/>
                                            </p:tgtEl>
                                          </p:cBhvr>
                                        </p:animEffect>
                                        <p:set>
                                          <p:cBhvr>
                                            <p:cTn id="261" dur="1" fill="hold">
                                              <p:stCondLst>
                                                <p:cond delay="199"/>
                                              </p:stCondLst>
                                            </p:cTn>
                                            <p:tgtEl>
                                              <p:spTgt spid="3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01.6"/>
                      </p:tgtEl>
                    </p:cond>
                  </p:nextCondLst>
                </p:seq>
                <p:seq concurrent="1" nextAc="seek">
                  <p:cTn id="262" restart="whenNotActive" fill="hold" evtFilter="cancelBubble" nodeType="interactiveSeq">
                    <p:stCondLst>
                      <p:cond evt="onMediaBookmark" delay="0">
                        <p:tgtEl>
                          <p14:bmkTgt spid="2" bmkName="Basic Math in Excel  m400:02:01.7"/>
                        </p:tgtEl>
                      </p:cond>
                    </p:stCondLst>
                    <p:endSync evt="end" delay="0">
                      <p:rtn val="all"/>
                    </p:endSync>
                    <p:childTnLst>
                      <p:par>
                        <p:cTn id="263" fill="hold">
                          <p:stCondLst>
                            <p:cond delay="0"/>
                          </p:stCondLst>
                          <p:childTnLst>
                            <p:par>
                              <p:cTn id="264" fill="hold">
                                <p:stCondLst>
                                  <p:cond delay="0"/>
                                </p:stCondLst>
                                <p:childTnLst>
                                  <p:par>
                                    <p:cTn id="265" presetID="10" presetClass="entr" presetSubtype="0" fill="hold" grpId="0" nodeType="withEffect">
                                      <p:stCondLst>
                                        <p:cond delay="0"/>
                                      </p:stCondLst>
                                      <p:childTnLst>
                                        <p:set>
                                          <p:cBhvr>
                                            <p:cTn id="266" dur="1" fill="hold">
                                              <p:stCondLst>
                                                <p:cond delay="0"/>
                                              </p:stCondLst>
                                            </p:cTn>
                                            <p:tgtEl>
                                              <p:spTgt spid="33"/>
                                            </p:tgtEl>
                                            <p:attrNameLst>
                                              <p:attrName>style.visibility</p:attrName>
                                            </p:attrNameLst>
                                          </p:cBhvr>
                                          <p:to>
                                            <p:strVal val="visible"/>
                                          </p:to>
                                        </p:set>
                                        <p:animEffect transition="in" filter="fade">
                                          <p:cBhvr>
                                            <p:cTn id="267" dur="200"/>
                                            <p:tgtEl>
                                              <p:spTgt spid="33"/>
                                            </p:tgtEl>
                                          </p:cBhvr>
                                        </p:animEffect>
                                      </p:childTnLst>
                                    </p:cTn>
                                  </p:par>
                                </p:childTnLst>
                              </p:cTn>
                            </p:par>
                          </p:childTnLst>
                        </p:cTn>
                      </p:par>
                    </p:childTnLst>
                  </p:cTn>
                  <p:nextCondLst>
                    <p:cond evt="onMediaBookmark" delay="0">
                      <p:tgtEl>
                        <p14:bmkTgt spid="2" bmkName="Basic Math in Excel  m400:02:01.7"/>
                      </p:tgtEl>
                    </p:cond>
                  </p:nextCondLst>
                </p:seq>
                <p:seq concurrent="1" nextAc="seek">
                  <p:cTn id="268" restart="whenNotActive" fill="hold" evtFilter="cancelBubble" nodeType="interactiveSeq">
                    <p:stCondLst>
                      <p:cond evt="onMediaBookmark" delay="0">
                        <p:tgtEl>
                          <p14:bmkTgt spid="2" bmkName="Basic Math in Excel  m400:02:07.3"/>
                        </p:tgtEl>
                      </p:cond>
                    </p:stCondLst>
                    <p:endSync evt="end" delay="0">
                      <p:rtn val="all"/>
                    </p:endSync>
                    <p:childTnLst>
                      <p:par>
                        <p:cTn id="269" fill="hold">
                          <p:stCondLst>
                            <p:cond delay="0"/>
                          </p:stCondLst>
                          <p:childTnLst>
                            <p:par>
                              <p:cTn id="270" fill="hold">
                                <p:stCondLst>
                                  <p:cond delay="0"/>
                                </p:stCondLst>
                                <p:childTnLst>
                                  <p:par>
                                    <p:cTn id="271" presetID="10" presetClass="exit" presetSubtype="0" fill="hold" grpId="1" nodeType="withEffect">
                                      <p:stCondLst>
                                        <p:cond delay="0"/>
                                      </p:stCondLst>
                                      <p:childTnLst>
                                        <p:animEffect transition="out" filter="fade">
                                          <p:cBhvr>
                                            <p:cTn id="272" dur="200"/>
                                            <p:tgtEl>
                                              <p:spTgt spid="33"/>
                                            </p:tgtEl>
                                          </p:cBhvr>
                                        </p:animEffect>
                                        <p:set>
                                          <p:cBhvr>
                                            <p:cTn id="273" dur="1" fill="hold">
                                              <p:stCondLst>
                                                <p:cond delay="199"/>
                                              </p:stCondLst>
                                            </p:cTn>
                                            <p:tgtEl>
                                              <p:spTgt spid="3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07.3"/>
                      </p:tgtEl>
                    </p:cond>
                  </p:nextCondLst>
                </p:seq>
                <p:seq concurrent="1" nextAc="seek">
                  <p:cTn id="274" restart="whenNotActive" fill="hold" evtFilter="cancelBubble" nodeType="interactiveSeq">
                    <p:stCondLst>
                      <p:cond evt="onMediaBookmark" delay="0">
                        <p:tgtEl>
                          <p14:bmkTgt spid="2" bmkName="Basic Math in Excel  m400:02:07.4"/>
                        </p:tgtEl>
                      </p:cond>
                    </p:stCondLst>
                    <p:endSync evt="end" delay="0">
                      <p:rtn val="all"/>
                    </p:endSync>
                    <p:childTnLst>
                      <p:par>
                        <p:cTn id="275" fill="hold">
                          <p:stCondLst>
                            <p:cond delay="0"/>
                          </p:stCondLst>
                          <p:childTnLst>
                            <p:par>
                              <p:cTn id="276" fill="hold">
                                <p:stCondLst>
                                  <p:cond delay="0"/>
                                </p:stCondLst>
                                <p:childTnLst>
                                  <p:par>
                                    <p:cTn id="277" presetID="10" presetClass="entr" presetSubtype="0" fill="hold" grpId="0" nodeType="withEffect">
                                      <p:stCondLst>
                                        <p:cond delay="0"/>
                                      </p:stCondLst>
                                      <p:childTnLst>
                                        <p:set>
                                          <p:cBhvr>
                                            <p:cTn id="278" dur="1" fill="hold">
                                              <p:stCondLst>
                                                <p:cond delay="0"/>
                                              </p:stCondLst>
                                            </p:cTn>
                                            <p:tgtEl>
                                              <p:spTgt spid="34"/>
                                            </p:tgtEl>
                                            <p:attrNameLst>
                                              <p:attrName>style.visibility</p:attrName>
                                            </p:attrNameLst>
                                          </p:cBhvr>
                                          <p:to>
                                            <p:strVal val="visible"/>
                                          </p:to>
                                        </p:set>
                                        <p:animEffect transition="in" filter="fade">
                                          <p:cBhvr>
                                            <p:cTn id="279" dur="200"/>
                                            <p:tgtEl>
                                              <p:spTgt spid="34"/>
                                            </p:tgtEl>
                                          </p:cBhvr>
                                        </p:animEffect>
                                      </p:childTnLst>
                                    </p:cTn>
                                  </p:par>
                                </p:childTnLst>
                              </p:cTn>
                            </p:par>
                          </p:childTnLst>
                        </p:cTn>
                      </p:par>
                    </p:childTnLst>
                  </p:cTn>
                  <p:nextCondLst>
                    <p:cond evt="onMediaBookmark" delay="0">
                      <p:tgtEl>
                        <p14:bmkTgt spid="2" bmkName="Basic Math in Excel  m400:02:07.4"/>
                      </p:tgtEl>
                    </p:cond>
                  </p:nextCondLst>
                </p:seq>
                <p:seq concurrent="1" nextAc="seek">
                  <p:cTn id="280" restart="whenNotActive" fill="hold" evtFilter="cancelBubble" nodeType="interactiveSeq">
                    <p:stCondLst>
                      <p:cond evt="onMediaBookmark" delay="0">
                        <p:tgtEl>
                          <p14:bmkTgt spid="2" bmkName="Basic Math in Excel  m400:02:10.8"/>
                        </p:tgtEl>
                      </p:cond>
                    </p:stCondLst>
                    <p:endSync evt="end" delay="0">
                      <p:rtn val="all"/>
                    </p:endSync>
                    <p:childTnLst>
                      <p:par>
                        <p:cTn id="281" fill="hold">
                          <p:stCondLst>
                            <p:cond delay="0"/>
                          </p:stCondLst>
                          <p:childTnLst>
                            <p:par>
                              <p:cTn id="282" fill="hold">
                                <p:stCondLst>
                                  <p:cond delay="0"/>
                                </p:stCondLst>
                                <p:childTnLst>
                                  <p:par>
                                    <p:cTn id="283" presetID="10" presetClass="exit" presetSubtype="0" fill="hold" grpId="1" nodeType="withEffect">
                                      <p:stCondLst>
                                        <p:cond delay="0"/>
                                      </p:stCondLst>
                                      <p:childTnLst>
                                        <p:animEffect transition="out" filter="fade">
                                          <p:cBhvr>
                                            <p:cTn id="284" dur="200"/>
                                            <p:tgtEl>
                                              <p:spTgt spid="34"/>
                                            </p:tgtEl>
                                          </p:cBhvr>
                                        </p:animEffect>
                                        <p:set>
                                          <p:cBhvr>
                                            <p:cTn id="285" dur="1" fill="hold">
                                              <p:stCondLst>
                                                <p:cond delay="199"/>
                                              </p:stCondLst>
                                            </p:cTn>
                                            <p:tgtEl>
                                              <p:spTgt spid="3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10.8"/>
                      </p:tgtEl>
                    </p:cond>
                  </p:nextCondLst>
                </p:seq>
                <p:seq concurrent="1" nextAc="seek">
                  <p:cTn id="286" restart="whenNotActive" fill="hold" evtFilter="cancelBubble" nodeType="interactiveSeq">
                    <p:stCondLst>
                      <p:cond evt="onMediaBookmark" delay="0">
                        <p:tgtEl>
                          <p14:bmkTgt spid="2" bmkName="Basic Math in Excel  m400:02:10.9"/>
                        </p:tgtEl>
                      </p:cond>
                    </p:stCondLst>
                    <p:endSync evt="end" delay="0">
                      <p:rtn val="all"/>
                    </p:endSync>
                    <p:childTnLst>
                      <p:par>
                        <p:cTn id="287" fill="hold">
                          <p:stCondLst>
                            <p:cond delay="0"/>
                          </p:stCondLst>
                          <p:childTnLst>
                            <p:par>
                              <p:cTn id="288" fill="hold">
                                <p:stCondLst>
                                  <p:cond delay="0"/>
                                </p:stCondLst>
                                <p:childTnLst>
                                  <p:par>
                                    <p:cTn id="289" presetID="10" presetClass="entr" presetSubtype="0" fill="hold" grpId="0" nodeType="withEffect">
                                      <p:stCondLst>
                                        <p:cond delay="0"/>
                                      </p:stCondLst>
                                      <p:childTnLst>
                                        <p:set>
                                          <p:cBhvr>
                                            <p:cTn id="290" dur="1" fill="hold">
                                              <p:stCondLst>
                                                <p:cond delay="0"/>
                                              </p:stCondLst>
                                            </p:cTn>
                                            <p:tgtEl>
                                              <p:spTgt spid="35"/>
                                            </p:tgtEl>
                                            <p:attrNameLst>
                                              <p:attrName>style.visibility</p:attrName>
                                            </p:attrNameLst>
                                          </p:cBhvr>
                                          <p:to>
                                            <p:strVal val="visible"/>
                                          </p:to>
                                        </p:set>
                                        <p:animEffect transition="in" filter="fade">
                                          <p:cBhvr>
                                            <p:cTn id="291" dur="200"/>
                                            <p:tgtEl>
                                              <p:spTgt spid="35"/>
                                            </p:tgtEl>
                                          </p:cBhvr>
                                        </p:animEffect>
                                      </p:childTnLst>
                                    </p:cTn>
                                  </p:par>
                                </p:childTnLst>
                              </p:cTn>
                            </p:par>
                          </p:childTnLst>
                        </p:cTn>
                      </p:par>
                    </p:childTnLst>
                  </p:cTn>
                  <p:nextCondLst>
                    <p:cond evt="onMediaBookmark" delay="0">
                      <p:tgtEl>
                        <p14:bmkTgt spid="2" bmkName="Basic Math in Excel  m400:02:10.9"/>
                      </p:tgtEl>
                    </p:cond>
                  </p:nextCondLst>
                </p:seq>
                <p:seq concurrent="1" nextAc="seek">
                  <p:cTn id="292" restart="whenNotActive" fill="hold" evtFilter="cancelBubble" nodeType="interactiveSeq">
                    <p:stCondLst>
                      <p:cond evt="onMediaBookmark" delay="0">
                        <p:tgtEl>
                          <p14:bmkTgt spid="2" bmkName="Basic Math in Excel  m400:02:16.6"/>
                        </p:tgtEl>
                      </p:cond>
                    </p:stCondLst>
                    <p:endSync evt="end" delay="0">
                      <p:rtn val="all"/>
                    </p:endSync>
                    <p:childTnLst>
                      <p:par>
                        <p:cTn id="293" fill="hold">
                          <p:stCondLst>
                            <p:cond delay="0"/>
                          </p:stCondLst>
                          <p:childTnLst>
                            <p:par>
                              <p:cTn id="294" fill="hold">
                                <p:stCondLst>
                                  <p:cond delay="0"/>
                                </p:stCondLst>
                                <p:childTnLst>
                                  <p:par>
                                    <p:cTn id="295" presetID="10" presetClass="exit" presetSubtype="0" fill="hold" grpId="1" nodeType="withEffect">
                                      <p:stCondLst>
                                        <p:cond delay="0"/>
                                      </p:stCondLst>
                                      <p:childTnLst>
                                        <p:animEffect transition="out" filter="fade">
                                          <p:cBhvr>
                                            <p:cTn id="296" dur="200"/>
                                            <p:tgtEl>
                                              <p:spTgt spid="35"/>
                                            </p:tgtEl>
                                          </p:cBhvr>
                                        </p:animEffect>
                                        <p:set>
                                          <p:cBhvr>
                                            <p:cTn id="297" dur="1" fill="hold">
                                              <p:stCondLst>
                                                <p:cond delay="199"/>
                                              </p:stCondLst>
                                            </p:cTn>
                                            <p:tgtEl>
                                              <p:spTgt spid="35"/>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16.6"/>
                      </p:tgtEl>
                    </p:cond>
                  </p:nextCondLst>
                </p:seq>
                <p:seq concurrent="1" nextAc="seek">
                  <p:cTn id="298" restart="whenNotActive" fill="hold" evtFilter="cancelBubble" nodeType="interactiveSeq">
                    <p:stCondLst>
                      <p:cond evt="onMediaBookmark" delay="0">
                        <p:tgtEl>
                          <p14:bmkTgt spid="2" bmkName="Basic Math in Excel  m400:02:16.7"/>
                        </p:tgtEl>
                      </p:cond>
                    </p:stCondLst>
                    <p:endSync evt="end" delay="0">
                      <p:rtn val="all"/>
                    </p:endSync>
                    <p:childTnLst>
                      <p:par>
                        <p:cTn id="299" fill="hold">
                          <p:stCondLst>
                            <p:cond delay="0"/>
                          </p:stCondLst>
                          <p:childTnLst>
                            <p:par>
                              <p:cTn id="300" fill="hold">
                                <p:stCondLst>
                                  <p:cond delay="0"/>
                                </p:stCondLst>
                                <p:childTnLst>
                                  <p:par>
                                    <p:cTn id="301" presetID="10" presetClass="entr" presetSubtype="0" fill="hold" grpId="0" nodeType="withEffect">
                                      <p:stCondLst>
                                        <p:cond delay="0"/>
                                      </p:stCondLst>
                                      <p:childTnLst>
                                        <p:set>
                                          <p:cBhvr>
                                            <p:cTn id="302" dur="1" fill="hold">
                                              <p:stCondLst>
                                                <p:cond delay="0"/>
                                              </p:stCondLst>
                                            </p:cTn>
                                            <p:tgtEl>
                                              <p:spTgt spid="36"/>
                                            </p:tgtEl>
                                            <p:attrNameLst>
                                              <p:attrName>style.visibility</p:attrName>
                                            </p:attrNameLst>
                                          </p:cBhvr>
                                          <p:to>
                                            <p:strVal val="visible"/>
                                          </p:to>
                                        </p:set>
                                        <p:animEffect transition="in" filter="fade">
                                          <p:cBhvr>
                                            <p:cTn id="303" dur="200"/>
                                            <p:tgtEl>
                                              <p:spTgt spid="36"/>
                                            </p:tgtEl>
                                          </p:cBhvr>
                                        </p:animEffect>
                                      </p:childTnLst>
                                    </p:cTn>
                                  </p:par>
                                </p:childTnLst>
                              </p:cTn>
                            </p:par>
                          </p:childTnLst>
                        </p:cTn>
                      </p:par>
                    </p:childTnLst>
                  </p:cTn>
                  <p:nextCondLst>
                    <p:cond evt="onMediaBookmark" delay="0">
                      <p:tgtEl>
                        <p14:bmkTgt spid="2" bmkName="Basic Math in Excel  m400:02:16.7"/>
                      </p:tgtEl>
                    </p:cond>
                  </p:nextCondLst>
                </p:seq>
                <p:seq concurrent="1" nextAc="seek">
                  <p:cTn id="304" restart="whenNotActive" fill="hold" evtFilter="cancelBubble" nodeType="interactiveSeq">
                    <p:stCondLst>
                      <p:cond evt="onMediaBookmark" delay="0">
                        <p:tgtEl>
                          <p14:bmkTgt spid="2" bmkName="Basic Math in Excel  m400:02:22.4"/>
                        </p:tgtEl>
                      </p:cond>
                    </p:stCondLst>
                    <p:endSync evt="end" delay="0">
                      <p:rtn val="all"/>
                    </p:endSync>
                    <p:childTnLst>
                      <p:par>
                        <p:cTn id="305" fill="hold">
                          <p:stCondLst>
                            <p:cond delay="0"/>
                          </p:stCondLst>
                          <p:childTnLst>
                            <p:par>
                              <p:cTn id="306" fill="hold">
                                <p:stCondLst>
                                  <p:cond delay="0"/>
                                </p:stCondLst>
                                <p:childTnLst>
                                  <p:par>
                                    <p:cTn id="307" presetID="10" presetClass="exit" presetSubtype="0" fill="hold" grpId="1" nodeType="withEffect">
                                      <p:stCondLst>
                                        <p:cond delay="0"/>
                                      </p:stCondLst>
                                      <p:childTnLst>
                                        <p:animEffect transition="out" filter="fade">
                                          <p:cBhvr>
                                            <p:cTn id="308" dur="200"/>
                                            <p:tgtEl>
                                              <p:spTgt spid="36"/>
                                            </p:tgtEl>
                                          </p:cBhvr>
                                        </p:animEffect>
                                        <p:set>
                                          <p:cBhvr>
                                            <p:cTn id="309" dur="1" fill="hold">
                                              <p:stCondLst>
                                                <p:cond delay="199"/>
                                              </p:stCondLst>
                                            </p:cTn>
                                            <p:tgtEl>
                                              <p:spTgt spid="3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22.4"/>
                      </p:tgtEl>
                    </p:cond>
                  </p:nextCondLst>
                </p:seq>
                <p:seq concurrent="1" nextAc="seek">
                  <p:cTn id="310" restart="whenNotActive" fill="hold" evtFilter="cancelBubble" nodeType="interactiveSeq">
                    <p:stCondLst>
                      <p:cond evt="onMediaBookmark" delay="0">
                        <p:tgtEl>
                          <p14:bmkTgt spid="2" bmkName="Basic Math in Excel  m400:02:22.5"/>
                        </p:tgtEl>
                      </p:cond>
                    </p:stCondLst>
                    <p:endSync evt="end" delay="0">
                      <p:rtn val="all"/>
                    </p:endSync>
                    <p:childTnLst>
                      <p:par>
                        <p:cTn id="311" fill="hold">
                          <p:stCondLst>
                            <p:cond delay="0"/>
                          </p:stCondLst>
                          <p:childTnLst>
                            <p:par>
                              <p:cTn id="312" fill="hold">
                                <p:stCondLst>
                                  <p:cond delay="0"/>
                                </p:stCondLst>
                                <p:childTnLst>
                                  <p:par>
                                    <p:cTn id="313" presetID="10" presetClass="entr" presetSubtype="0" fill="hold" grpId="0" nodeType="withEffect">
                                      <p:stCondLst>
                                        <p:cond delay="0"/>
                                      </p:stCondLst>
                                      <p:childTnLst>
                                        <p:set>
                                          <p:cBhvr>
                                            <p:cTn id="314" dur="1" fill="hold">
                                              <p:stCondLst>
                                                <p:cond delay="0"/>
                                              </p:stCondLst>
                                            </p:cTn>
                                            <p:tgtEl>
                                              <p:spTgt spid="37"/>
                                            </p:tgtEl>
                                            <p:attrNameLst>
                                              <p:attrName>style.visibility</p:attrName>
                                            </p:attrNameLst>
                                          </p:cBhvr>
                                          <p:to>
                                            <p:strVal val="visible"/>
                                          </p:to>
                                        </p:set>
                                        <p:animEffect transition="in" filter="fade">
                                          <p:cBhvr>
                                            <p:cTn id="315" dur="200"/>
                                            <p:tgtEl>
                                              <p:spTgt spid="37"/>
                                            </p:tgtEl>
                                          </p:cBhvr>
                                        </p:animEffect>
                                      </p:childTnLst>
                                    </p:cTn>
                                  </p:par>
                                </p:childTnLst>
                              </p:cTn>
                            </p:par>
                          </p:childTnLst>
                        </p:cTn>
                      </p:par>
                    </p:childTnLst>
                  </p:cTn>
                  <p:nextCondLst>
                    <p:cond evt="onMediaBookmark" delay="0">
                      <p:tgtEl>
                        <p14:bmkTgt spid="2" bmkName="Basic Math in Excel  m400:02:22.5"/>
                      </p:tgtEl>
                    </p:cond>
                  </p:nextCondLst>
                </p:seq>
                <p:seq concurrent="1" nextAc="seek">
                  <p:cTn id="316" restart="whenNotActive" fill="hold" evtFilter="cancelBubble" nodeType="interactiveSeq">
                    <p:stCondLst>
                      <p:cond evt="onMediaBookmark" delay="0">
                        <p:tgtEl>
                          <p14:bmkTgt spid="2" bmkName="Basic Math in Excel  m400:02:29.5"/>
                        </p:tgtEl>
                      </p:cond>
                    </p:stCondLst>
                    <p:endSync evt="end" delay="0">
                      <p:rtn val="all"/>
                    </p:endSync>
                    <p:childTnLst>
                      <p:par>
                        <p:cTn id="317" fill="hold">
                          <p:stCondLst>
                            <p:cond delay="0"/>
                          </p:stCondLst>
                          <p:childTnLst>
                            <p:par>
                              <p:cTn id="318" fill="hold">
                                <p:stCondLst>
                                  <p:cond delay="0"/>
                                </p:stCondLst>
                                <p:childTnLst>
                                  <p:par>
                                    <p:cTn id="319" presetID="10" presetClass="exit" presetSubtype="0" fill="hold" grpId="1" nodeType="withEffect">
                                      <p:stCondLst>
                                        <p:cond delay="0"/>
                                      </p:stCondLst>
                                      <p:childTnLst>
                                        <p:animEffect transition="out" filter="fade">
                                          <p:cBhvr>
                                            <p:cTn id="320" dur="200"/>
                                            <p:tgtEl>
                                              <p:spTgt spid="37"/>
                                            </p:tgtEl>
                                          </p:cBhvr>
                                        </p:animEffect>
                                        <p:set>
                                          <p:cBhvr>
                                            <p:cTn id="321" dur="1" fill="hold">
                                              <p:stCondLst>
                                                <p:cond delay="199"/>
                                              </p:stCondLst>
                                            </p:cTn>
                                            <p:tgtEl>
                                              <p:spTgt spid="3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29.5"/>
                      </p:tgtEl>
                    </p:cond>
                  </p:nextCondLst>
                </p:seq>
                <p:seq concurrent="1" nextAc="seek">
                  <p:cTn id="322" restart="whenNotActive" fill="hold" evtFilter="cancelBubble" nodeType="interactiveSeq">
                    <p:stCondLst>
                      <p:cond evt="onMediaBookmark" delay="0">
                        <p:tgtEl>
                          <p14:bmkTgt spid="2" bmkName="Basic Math in Excel  m400:02:29.6"/>
                        </p:tgtEl>
                      </p:cond>
                    </p:stCondLst>
                    <p:endSync evt="end" delay="0">
                      <p:rtn val="all"/>
                    </p:endSync>
                    <p:childTnLst>
                      <p:par>
                        <p:cTn id="323" fill="hold">
                          <p:stCondLst>
                            <p:cond delay="0"/>
                          </p:stCondLst>
                          <p:childTnLst>
                            <p:par>
                              <p:cTn id="324" fill="hold">
                                <p:stCondLst>
                                  <p:cond delay="0"/>
                                </p:stCondLst>
                                <p:childTnLst>
                                  <p:par>
                                    <p:cTn id="325" presetID="10" presetClass="entr" presetSubtype="0" fill="hold" grpId="0" nodeType="withEffect">
                                      <p:stCondLst>
                                        <p:cond delay="0"/>
                                      </p:stCondLst>
                                      <p:childTnLst>
                                        <p:set>
                                          <p:cBhvr>
                                            <p:cTn id="326" dur="1" fill="hold">
                                              <p:stCondLst>
                                                <p:cond delay="0"/>
                                              </p:stCondLst>
                                            </p:cTn>
                                            <p:tgtEl>
                                              <p:spTgt spid="40"/>
                                            </p:tgtEl>
                                            <p:attrNameLst>
                                              <p:attrName>style.visibility</p:attrName>
                                            </p:attrNameLst>
                                          </p:cBhvr>
                                          <p:to>
                                            <p:strVal val="visible"/>
                                          </p:to>
                                        </p:set>
                                        <p:animEffect transition="in" filter="fade">
                                          <p:cBhvr>
                                            <p:cTn id="327" dur="200"/>
                                            <p:tgtEl>
                                              <p:spTgt spid="40"/>
                                            </p:tgtEl>
                                          </p:cBhvr>
                                        </p:animEffect>
                                      </p:childTnLst>
                                    </p:cTn>
                                  </p:par>
                                </p:childTnLst>
                              </p:cTn>
                            </p:par>
                          </p:childTnLst>
                        </p:cTn>
                      </p:par>
                    </p:childTnLst>
                  </p:cTn>
                  <p:nextCondLst>
                    <p:cond evt="onMediaBookmark" delay="0">
                      <p:tgtEl>
                        <p14:bmkTgt spid="2" bmkName="Basic Math in Excel  m400:02:29.6"/>
                      </p:tgtEl>
                    </p:cond>
                  </p:nextCondLst>
                </p:seq>
                <p:seq concurrent="1" nextAc="seek">
                  <p:cTn id="328" restart="whenNotActive" fill="hold" evtFilter="cancelBubble" nodeType="interactiveSeq">
                    <p:stCondLst>
                      <p:cond evt="onMediaBookmark" delay="0">
                        <p:tgtEl>
                          <p14:bmkTgt spid="2" bmkName="Basic Math in Excel  m400:02:33.4"/>
                        </p:tgtEl>
                      </p:cond>
                    </p:stCondLst>
                    <p:endSync evt="end" delay="0">
                      <p:rtn val="all"/>
                    </p:endSync>
                    <p:childTnLst>
                      <p:par>
                        <p:cTn id="329" fill="hold">
                          <p:stCondLst>
                            <p:cond delay="0"/>
                          </p:stCondLst>
                          <p:childTnLst>
                            <p:par>
                              <p:cTn id="330" fill="hold">
                                <p:stCondLst>
                                  <p:cond delay="0"/>
                                </p:stCondLst>
                                <p:childTnLst>
                                  <p:par>
                                    <p:cTn id="331" presetID="10" presetClass="exit" presetSubtype="0" fill="hold" grpId="1" nodeType="withEffect">
                                      <p:stCondLst>
                                        <p:cond delay="0"/>
                                      </p:stCondLst>
                                      <p:childTnLst>
                                        <p:animEffect transition="out" filter="fade">
                                          <p:cBhvr>
                                            <p:cTn id="332" dur="200"/>
                                            <p:tgtEl>
                                              <p:spTgt spid="40"/>
                                            </p:tgtEl>
                                          </p:cBhvr>
                                        </p:animEffect>
                                        <p:set>
                                          <p:cBhvr>
                                            <p:cTn id="333" dur="1" fill="hold">
                                              <p:stCondLst>
                                                <p:cond delay="199"/>
                                              </p:stCondLst>
                                            </p:cTn>
                                            <p:tgtEl>
                                              <p:spTgt spid="4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33.4"/>
                      </p:tgtEl>
                    </p:cond>
                  </p:nextCondLst>
                </p:seq>
                <p:seq concurrent="1" nextAc="seek">
                  <p:cTn id="334" restart="whenNotActive" fill="hold" evtFilter="cancelBubble" nodeType="interactiveSeq">
                    <p:stCondLst>
                      <p:cond evt="onMediaBookmark" delay="0">
                        <p:tgtEl>
                          <p14:bmkTgt spid="2" bmkName="Basic Math in Excel  m400:02:33.5"/>
                        </p:tgtEl>
                      </p:cond>
                    </p:stCondLst>
                    <p:endSync evt="end" delay="0">
                      <p:rtn val="all"/>
                    </p:endSync>
                    <p:childTnLst>
                      <p:par>
                        <p:cTn id="335" fill="hold">
                          <p:stCondLst>
                            <p:cond delay="0"/>
                          </p:stCondLst>
                          <p:childTnLst>
                            <p:par>
                              <p:cTn id="336" fill="hold">
                                <p:stCondLst>
                                  <p:cond delay="0"/>
                                </p:stCondLst>
                                <p:childTnLst>
                                  <p:par>
                                    <p:cTn id="337" presetID="10" presetClass="entr" presetSubtype="0" fill="hold" grpId="0" nodeType="withEffect">
                                      <p:stCondLst>
                                        <p:cond delay="0"/>
                                      </p:stCondLst>
                                      <p:childTnLst>
                                        <p:set>
                                          <p:cBhvr>
                                            <p:cTn id="338" dur="1" fill="hold">
                                              <p:stCondLst>
                                                <p:cond delay="0"/>
                                              </p:stCondLst>
                                            </p:cTn>
                                            <p:tgtEl>
                                              <p:spTgt spid="41"/>
                                            </p:tgtEl>
                                            <p:attrNameLst>
                                              <p:attrName>style.visibility</p:attrName>
                                            </p:attrNameLst>
                                          </p:cBhvr>
                                          <p:to>
                                            <p:strVal val="visible"/>
                                          </p:to>
                                        </p:set>
                                        <p:animEffect transition="in" filter="fade">
                                          <p:cBhvr>
                                            <p:cTn id="339" dur="200"/>
                                            <p:tgtEl>
                                              <p:spTgt spid="41"/>
                                            </p:tgtEl>
                                          </p:cBhvr>
                                        </p:animEffect>
                                      </p:childTnLst>
                                    </p:cTn>
                                  </p:par>
                                </p:childTnLst>
                              </p:cTn>
                            </p:par>
                          </p:childTnLst>
                        </p:cTn>
                      </p:par>
                    </p:childTnLst>
                  </p:cTn>
                  <p:nextCondLst>
                    <p:cond evt="onMediaBookmark" delay="0">
                      <p:tgtEl>
                        <p14:bmkTgt spid="2" bmkName="Basic Math in Excel  m400:02:33.5"/>
                      </p:tgtEl>
                    </p:cond>
                  </p:nextCondLst>
                </p:seq>
                <p:seq concurrent="1" nextAc="seek">
                  <p:cTn id="340" restart="whenNotActive" fill="hold" evtFilter="cancelBubble" nodeType="interactiveSeq">
                    <p:stCondLst>
                      <p:cond evt="onMediaBookmark" delay="0">
                        <p:tgtEl>
                          <p14:bmkTgt spid="2" bmkName="Basic Math in Excel  m400:02:43.3"/>
                        </p:tgtEl>
                      </p:cond>
                    </p:stCondLst>
                    <p:endSync evt="end" delay="0">
                      <p:rtn val="all"/>
                    </p:endSync>
                    <p:childTnLst>
                      <p:par>
                        <p:cTn id="341" fill="hold">
                          <p:stCondLst>
                            <p:cond delay="0"/>
                          </p:stCondLst>
                          <p:childTnLst>
                            <p:par>
                              <p:cTn id="342" fill="hold">
                                <p:stCondLst>
                                  <p:cond delay="0"/>
                                </p:stCondLst>
                                <p:childTnLst>
                                  <p:par>
                                    <p:cTn id="343" presetID="10" presetClass="exit" presetSubtype="0" fill="hold" grpId="1" nodeType="withEffect">
                                      <p:stCondLst>
                                        <p:cond delay="0"/>
                                      </p:stCondLst>
                                      <p:childTnLst>
                                        <p:animEffect transition="out" filter="fade">
                                          <p:cBhvr>
                                            <p:cTn id="344" dur="200"/>
                                            <p:tgtEl>
                                              <p:spTgt spid="41"/>
                                            </p:tgtEl>
                                          </p:cBhvr>
                                        </p:animEffect>
                                        <p:set>
                                          <p:cBhvr>
                                            <p:cTn id="345" dur="1" fill="hold">
                                              <p:stCondLst>
                                                <p:cond delay="199"/>
                                              </p:stCondLst>
                                            </p:cTn>
                                            <p:tgtEl>
                                              <p:spTgt spid="4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43.3"/>
                      </p:tgtEl>
                    </p:cond>
                  </p:nextCondLst>
                </p:seq>
                <p:seq concurrent="1" nextAc="seek">
                  <p:cTn id="346" restart="whenNotActive" fill="hold" evtFilter="cancelBubble" nodeType="interactiveSeq">
                    <p:stCondLst>
                      <p:cond evt="onMediaBookmark" delay="0">
                        <p:tgtEl>
                          <p14:bmkTgt spid="2" bmkName="Basic Math in Excel  m400:02:43.4"/>
                        </p:tgtEl>
                      </p:cond>
                    </p:stCondLst>
                    <p:endSync evt="end" delay="0">
                      <p:rtn val="all"/>
                    </p:endSync>
                    <p:childTnLst>
                      <p:par>
                        <p:cTn id="347" fill="hold">
                          <p:stCondLst>
                            <p:cond delay="0"/>
                          </p:stCondLst>
                          <p:childTnLst>
                            <p:par>
                              <p:cTn id="348" fill="hold">
                                <p:stCondLst>
                                  <p:cond delay="0"/>
                                </p:stCondLst>
                                <p:childTnLst>
                                  <p:par>
                                    <p:cTn id="349" presetID="10" presetClass="entr" presetSubtype="0" fill="hold" grpId="0" nodeType="withEffect">
                                      <p:stCondLst>
                                        <p:cond delay="0"/>
                                      </p:stCondLst>
                                      <p:childTnLst>
                                        <p:set>
                                          <p:cBhvr>
                                            <p:cTn id="350" dur="1" fill="hold">
                                              <p:stCondLst>
                                                <p:cond delay="0"/>
                                              </p:stCondLst>
                                            </p:cTn>
                                            <p:tgtEl>
                                              <p:spTgt spid="42"/>
                                            </p:tgtEl>
                                            <p:attrNameLst>
                                              <p:attrName>style.visibility</p:attrName>
                                            </p:attrNameLst>
                                          </p:cBhvr>
                                          <p:to>
                                            <p:strVal val="visible"/>
                                          </p:to>
                                        </p:set>
                                        <p:animEffect transition="in" filter="fade">
                                          <p:cBhvr>
                                            <p:cTn id="351" dur="200"/>
                                            <p:tgtEl>
                                              <p:spTgt spid="42"/>
                                            </p:tgtEl>
                                          </p:cBhvr>
                                        </p:animEffect>
                                      </p:childTnLst>
                                    </p:cTn>
                                  </p:par>
                                </p:childTnLst>
                              </p:cTn>
                            </p:par>
                          </p:childTnLst>
                        </p:cTn>
                      </p:par>
                    </p:childTnLst>
                  </p:cTn>
                  <p:nextCondLst>
                    <p:cond evt="onMediaBookmark" delay="0">
                      <p:tgtEl>
                        <p14:bmkTgt spid="2" bmkName="Basic Math in Excel  m400:02:43.4"/>
                      </p:tgtEl>
                    </p:cond>
                  </p:nextCondLst>
                </p:seq>
                <p:seq concurrent="1" nextAc="seek">
                  <p:cTn id="352" restart="whenNotActive" fill="hold" evtFilter="cancelBubble" nodeType="interactiveSeq">
                    <p:stCondLst>
                      <p:cond evt="onMediaBookmark" delay="0">
                        <p:tgtEl>
                          <p14:bmkTgt spid="2" bmkName="Basic Math in Excel  m400:02:57.7"/>
                        </p:tgtEl>
                      </p:cond>
                    </p:stCondLst>
                    <p:endSync evt="end" delay="0">
                      <p:rtn val="all"/>
                    </p:endSync>
                    <p:childTnLst>
                      <p:par>
                        <p:cTn id="353" fill="hold">
                          <p:stCondLst>
                            <p:cond delay="0"/>
                          </p:stCondLst>
                          <p:childTnLst>
                            <p:par>
                              <p:cTn id="354" fill="hold">
                                <p:stCondLst>
                                  <p:cond delay="0"/>
                                </p:stCondLst>
                                <p:childTnLst>
                                  <p:par>
                                    <p:cTn id="355" presetID="10" presetClass="exit" presetSubtype="0" fill="hold" grpId="1" nodeType="withEffect">
                                      <p:stCondLst>
                                        <p:cond delay="0"/>
                                      </p:stCondLst>
                                      <p:childTnLst>
                                        <p:animEffect transition="out" filter="fade">
                                          <p:cBhvr>
                                            <p:cTn id="356" dur="200"/>
                                            <p:tgtEl>
                                              <p:spTgt spid="42"/>
                                            </p:tgtEl>
                                          </p:cBhvr>
                                        </p:animEffect>
                                        <p:set>
                                          <p:cBhvr>
                                            <p:cTn id="357" dur="1" fill="hold">
                                              <p:stCondLst>
                                                <p:cond delay="199"/>
                                              </p:stCondLst>
                                            </p:cTn>
                                            <p:tgtEl>
                                              <p:spTgt spid="4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2:57.7"/>
                      </p:tgtEl>
                    </p:cond>
                  </p:nextCondLst>
                </p:seq>
                <p:seq concurrent="1" nextAc="seek">
                  <p:cTn id="358" restart="whenNotActive" fill="hold" evtFilter="cancelBubble" nodeType="interactiveSeq">
                    <p:stCondLst>
                      <p:cond evt="onMediaBookmark" delay="0">
                        <p:tgtEl>
                          <p14:bmkTgt spid="2" bmkName="Basic Math in Excel  m400:02:57.8"/>
                        </p:tgtEl>
                      </p:cond>
                    </p:stCondLst>
                    <p:endSync evt="end" delay="0">
                      <p:rtn val="all"/>
                    </p:endSync>
                    <p:childTnLst>
                      <p:par>
                        <p:cTn id="359" fill="hold">
                          <p:stCondLst>
                            <p:cond delay="0"/>
                          </p:stCondLst>
                          <p:childTnLst>
                            <p:par>
                              <p:cTn id="360" fill="hold">
                                <p:stCondLst>
                                  <p:cond delay="0"/>
                                </p:stCondLst>
                                <p:childTnLst>
                                  <p:par>
                                    <p:cTn id="361" presetID="10" presetClass="entr" presetSubtype="0" fill="hold" grpId="0" nodeType="withEffect">
                                      <p:stCondLst>
                                        <p:cond delay="0"/>
                                      </p:stCondLst>
                                      <p:childTnLst>
                                        <p:set>
                                          <p:cBhvr>
                                            <p:cTn id="362" dur="1" fill="hold">
                                              <p:stCondLst>
                                                <p:cond delay="0"/>
                                              </p:stCondLst>
                                            </p:cTn>
                                            <p:tgtEl>
                                              <p:spTgt spid="43"/>
                                            </p:tgtEl>
                                            <p:attrNameLst>
                                              <p:attrName>style.visibility</p:attrName>
                                            </p:attrNameLst>
                                          </p:cBhvr>
                                          <p:to>
                                            <p:strVal val="visible"/>
                                          </p:to>
                                        </p:set>
                                        <p:animEffect transition="in" filter="fade">
                                          <p:cBhvr>
                                            <p:cTn id="363" dur="200"/>
                                            <p:tgtEl>
                                              <p:spTgt spid="43"/>
                                            </p:tgtEl>
                                          </p:cBhvr>
                                        </p:animEffect>
                                      </p:childTnLst>
                                    </p:cTn>
                                  </p:par>
                                </p:childTnLst>
                              </p:cTn>
                            </p:par>
                          </p:childTnLst>
                        </p:cTn>
                      </p:par>
                    </p:childTnLst>
                  </p:cTn>
                  <p:nextCondLst>
                    <p:cond evt="onMediaBookmark" delay="0">
                      <p:tgtEl>
                        <p14:bmkTgt spid="2" bmkName="Basic Math in Excel  m400:02:57.8"/>
                      </p:tgtEl>
                    </p:cond>
                  </p:nextCondLst>
                </p:seq>
                <p:seq concurrent="1" nextAc="seek">
                  <p:cTn id="364" restart="whenNotActive" fill="hold" evtFilter="cancelBubble" nodeType="interactiveSeq">
                    <p:stCondLst>
                      <p:cond evt="onMediaBookmark" delay="0">
                        <p:tgtEl>
                          <p14:bmkTgt spid="2" bmkName="Basic Math in Excel  m400:03:14.9"/>
                        </p:tgtEl>
                      </p:cond>
                    </p:stCondLst>
                    <p:endSync evt="end" delay="0">
                      <p:rtn val="all"/>
                    </p:endSync>
                    <p:childTnLst>
                      <p:par>
                        <p:cTn id="365" fill="hold">
                          <p:stCondLst>
                            <p:cond delay="0"/>
                          </p:stCondLst>
                          <p:childTnLst>
                            <p:par>
                              <p:cTn id="366" fill="hold">
                                <p:stCondLst>
                                  <p:cond delay="0"/>
                                </p:stCondLst>
                                <p:childTnLst>
                                  <p:par>
                                    <p:cTn id="367" presetID="10" presetClass="exit" presetSubtype="0" fill="hold" grpId="1" nodeType="withEffect">
                                      <p:stCondLst>
                                        <p:cond delay="0"/>
                                      </p:stCondLst>
                                      <p:childTnLst>
                                        <p:animEffect transition="out" filter="fade">
                                          <p:cBhvr>
                                            <p:cTn id="368" dur="200"/>
                                            <p:tgtEl>
                                              <p:spTgt spid="43"/>
                                            </p:tgtEl>
                                          </p:cBhvr>
                                        </p:animEffect>
                                        <p:set>
                                          <p:cBhvr>
                                            <p:cTn id="369" dur="1" fill="hold">
                                              <p:stCondLst>
                                                <p:cond delay="199"/>
                                              </p:stCondLst>
                                            </p:cTn>
                                            <p:tgtEl>
                                              <p:spTgt spid="4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14.9"/>
                      </p:tgtEl>
                    </p:cond>
                  </p:nextCondLst>
                </p:seq>
                <p:seq concurrent="1" nextAc="seek">
                  <p:cTn id="370" restart="whenNotActive" fill="hold" evtFilter="cancelBubble" nodeType="interactiveSeq">
                    <p:stCondLst>
                      <p:cond evt="onMediaBookmark" delay="0">
                        <p:tgtEl>
                          <p14:bmkTgt spid="2" bmkName="Basic Math in Excel  m400:03:15.0"/>
                        </p:tgtEl>
                      </p:cond>
                    </p:stCondLst>
                    <p:endSync evt="end" delay="0">
                      <p:rtn val="all"/>
                    </p:endSync>
                    <p:childTnLst>
                      <p:par>
                        <p:cTn id="371" fill="hold">
                          <p:stCondLst>
                            <p:cond delay="0"/>
                          </p:stCondLst>
                          <p:childTnLst>
                            <p:par>
                              <p:cTn id="372" fill="hold">
                                <p:stCondLst>
                                  <p:cond delay="0"/>
                                </p:stCondLst>
                                <p:childTnLst>
                                  <p:par>
                                    <p:cTn id="373" presetID="10" presetClass="entr" presetSubtype="0" fill="hold" grpId="0" nodeType="withEffect">
                                      <p:stCondLst>
                                        <p:cond delay="0"/>
                                      </p:stCondLst>
                                      <p:childTnLst>
                                        <p:set>
                                          <p:cBhvr>
                                            <p:cTn id="374" dur="1" fill="hold">
                                              <p:stCondLst>
                                                <p:cond delay="0"/>
                                              </p:stCondLst>
                                            </p:cTn>
                                            <p:tgtEl>
                                              <p:spTgt spid="44"/>
                                            </p:tgtEl>
                                            <p:attrNameLst>
                                              <p:attrName>style.visibility</p:attrName>
                                            </p:attrNameLst>
                                          </p:cBhvr>
                                          <p:to>
                                            <p:strVal val="visible"/>
                                          </p:to>
                                        </p:set>
                                        <p:animEffect transition="in" filter="fade">
                                          <p:cBhvr>
                                            <p:cTn id="375" dur="200"/>
                                            <p:tgtEl>
                                              <p:spTgt spid="44"/>
                                            </p:tgtEl>
                                          </p:cBhvr>
                                        </p:animEffect>
                                      </p:childTnLst>
                                    </p:cTn>
                                  </p:par>
                                </p:childTnLst>
                              </p:cTn>
                            </p:par>
                          </p:childTnLst>
                        </p:cTn>
                      </p:par>
                    </p:childTnLst>
                  </p:cTn>
                  <p:nextCondLst>
                    <p:cond evt="onMediaBookmark" delay="0">
                      <p:tgtEl>
                        <p14:bmkTgt spid="2" bmkName="Basic Math in Excel  m400:03:15.0"/>
                      </p:tgtEl>
                    </p:cond>
                  </p:nextCondLst>
                </p:seq>
                <p:seq concurrent="1" nextAc="seek">
                  <p:cTn id="376" restart="whenNotActive" fill="hold" evtFilter="cancelBubble" nodeType="interactiveSeq">
                    <p:stCondLst>
                      <p:cond evt="onMediaBookmark" delay="0">
                        <p:tgtEl>
                          <p14:bmkTgt spid="2" bmkName="Basic Math in Excel  m400:03:28.8"/>
                        </p:tgtEl>
                      </p:cond>
                    </p:stCondLst>
                    <p:endSync evt="end" delay="0">
                      <p:rtn val="all"/>
                    </p:endSync>
                    <p:childTnLst>
                      <p:par>
                        <p:cTn id="377" fill="hold">
                          <p:stCondLst>
                            <p:cond delay="0"/>
                          </p:stCondLst>
                          <p:childTnLst>
                            <p:par>
                              <p:cTn id="378" fill="hold">
                                <p:stCondLst>
                                  <p:cond delay="0"/>
                                </p:stCondLst>
                                <p:childTnLst>
                                  <p:par>
                                    <p:cTn id="379" presetID="10" presetClass="exit" presetSubtype="0" fill="hold" grpId="1" nodeType="withEffect">
                                      <p:stCondLst>
                                        <p:cond delay="0"/>
                                      </p:stCondLst>
                                      <p:childTnLst>
                                        <p:animEffect transition="out" filter="fade">
                                          <p:cBhvr>
                                            <p:cTn id="380" dur="200"/>
                                            <p:tgtEl>
                                              <p:spTgt spid="44"/>
                                            </p:tgtEl>
                                          </p:cBhvr>
                                        </p:animEffect>
                                        <p:set>
                                          <p:cBhvr>
                                            <p:cTn id="381" dur="1" fill="hold">
                                              <p:stCondLst>
                                                <p:cond delay="199"/>
                                              </p:stCondLst>
                                            </p:cTn>
                                            <p:tgtEl>
                                              <p:spTgt spid="44"/>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28.8"/>
                      </p:tgtEl>
                    </p:cond>
                  </p:nextCondLst>
                </p:seq>
                <p:seq concurrent="1" nextAc="seek">
                  <p:cTn id="382" restart="whenNotActive" fill="hold" evtFilter="cancelBubble" nodeType="interactiveSeq">
                    <p:stCondLst>
                      <p:cond evt="onMediaBookmark" delay="0">
                        <p:tgtEl>
                          <p14:bmkTgt spid="2" bmkName="Basic Math in Excel  m400:03:28.9"/>
                        </p:tgtEl>
                      </p:cond>
                    </p:stCondLst>
                    <p:endSync evt="end" delay="0">
                      <p:rtn val="all"/>
                    </p:endSync>
                    <p:childTnLst>
                      <p:par>
                        <p:cTn id="383" fill="hold">
                          <p:stCondLst>
                            <p:cond delay="0"/>
                          </p:stCondLst>
                          <p:childTnLst>
                            <p:par>
                              <p:cTn id="384" fill="hold">
                                <p:stCondLst>
                                  <p:cond delay="0"/>
                                </p:stCondLst>
                                <p:childTnLst>
                                  <p:par>
                                    <p:cTn id="385" presetID="10" presetClass="entr" presetSubtype="0" fill="hold" grpId="0" nodeType="withEffect">
                                      <p:stCondLst>
                                        <p:cond delay="0"/>
                                      </p:stCondLst>
                                      <p:childTnLst>
                                        <p:set>
                                          <p:cBhvr>
                                            <p:cTn id="386" dur="1" fill="hold">
                                              <p:stCondLst>
                                                <p:cond delay="0"/>
                                              </p:stCondLst>
                                            </p:cTn>
                                            <p:tgtEl>
                                              <p:spTgt spid="46"/>
                                            </p:tgtEl>
                                            <p:attrNameLst>
                                              <p:attrName>style.visibility</p:attrName>
                                            </p:attrNameLst>
                                          </p:cBhvr>
                                          <p:to>
                                            <p:strVal val="visible"/>
                                          </p:to>
                                        </p:set>
                                        <p:animEffect transition="in" filter="fade">
                                          <p:cBhvr>
                                            <p:cTn id="387" dur="200"/>
                                            <p:tgtEl>
                                              <p:spTgt spid="46"/>
                                            </p:tgtEl>
                                          </p:cBhvr>
                                        </p:animEffect>
                                      </p:childTnLst>
                                    </p:cTn>
                                  </p:par>
                                </p:childTnLst>
                              </p:cTn>
                            </p:par>
                          </p:childTnLst>
                        </p:cTn>
                      </p:par>
                    </p:childTnLst>
                  </p:cTn>
                  <p:nextCondLst>
                    <p:cond evt="onMediaBookmark" delay="0">
                      <p:tgtEl>
                        <p14:bmkTgt spid="2" bmkName="Basic Math in Excel  m400:03:28.9"/>
                      </p:tgtEl>
                    </p:cond>
                  </p:nextCondLst>
                </p:seq>
                <p:seq concurrent="1" nextAc="seek">
                  <p:cTn id="388" restart="whenNotActive" fill="hold" evtFilter="cancelBubble" nodeType="interactiveSeq">
                    <p:stCondLst>
                      <p:cond evt="onMediaBookmark" delay="0">
                        <p:tgtEl>
                          <p14:bmkTgt spid="2" bmkName="Basic Math in Excel  m400:03:34.7"/>
                        </p:tgtEl>
                      </p:cond>
                    </p:stCondLst>
                    <p:endSync evt="end" delay="0">
                      <p:rtn val="all"/>
                    </p:endSync>
                    <p:childTnLst>
                      <p:par>
                        <p:cTn id="389" fill="hold">
                          <p:stCondLst>
                            <p:cond delay="0"/>
                          </p:stCondLst>
                          <p:childTnLst>
                            <p:par>
                              <p:cTn id="390" fill="hold">
                                <p:stCondLst>
                                  <p:cond delay="0"/>
                                </p:stCondLst>
                                <p:childTnLst>
                                  <p:par>
                                    <p:cTn id="391" presetID="10" presetClass="exit" presetSubtype="0" fill="hold" grpId="1" nodeType="withEffect">
                                      <p:stCondLst>
                                        <p:cond delay="0"/>
                                      </p:stCondLst>
                                      <p:childTnLst>
                                        <p:animEffect transition="out" filter="fade">
                                          <p:cBhvr>
                                            <p:cTn id="392" dur="200"/>
                                            <p:tgtEl>
                                              <p:spTgt spid="46"/>
                                            </p:tgtEl>
                                          </p:cBhvr>
                                        </p:animEffect>
                                        <p:set>
                                          <p:cBhvr>
                                            <p:cTn id="393" dur="1" fill="hold">
                                              <p:stCondLst>
                                                <p:cond delay="199"/>
                                              </p:stCondLst>
                                            </p:cTn>
                                            <p:tgtEl>
                                              <p:spTgt spid="46"/>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34.7"/>
                      </p:tgtEl>
                    </p:cond>
                  </p:nextCondLst>
                </p:seq>
                <p:seq concurrent="1" nextAc="seek">
                  <p:cTn id="394" restart="whenNotActive" fill="hold" evtFilter="cancelBubble" nodeType="interactiveSeq">
                    <p:stCondLst>
                      <p:cond evt="onMediaBookmark" delay="0">
                        <p:tgtEl>
                          <p14:bmkTgt spid="2" bmkName="Basic Math in Excel  m400:03:34.8"/>
                        </p:tgtEl>
                      </p:cond>
                    </p:stCondLst>
                    <p:endSync evt="end" delay="0">
                      <p:rtn val="all"/>
                    </p:endSync>
                    <p:childTnLst>
                      <p:par>
                        <p:cTn id="395" fill="hold">
                          <p:stCondLst>
                            <p:cond delay="0"/>
                          </p:stCondLst>
                          <p:childTnLst>
                            <p:par>
                              <p:cTn id="396" fill="hold">
                                <p:stCondLst>
                                  <p:cond delay="0"/>
                                </p:stCondLst>
                                <p:childTnLst>
                                  <p:par>
                                    <p:cTn id="397" presetID="10" presetClass="entr" presetSubtype="0" fill="hold" grpId="0" nodeType="withEffect">
                                      <p:stCondLst>
                                        <p:cond delay="0"/>
                                      </p:stCondLst>
                                      <p:childTnLst>
                                        <p:set>
                                          <p:cBhvr>
                                            <p:cTn id="398" dur="1" fill="hold">
                                              <p:stCondLst>
                                                <p:cond delay="0"/>
                                              </p:stCondLst>
                                            </p:cTn>
                                            <p:tgtEl>
                                              <p:spTgt spid="70"/>
                                            </p:tgtEl>
                                            <p:attrNameLst>
                                              <p:attrName>style.visibility</p:attrName>
                                            </p:attrNameLst>
                                          </p:cBhvr>
                                          <p:to>
                                            <p:strVal val="visible"/>
                                          </p:to>
                                        </p:set>
                                        <p:animEffect transition="in" filter="fade">
                                          <p:cBhvr>
                                            <p:cTn id="399" dur="200"/>
                                            <p:tgtEl>
                                              <p:spTgt spid="70"/>
                                            </p:tgtEl>
                                          </p:cBhvr>
                                        </p:animEffect>
                                      </p:childTnLst>
                                    </p:cTn>
                                  </p:par>
                                </p:childTnLst>
                              </p:cTn>
                            </p:par>
                          </p:childTnLst>
                        </p:cTn>
                      </p:par>
                    </p:childTnLst>
                  </p:cTn>
                  <p:nextCondLst>
                    <p:cond evt="onMediaBookmark" delay="0">
                      <p:tgtEl>
                        <p14:bmkTgt spid="2" bmkName="Basic Math in Excel  m400:03:34.8"/>
                      </p:tgtEl>
                    </p:cond>
                  </p:nextCondLst>
                </p:seq>
                <p:seq concurrent="1" nextAc="seek">
                  <p:cTn id="400" restart="whenNotActive" fill="hold" evtFilter="cancelBubble" nodeType="interactiveSeq">
                    <p:stCondLst>
                      <p:cond evt="onMediaBookmark" delay="0">
                        <p:tgtEl>
                          <p14:bmkTgt spid="2" bmkName="Basic Math in Excel  m400:03:40.4"/>
                        </p:tgtEl>
                      </p:cond>
                    </p:stCondLst>
                    <p:endSync evt="end" delay="0">
                      <p:rtn val="all"/>
                    </p:endSync>
                    <p:childTnLst>
                      <p:par>
                        <p:cTn id="401" fill="hold">
                          <p:stCondLst>
                            <p:cond delay="0"/>
                          </p:stCondLst>
                          <p:childTnLst>
                            <p:par>
                              <p:cTn id="402" fill="hold">
                                <p:stCondLst>
                                  <p:cond delay="0"/>
                                </p:stCondLst>
                                <p:childTnLst>
                                  <p:par>
                                    <p:cTn id="403" presetID="10" presetClass="exit" presetSubtype="0" fill="hold" grpId="1" nodeType="withEffect">
                                      <p:stCondLst>
                                        <p:cond delay="0"/>
                                      </p:stCondLst>
                                      <p:childTnLst>
                                        <p:animEffect transition="out" filter="fade">
                                          <p:cBhvr>
                                            <p:cTn id="404" dur="200"/>
                                            <p:tgtEl>
                                              <p:spTgt spid="70"/>
                                            </p:tgtEl>
                                          </p:cBhvr>
                                        </p:animEffect>
                                        <p:set>
                                          <p:cBhvr>
                                            <p:cTn id="405" dur="1" fill="hold">
                                              <p:stCondLst>
                                                <p:cond delay="199"/>
                                              </p:stCondLst>
                                            </p:cTn>
                                            <p:tgtEl>
                                              <p:spTgt spid="7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40.4"/>
                      </p:tgtEl>
                    </p:cond>
                  </p:nextCondLst>
                </p:seq>
                <p:seq concurrent="1" nextAc="seek">
                  <p:cTn id="406" restart="whenNotActive" fill="hold" evtFilter="cancelBubble" nodeType="interactiveSeq">
                    <p:stCondLst>
                      <p:cond evt="onMediaBookmark" delay="0">
                        <p:tgtEl>
                          <p14:bmkTgt spid="2" bmkName="Basic Math in Excel  m400:03:40.5"/>
                        </p:tgtEl>
                      </p:cond>
                    </p:stCondLst>
                    <p:endSync evt="end" delay="0">
                      <p:rtn val="all"/>
                    </p:endSync>
                    <p:childTnLst>
                      <p:par>
                        <p:cTn id="407" fill="hold">
                          <p:stCondLst>
                            <p:cond delay="0"/>
                          </p:stCondLst>
                          <p:childTnLst>
                            <p:par>
                              <p:cTn id="408" fill="hold">
                                <p:stCondLst>
                                  <p:cond delay="0"/>
                                </p:stCondLst>
                                <p:childTnLst>
                                  <p:par>
                                    <p:cTn id="409" presetID="10" presetClass="entr" presetSubtype="0" fill="hold" grpId="0" nodeType="withEffect">
                                      <p:stCondLst>
                                        <p:cond delay="0"/>
                                      </p:stCondLst>
                                      <p:childTnLst>
                                        <p:set>
                                          <p:cBhvr>
                                            <p:cTn id="410" dur="1" fill="hold">
                                              <p:stCondLst>
                                                <p:cond delay="0"/>
                                              </p:stCondLst>
                                            </p:cTn>
                                            <p:tgtEl>
                                              <p:spTgt spid="71"/>
                                            </p:tgtEl>
                                            <p:attrNameLst>
                                              <p:attrName>style.visibility</p:attrName>
                                            </p:attrNameLst>
                                          </p:cBhvr>
                                          <p:to>
                                            <p:strVal val="visible"/>
                                          </p:to>
                                        </p:set>
                                        <p:animEffect transition="in" filter="fade">
                                          <p:cBhvr>
                                            <p:cTn id="411" dur="200"/>
                                            <p:tgtEl>
                                              <p:spTgt spid="71"/>
                                            </p:tgtEl>
                                          </p:cBhvr>
                                        </p:animEffect>
                                      </p:childTnLst>
                                    </p:cTn>
                                  </p:par>
                                </p:childTnLst>
                              </p:cTn>
                            </p:par>
                          </p:childTnLst>
                        </p:cTn>
                      </p:par>
                    </p:childTnLst>
                  </p:cTn>
                  <p:nextCondLst>
                    <p:cond evt="onMediaBookmark" delay="0">
                      <p:tgtEl>
                        <p14:bmkTgt spid="2" bmkName="Basic Math in Excel  m400:03:40.5"/>
                      </p:tgtEl>
                    </p:cond>
                  </p:nextCondLst>
                </p:seq>
                <p:seq concurrent="1" nextAc="seek">
                  <p:cTn id="412" restart="whenNotActive" fill="hold" evtFilter="cancelBubble" nodeType="interactiveSeq">
                    <p:stCondLst>
                      <p:cond evt="onMediaBookmark" delay="0">
                        <p:tgtEl>
                          <p14:bmkTgt spid="2" bmkName="Basic Math in Excel  m400:03:46.9"/>
                        </p:tgtEl>
                      </p:cond>
                    </p:stCondLst>
                    <p:endSync evt="end" delay="0">
                      <p:rtn val="all"/>
                    </p:endSync>
                    <p:childTnLst>
                      <p:par>
                        <p:cTn id="413" fill="hold">
                          <p:stCondLst>
                            <p:cond delay="0"/>
                          </p:stCondLst>
                          <p:childTnLst>
                            <p:par>
                              <p:cTn id="414" fill="hold">
                                <p:stCondLst>
                                  <p:cond delay="0"/>
                                </p:stCondLst>
                                <p:childTnLst>
                                  <p:par>
                                    <p:cTn id="415" presetID="10" presetClass="exit" presetSubtype="0" fill="hold" grpId="1" nodeType="withEffect">
                                      <p:stCondLst>
                                        <p:cond delay="0"/>
                                      </p:stCondLst>
                                      <p:childTnLst>
                                        <p:animEffect transition="out" filter="fade">
                                          <p:cBhvr>
                                            <p:cTn id="416" dur="200"/>
                                            <p:tgtEl>
                                              <p:spTgt spid="71"/>
                                            </p:tgtEl>
                                          </p:cBhvr>
                                        </p:animEffect>
                                        <p:set>
                                          <p:cBhvr>
                                            <p:cTn id="417" dur="1" fill="hold">
                                              <p:stCondLst>
                                                <p:cond delay="199"/>
                                              </p:stCondLst>
                                            </p:cTn>
                                            <p:tgtEl>
                                              <p:spTgt spid="7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46.9"/>
                      </p:tgtEl>
                    </p:cond>
                  </p:nextCondLst>
                </p:seq>
                <p:seq concurrent="1" nextAc="seek">
                  <p:cTn id="418" restart="whenNotActive" fill="hold" evtFilter="cancelBubble" nodeType="interactiveSeq">
                    <p:stCondLst>
                      <p:cond evt="onMediaBookmark" delay="0">
                        <p:tgtEl>
                          <p14:bmkTgt spid="2" bmkName="Basic Math in Excel  m400:03:47.0"/>
                        </p:tgtEl>
                      </p:cond>
                    </p:stCondLst>
                    <p:endSync evt="end" delay="0">
                      <p:rtn val="all"/>
                    </p:endSync>
                    <p:childTnLst>
                      <p:par>
                        <p:cTn id="419" fill="hold">
                          <p:stCondLst>
                            <p:cond delay="0"/>
                          </p:stCondLst>
                          <p:childTnLst>
                            <p:par>
                              <p:cTn id="420" fill="hold">
                                <p:stCondLst>
                                  <p:cond delay="0"/>
                                </p:stCondLst>
                                <p:childTnLst>
                                  <p:par>
                                    <p:cTn id="421" presetID="10" presetClass="entr" presetSubtype="0" fill="hold" grpId="0" nodeType="withEffect">
                                      <p:stCondLst>
                                        <p:cond delay="0"/>
                                      </p:stCondLst>
                                      <p:childTnLst>
                                        <p:set>
                                          <p:cBhvr>
                                            <p:cTn id="422" dur="1" fill="hold">
                                              <p:stCondLst>
                                                <p:cond delay="0"/>
                                              </p:stCondLst>
                                            </p:cTn>
                                            <p:tgtEl>
                                              <p:spTgt spid="72"/>
                                            </p:tgtEl>
                                            <p:attrNameLst>
                                              <p:attrName>style.visibility</p:attrName>
                                            </p:attrNameLst>
                                          </p:cBhvr>
                                          <p:to>
                                            <p:strVal val="visible"/>
                                          </p:to>
                                        </p:set>
                                        <p:animEffect transition="in" filter="fade">
                                          <p:cBhvr>
                                            <p:cTn id="423" dur="200"/>
                                            <p:tgtEl>
                                              <p:spTgt spid="72"/>
                                            </p:tgtEl>
                                          </p:cBhvr>
                                        </p:animEffect>
                                      </p:childTnLst>
                                    </p:cTn>
                                  </p:par>
                                </p:childTnLst>
                              </p:cTn>
                            </p:par>
                          </p:childTnLst>
                        </p:cTn>
                      </p:par>
                    </p:childTnLst>
                  </p:cTn>
                  <p:nextCondLst>
                    <p:cond evt="onMediaBookmark" delay="0">
                      <p:tgtEl>
                        <p14:bmkTgt spid="2" bmkName="Basic Math in Excel  m400:03:47.0"/>
                      </p:tgtEl>
                    </p:cond>
                  </p:nextCondLst>
                </p:seq>
                <p:seq concurrent="1" nextAc="seek">
                  <p:cTn id="424" restart="whenNotActive" fill="hold" evtFilter="cancelBubble" nodeType="interactiveSeq">
                    <p:stCondLst>
                      <p:cond evt="onMediaBookmark" delay="0">
                        <p:tgtEl>
                          <p14:bmkTgt spid="2" bmkName="Basic Math in Excel  m400:03:54.3"/>
                        </p:tgtEl>
                      </p:cond>
                    </p:stCondLst>
                    <p:endSync evt="end" delay="0">
                      <p:rtn val="all"/>
                    </p:endSync>
                    <p:childTnLst>
                      <p:par>
                        <p:cTn id="425" fill="hold">
                          <p:stCondLst>
                            <p:cond delay="0"/>
                          </p:stCondLst>
                          <p:childTnLst>
                            <p:par>
                              <p:cTn id="426" fill="hold">
                                <p:stCondLst>
                                  <p:cond delay="0"/>
                                </p:stCondLst>
                                <p:childTnLst>
                                  <p:par>
                                    <p:cTn id="427" presetID="10" presetClass="exit" presetSubtype="0" fill="hold" grpId="1" nodeType="withEffect">
                                      <p:stCondLst>
                                        <p:cond delay="0"/>
                                      </p:stCondLst>
                                      <p:childTnLst>
                                        <p:animEffect transition="out" filter="fade">
                                          <p:cBhvr>
                                            <p:cTn id="428" dur="200"/>
                                            <p:tgtEl>
                                              <p:spTgt spid="72"/>
                                            </p:tgtEl>
                                          </p:cBhvr>
                                        </p:animEffect>
                                        <p:set>
                                          <p:cBhvr>
                                            <p:cTn id="429" dur="1" fill="hold">
                                              <p:stCondLst>
                                                <p:cond delay="199"/>
                                              </p:stCondLst>
                                            </p:cTn>
                                            <p:tgtEl>
                                              <p:spTgt spid="7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54.3"/>
                      </p:tgtEl>
                    </p:cond>
                  </p:nextCondLst>
                </p:seq>
                <p:seq concurrent="1" nextAc="seek">
                  <p:cTn id="430" restart="whenNotActive" fill="hold" evtFilter="cancelBubble" nodeType="interactiveSeq">
                    <p:stCondLst>
                      <p:cond evt="onMediaBookmark" delay="0">
                        <p:tgtEl>
                          <p14:bmkTgt spid="2" bmkName="Basic Math in Excel  m400:03:54.4"/>
                        </p:tgtEl>
                      </p:cond>
                    </p:stCondLst>
                    <p:endSync evt="end" delay="0">
                      <p:rtn val="all"/>
                    </p:endSync>
                    <p:childTnLst>
                      <p:par>
                        <p:cTn id="431" fill="hold">
                          <p:stCondLst>
                            <p:cond delay="0"/>
                          </p:stCondLst>
                          <p:childTnLst>
                            <p:par>
                              <p:cTn id="432" fill="hold">
                                <p:stCondLst>
                                  <p:cond delay="0"/>
                                </p:stCondLst>
                                <p:childTnLst>
                                  <p:par>
                                    <p:cTn id="433" presetID="10" presetClass="entr" presetSubtype="0" fill="hold" grpId="0" nodeType="withEffect">
                                      <p:stCondLst>
                                        <p:cond delay="0"/>
                                      </p:stCondLst>
                                      <p:childTnLst>
                                        <p:set>
                                          <p:cBhvr>
                                            <p:cTn id="434" dur="1" fill="hold">
                                              <p:stCondLst>
                                                <p:cond delay="0"/>
                                              </p:stCondLst>
                                            </p:cTn>
                                            <p:tgtEl>
                                              <p:spTgt spid="73"/>
                                            </p:tgtEl>
                                            <p:attrNameLst>
                                              <p:attrName>style.visibility</p:attrName>
                                            </p:attrNameLst>
                                          </p:cBhvr>
                                          <p:to>
                                            <p:strVal val="visible"/>
                                          </p:to>
                                        </p:set>
                                        <p:animEffect transition="in" filter="fade">
                                          <p:cBhvr>
                                            <p:cTn id="435" dur="200"/>
                                            <p:tgtEl>
                                              <p:spTgt spid="73"/>
                                            </p:tgtEl>
                                          </p:cBhvr>
                                        </p:animEffect>
                                      </p:childTnLst>
                                    </p:cTn>
                                  </p:par>
                                </p:childTnLst>
                              </p:cTn>
                            </p:par>
                          </p:childTnLst>
                        </p:cTn>
                      </p:par>
                    </p:childTnLst>
                  </p:cTn>
                  <p:nextCondLst>
                    <p:cond evt="onMediaBookmark" delay="0">
                      <p:tgtEl>
                        <p14:bmkTgt spid="2" bmkName="Basic Math in Excel  m400:03:54.4"/>
                      </p:tgtEl>
                    </p:cond>
                  </p:nextCondLst>
                </p:seq>
                <p:seq concurrent="1" nextAc="seek">
                  <p:cTn id="436" restart="whenNotActive" fill="hold" evtFilter="cancelBubble" nodeType="interactiveSeq">
                    <p:stCondLst>
                      <p:cond evt="onMediaBookmark" delay="0">
                        <p:tgtEl>
                          <p14:bmkTgt spid="2" bmkName="Basic Math in Excel  m400:03:57.8"/>
                        </p:tgtEl>
                      </p:cond>
                    </p:stCondLst>
                    <p:endSync evt="end" delay="0">
                      <p:rtn val="all"/>
                    </p:endSync>
                    <p:childTnLst>
                      <p:par>
                        <p:cTn id="437" fill="hold">
                          <p:stCondLst>
                            <p:cond delay="0"/>
                          </p:stCondLst>
                          <p:childTnLst>
                            <p:par>
                              <p:cTn id="438" fill="hold">
                                <p:stCondLst>
                                  <p:cond delay="0"/>
                                </p:stCondLst>
                                <p:childTnLst>
                                  <p:par>
                                    <p:cTn id="439" presetID="10" presetClass="exit" presetSubtype="0" fill="hold" grpId="1" nodeType="withEffect">
                                      <p:stCondLst>
                                        <p:cond delay="0"/>
                                      </p:stCondLst>
                                      <p:childTnLst>
                                        <p:animEffect transition="out" filter="fade">
                                          <p:cBhvr>
                                            <p:cTn id="440" dur="200"/>
                                            <p:tgtEl>
                                              <p:spTgt spid="73"/>
                                            </p:tgtEl>
                                          </p:cBhvr>
                                        </p:animEffect>
                                        <p:set>
                                          <p:cBhvr>
                                            <p:cTn id="441" dur="1" fill="hold">
                                              <p:stCondLst>
                                                <p:cond delay="199"/>
                                              </p:stCondLst>
                                            </p:cTn>
                                            <p:tgtEl>
                                              <p:spTgt spid="7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3:57.8"/>
                      </p:tgtEl>
                    </p:cond>
                  </p:nextCondLst>
                </p:seq>
                <p:seq concurrent="1" nextAc="seek">
                  <p:cTn id="442" restart="whenNotActive" fill="hold" evtFilter="cancelBubble" nodeType="interactiveSeq">
                    <p:stCondLst>
                      <p:cond evt="onMediaBookmark" delay="0">
                        <p:tgtEl>
                          <p14:bmkTgt spid="2" bmkName="Basic Math in Excel  m400:03:57.9"/>
                        </p:tgtEl>
                      </p:cond>
                    </p:stCondLst>
                    <p:endSync evt="end" delay="0">
                      <p:rtn val="all"/>
                    </p:endSync>
                    <p:childTnLst>
                      <p:par>
                        <p:cTn id="443" fill="hold">
                          <p:stCondLst>
                            <p:cond delay="0"/>
                          </p:stCondLst>
                          <p:childTnLst>
                            <p:par>
                              <p:cTn id="444" fill="hold">
                                <p:stCondLst>
                                  <p:cond delay="0"/>
                                </p:stCondLst>
                                <p:childTnLst>
                                  <p:par>
                                    <p:cTn id="445" presetID="10" presetClass="entr" presetSubtype="0" fill="hold" grpId="0" nodeType="withEffect">
                                      <p:stCondLst>
                                        <p:cond delay="0"/>
                                      </p:stCondLst>
                                      <p:childTnLst>
                                        <p:set>
                                          <p:cBhvr>
                                            <p:cTn id="446" dur="1" fill="hold">
                                              <p:stCondLst>
                                                <p:cond delay="0"/>
                                              </p:stCondLst>
                                            </p:cTn>
                                            <p:tgtEl>
                                              <p:spTgt spid="80"/>
                                            </p:tgtEl>
                                            <p:attrNameLst>
                                              <p:attrName>style.visibility</p:attrName>
                                            </p:attrNameLst>
                                          </p:cBhvr>
                                          <p:to>
                                            <p:strVal val="visible"/>
                                          </p:to>
                                        </p:set>
                                        <p:animEffect transition="in" filter="fade">
                                          <p:cBhvr>
                                            <p:cTn id="447" dur="200"/>
                                            <p:tgtEl>
                                              <p:spTgt spid="80"/>
                                            </p:tgtEl>
                                          </p:cBhvr>
                                        </p:animEffect>
                                      </p:childTnLst>
                                    </p:cTn>
                                  </p:par>
                                </p:childTnLst>
                              </p:cTn>
                            </p:par>
                          </p:childTnLst>
                        </p:cTn>
                      </p:par>
                    </p:childTnLst>
                  </p:cTn>
                  <p:nextCondLst>
                    <p:cond evt="onMediaBookmark" delay="0">
                      <p:tgtEl>
                        <p14:bmkTgt spid="2" bmkName="Basic Math in Excel  m400:03:57.9"/>
                      </p:tgtEl>
                    </p:cond>
                  </p:nextCondLst>
                </p:seq>
                <p:seq concurrent="1" nextAc="seek">
                  <p:cTn id="448" restart="whenNotActive" fill="hold" evtFilter="cancelBubble" nodeType="interactiveSeq">
                    <p:stCondLst>
                      <p:cond evt="onMediaBookmark" delay="0">
                        <p:tgtEl>
                          <p14:bmkTgt spid="2" bmkName="Basic Math in Excel  m400:04:03.2"/>
                        </p:tgtEl>
                      </p:cond>
                    </p:stCondLst>
                    <p:endSync evt="end" delay="0">
                      <p:rtn val="all"/>
                    </p:endSync>
                    <p:childTnLst>
                      <p:par>
                        <p:cTn id="449" fill="hold">
                          <p:stCondLst>
                            <p:cond delay="0"/>
                          </p:stCondLst>
                          <p:childTnLst>
                            <p:par>
                              <p:cTn id="450" fill="hold">
                                <p:stCondLst>
                                  <p:cond delay="0"/>
                                </p:stCondLst>
                                <p:childTnLst>
                                  <p:par>
                                    <p:cTn id="451" presetID="10" presetClass="exit" presetSubtype="0" fill="hold" grpId="1" nodeType="withEffect">
                                      <p:stCondLst>
                                        <p:cond delay="0"/>
                                      </p:stCondLst>
                                      <p:childTnLst>
                                        <p:animEffect transition="out" filter="fade">
                                          <p:cBhvr>
                                            <p:cTn id="452" dur="200"/>
                                            <p:tgtEl>
                                              <p:spTgt spid="80"/>
                                            </p:tgtEl>
                                          </p:cBhvr>
                                        </p:animEffect>
                                        <p:set>
                                          <p:cBhvr>
                                            <p:cTn id="453" dur="1" fill="hold">
                                              <p:stCondLst>
                                                <p:cond delay="199"/>
                                              </p:stCondLst>
                                            </p:cTn>
                                            <p:tgtEl>
                                              <p:spTgt spid="80"/>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4:03.2"/>
                      </p:tgtEl>
                    </p:cond>
                  </p:nextCondLst>
                </p:seq>
                <p:seq concurrent="1" nextAc="seek">
                  <p:cTn id="454" restart="whenNotActive" fill="hold" evtFilter="cancelBubble" nodeType="interactiveSeq">
                    <p:stCondLst>
                      <p:cond evt="onMediaBookmark" delay="0">
                        <p:tgtEl>
                          <p14:bmkTgt spid="2" bmkName="Basic Math in Excel  m400:04:03.3"/>
                        </p:tgtEl>
                      </p:cond>
                    </p:stCondLst>
                    <p:endSync evt="end" delay="0">
                      <p:rtn val="all"/>
                    </p:endSync>
                    <p:childTnLst>
                      <p:par>
                        <p:cTn id="455" fill="hold">
                          <p:stCondLst>
                            <p:cond delay="0"/>
                          </p:stCondLst>
                          <p:childTnLst>
                            <p:par>
                              <p:cTn id="456" fill="hold">
                                <p:stCondLst>
                                  <p:cond delay="0"/>
                                </p:stCondLst>
                                <p:childTnLst>
                                  <p:par>
                                    <p:cTn id="457" presetID="10" presetClass="entr" presetSubtype="0" fill="hold" grpId="0" nodeType="withEffect">
                                      <p:stCondLst>
                                        <p:cond delay="0"/>
                                      </p:stCondLst>
                                      <p:childTnLst>
                                        <p:set>
                                          <p:cBhvr>
                                            <p:cTn id="458" dur="1" fill="hold">
                                              <p:stCondLst>
                                                <p:cond delay="0"/>
                                              </p:stCondLst>
                                            </p:cTn>
                                            <p:tgtEl>
                                              <p:spTgt spid="81"/>
                                            </p:tgtEl>
                                            <p:attrNameLst>
                                              <p:attrName>style.visibility</p:attrName>
                                            </p:attrNameLst>
                                          </p:cBhvr>
                                          <p:to>
                                            <p:strVal val="visible"/>
                                          </p:to>
                                        </p:set>
                                        <p:animEffect transition="in" filter="fade">
                                          <p:cBhvr>
                                            <p:cTn id="459" dur="200"/>
                                            <p:tgtEl>
                                              <p:spTgt spid="81"/>
                                            </p:tgtEl>
                                          </p:cBhvr>
                                        </p:animEffect>
                                      </p:childTnLst>
                                    </p:cTn>
                                  </p:par>
                                </p:childTnLst>
                              </p:cTn>
                            </p:par>
                          </p:childTnLst>
                        </p:cTn>
                      </p:par>
                    </p:childTnLst>
                  </p:cTn>
                  <p:nextCondLst>
                    <p:cond evt="onMediaBookmark" delay="0">
                      <p:tgtEl>
                        <p14:bmkTgt spid="2" bmkName="Basic Math in Excel  m400:04:03.3"/>
                      </p:tgtEl>
                    </p:cond>
                  </p:nextCondLst>
                </p:seq>
                <p:seq concurrent="1" nextAc="seek">
                  <p:cTn id="460" restart="whenNotActive" fill="hold" evtFilter="cancelBubble" nodeType="interactiveSeq">
                    <p:stCondLst>
                      <p:cond evt="onMediaBookmark" delay="0">
                        <p:tgtEl>
                          <p14:bmkTgt spid="2" bmkName="Basic Math in Excel  m400:04:12.3"/>
                        </p:tgtEl>
                      </p:cond>
                    </p:stCondLst>
                    <p:endSync evt="end" delay="0">
                      <p:rtn val="all"/>
                    </p:endSync>
                    <p:childTnLst>
                      <p:par>
                        <p:cTn id="461" fill="hold">
                          <p:stCondLst>
                            <p:cond delay="0"/>
                          </p:stCondLst>
                          <p:childTnLst>
                            <p:par>
                              <p:cTn id="462" fill="hold">
                                <p:stCondLst>
                                  <p:cond delay="0"/>
                                </p:stCondLst>
                                <p:childTnLst>
                                  <p:par>
                                    <p:cTn id="463" presetID="10" presetClass="exit" presetSubtype="0" fill="hold" grpId="1" nodeType="withEffect">
                                      <p:stCondLst>
                                        <p:cond delay="0"/>
                                      </p:stCondLst>
                                      <p:childTnLst>
                                        <p:animEffect transition="out" filter="fade">
                                          <p:cBhvr>
                                            <p:cTn id="464" dur="200"/>
                                            <p:tgtEl>
                                              <p:spTgt spid="81"/>
                                            </p:tgtEl>
                                          </p:cBhvr>
                                        </p:animEffect>
                                        <p:set>
                                          <p:cBhvr>
                                            <p:cTn id="465" dur="1" fill="hold">
                                              <p:stCondLst>
                                                <p:cond delay="199"/>
                                              </p:stCondLst>
                                            </p:cTn>
                                            <p:tgtEl>
                                              <p:spTgt spid="81"/>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4:12.3"/>
                      </p:tgtEl>
                    </p:cond>
                  </p:nextCondLst>
                </p:seq>
                <p:seq concurrent="1" nextAc="seek">
                  <p:cTn id="466" restart="whenNotActive" fill="hold" evtFilter="cancelBubble" nodeType="interactiveSeq">
                    <p:stCondLst>
                      <p:cond evt="onMediaBookmark" delay="0">
                        <p:tgtEl>
                          <p14:bmkTgt spid="2" bmkName="Basic Math in Excel  m400:04:12.4"/>
                        </p:tgtEl>
                      </p:cond>
                    </p:stCondLst>
                    <p:endSync evt="end" delay="0">
                      <p:rtn val="all"/>
                    </p:endSync>
                    <p:childTnLst>
                      <p:par>
                        <p:cTn id="467" fill="hold">
                          <p:stCondLst>
                            <p:cond delay="0"/>
                          </p:stCondLst>
                          <p:childTnLst>
                            <p:par>
                              <p:cTn id="468" fill="hold">
                                <p:stCondLst>
                                  <p:cond delay="0"/>
                                </p:stCondLst>
                                <p:childTnLst>
                                  <p:par>
                                    <p:cTn id="469" presetID="10" presetClass="entr" presetSubtype="0" fill="hold" grpId="0" nodeType="withEffect">
                                      <p:stCondLst>
                                        <p:cond delay="0"/>
                                      </p:stCondLst>
                                      <p:childTnLst>
                                        <p:set>
                                          <p:cBhvr>
                                            <p:cTn id="470" dur="1" fill="hold">
                                              <p:stCondLst>
                                                <p:cond delay="0"/>
                                              </p:stCondLst>
                                            </p:cTn>
                                            <p:tgtEl>
                                              <p:spTgt spid="82"/>
                                            </p:tgtEl>
                                            <p:attrNameLst>
                                              <p:attrName>style.visibility</p:attrName>
                                            </p:attrNameLst>
                                          </p:cBhvr>
                                          <p:to>
                                            <p:strVal val="visible"/>
                                          </p:to>
                                        </p:set>
                                        <p:animEffect transition="in" filter="fade">
                                          <p:cBhvr>
                                            <p:cTn id="471" dur="200"/>
                                            <p:tgtEl>
                                              <p:spTgt spid="82"/>
                                            </p:tgtEl>
                                          </p:cBhvr>
                                        </p:animEffect>
                                      </p:childTnLst>
                                    </p:cTn>
                                  </p:par>
                                </p:childTnLst>
                              </p:cTn>
                            </p:par>
                          </p:childTnLst>
                        </p:cTn>
                      </p:par>
                    </p:childTnLst>
                  </p:cTn>
                  <p:nextCondLst>
                    <p:cond evt="onMediaBookmark" delay="0">
                      <p:tgtEl>
                        <p14:bmkTgt spid="2" bmkName="Basic Math in Excel  m400:04:12.4"/>
                      </p:tgtEl>
                    </p:cond>
                  </p:nextCondLst>
                </p:seq>
                <p:seq concurrent="1" nextAc="seek">
                  <p:cTn id="472" restart="whenNotActive" fill="hold" evtFilter="cancelBubble" nodeType="interactiveSeq">
                    <p:stCondLst>
                      <p:cond evt="onMediaBookmark" delay="0">
                        <p:tgtEl>
                          <p14:bmkTgt spid="2" bmkName="Basic Math in Excel  m400:04:16.4"/>
                        </p:tgtEl>
                      </p:cond>
                    </p:stCondLst>
                    <p:endSync evt="end" delay="0">
                      <p:rtn val="all"/>
                    </p:endSync>
                    <p:childTnLst>
                      <p:par>
                        <p:cTn id="473" fill="hold">
                          <p:stCondLst>
                            <p:cond delay="0"/>
                          </p:stCondLst>
                          <p:childTnLst>
                            <p:par>
                              <p:cTn id="474" fill="hold">
                                <p:stCondLst>
                                  <p:cond delay="0"/>
                                </p:stCondLst>
                                <p:childTnLst>
                                  <p:par>
                                    <p:cTn id="475" presetID="10" presetClass="exit" presetSubtype="0" fill="hold" grpId="1" nodeType="withEffect">
                                      <p:stCondLst>
                                        <p:cond delay="0"/>
                                      </p:stCondLst>
                                      <p:childTnLst>
                                        <p:animEffect transition="out" filter="fade">
                                          <p:cBhvr>
                                            <p:cTn id="476" dur="200"/>
                                            <p:tgtEl>
                                              <p:spTgt spid="82"/>
                                            </p:tgtEl>
                                          </p:cBhvr>
                                        </p:animEffect>
                                        <p:set>
                                          <p:cBhvr>
                                            <p:cTn id="477" dur="1" fill="hold">
                                              <p:stCondLst>
                                                <p:cond delay="199"/>
                                              </p:stCondLst>
                                            </p:cTn>
                                            <p:tgtEl>
                                              <p:spTgt spid="82"/>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4:16.4"/>
                      </p:tgtEl>
                    </p:cond>
                  </p:nextCondLst>
                </p:seq>
                <p:seq concurrent="1" nextAc="seek">
                  <p:cTn id="478" restart="whenNotActive" fill="hold" evtFilter="cancelBubble" nodeType="interactiveSeq">
                    <p:stCondLst>
                      <p:cond evt="onMediaBookmark" delay="0">
                        <p:tgtEl>
                          <p14:bmkTgt spid="2" bmkName="Basic Math in Excel  m400:04:16.5"/>
                        </p:tgtEl>
                      </p:cond>
                    </p:stCondLst>
                    <p:endSync evt="end" delay="0">
                      <p:rtn val="all"/>
                    </p:endSync>
                    <p:childTnLst>
                      <p:par>
                        <p:cTn id="479" fill="hold">
                          <p:stCondLst>
                            <p:cond delay="0"/>
                          </p:stCondLst>
                          <p:childTnLst>
                            <p:par>
                              <p:cTn id="480" fill="hold">
                                <p:stCondLst>
                                  <p:cond delay="0"/>
                                </p:stCondLst>
                                <p:childTnLst>
                                  <p:par>
                                    <p:cTn id="481" presetID="10" presetClass="entr" presetSubtype="0" fill="hold" grpId="0" nodeType="withEffect">
                                      <p:stCondLst>
                                        <p:cond delay="0"/>
                                      </p:stCondLst>
                                      <p:childTnLst>
                                        <p:set>
                                          <p:cBhvr>
                                            <p:cTn id="482" dur="1" fill="hold">
                                              <p:stCondLst>
                                                <p:cond delay="0"/>
                                              </p:stCondLst>
                                            </p:cTn>
                                            <p:tgtEl>
                                              <p:spTgt spid="83"/>
                                            </p:tgtEl>
                                            <p:attrNameLst>
                                              <p:attrName>style.visibility</p:attrName>
                                            </p:attrNameLst>
                                          </p:cBhvr>
                                          <p:to>
                                            <p:strVal val="visible"/>
                                          </p:to>
                                        </p:set>
                                        <p:animEffect transition="in" filter="fade">
                                          <p:cBhvr>
                                            <p:cTn id="483" dur="200"/>
                                            <p:tgtEl>
                                              <p:spTgt spid="83"/>
                                            </p:tgtEl>
                                          </p:cBhvr>
                                        </p:animEffect>
                                      </p:childTnLst>
                                    </p:cTn>
                                  </p:par>
                                </p:childTnLst>
                              </p:cTn>
                            </p:par>
                          </p:childTnLst>
                        </p:cTn>
                      </p:par>
                    </p:childTnLst>
                  </p:cTn>
                  <p:nextCondLst>
                    <p:cond evt="onMediaBookmark" delay="0">
                      <p:tgtEl>
                        <p14:bmkTgt spid="2" bmkName="Basic Math in Excel  m400:04:16.5"/>
                      </p:tgtEl>
                    </p:cond>
                  </p:nextCondLst>
                </p:seq>
                <p:seq concurrent="1" nextAc="seek">
                  <p:cTn id="484" restart="whenNotActive" fill="hold" evtFilter="cancelBubble" nodeType="interactiveSeq">
                    <p:stCondLst>
                      <p:cond evt="onMediaBookmark" delay="0">
                        <p:tgtEl>
                          <p14:bmkTgt spid="2" bmkName="Basic Math in Excel  m400:04:18.2"/>
                        </p:tgtEl>
                      </p:cond>
                    </p:stCondLst>
                    <p:endSync evt="end" delay="0">
                      <p:rtn val="all"/>
                    </p:endSync>
                    <p:childTnLst>
                      <p:par>
                        <p:cTn id="485" fill="hold">
                          <p:stCondLst>
                            <p:cond delay="0"/>
                          </p:stCondLst>
                          <p:childTnLst>
                            <p:par>
                              <p:cTn id="486" fill="hold">
                                <p:stCondLst>
                                  <p:cond delay="0"/>
                                </p:stCondLst>
                                <p:childTnLst>
                                  <p:par>
                                    <p:cTn id="487" presetID="10" presetClass="exit" presetSubtype="0" fill="hold" grpId="1" nodeType="withEffect">
                                      <p:stCondLst>
                                        <p:cond delay="0"/>
                                      </p:stCondLst>
                                      <p:childTnLst>
                                        <p:animEffect transition="out" filter="fade">
                                          <p:cBhvr>
                                            <p:cTn id="488" dur="200"/>
                                            <p:tgtEl>
                                              <p:spTgt spid="83"/>
                                            </p:tgtEl>
                                          </p:cBhvr>
                                        </p:animEffect>
                                        <p:set>
                                          <p:cBhvr>
                                            <p:cTn id="489" dur="1" fill="hold">
                                              <p:stCondLst>
                                                <p:cond delay="199"/>
                                              </p:stCondLst>
                                            </p:cTn>
                                            <p:tgtEl>
                                              <p:spTgt spid="83"/>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4:18.2"/>
                      </p:tgtEl>
                    </p:cond>
                  </p:nextCondLst>
                </p:seq>
                <p:seq concurrent="1" nextAc="seek">
                  <p:cTn id="490" restart="whenNotActive" fill="hold" evtFilter="cancelBubble" nodeType="interactiveSeq">
                    <p:stCondLst>
                      <p:cond evt="onMediaBookmark" delay="0">
                        <p:tgtEl>
                          <p14:bmkTgt spid="2" bmkName="Basic Math in Excel  m400:04:18.3"/>
                        </p:tgtEl>
                      </p:cond>
                    </p:stCondLst>
                    <p:endSync evt="end" delay="0">
                      <p:rtn val="all"/>
                    </p:endSync>
                    <p:childTnLst>
                      <p:par>
                        <p:cTn id="491" fill="hold">
                          <p:stCondLst>
                            <p:cond delay="0"/>
                          </p:stCondLst>
                          <p:childTnLst>
                            <p:par>
                              <p:cTn id="492" fill="hold">
                                <p:stCondLst>
                                  <p:cond delay="0"/>
                                </p:stCondLst>
                                <p:childTnLst>
                                  <p:par>
                                    <p:cTn id="493" presetID="10" presetClass="entr" presetSubtype="0" fill="hold" grpId="0" nodeType="withEffect">
                                      <p:stCondLst>
                                        <p:cond delay="0"/>
                                      </p:stCondLst>
                                      <p:childTnLst>
                                        <p:set>
                                          <p:cBhvr>
                                            <p:cTn id="494" dur="1" fill="hold">
                                              <p:stCondLst>
                                                <p:cond delay="0"/>
                                              </p:stCondLst>
                                            </p:cTn>
                                            <p:tgtEl>
                                              <p:spTgt spid="97"/>
                                            </p:tgtEl>
                                            <p:attrNameLst>
                                              <p:attrName>style.visibility</p:attrName>
                                            </p:attrNameLst>
                                          </p:cBhvr>
                                          <p:to>
                                            <p:strVal val="visible"/>
                                          </p:to>
                                        </p:set>
                                        <p:animEffect transition="in" filter="fade">
                                          <p:cBhvr>
                                            <p:cTn id="495" dur="200"/>
                                            <p:tgtEl>
                                              <p:spTgt spid="97"/>
                                            </p:tgtEl>
                                          </p:cBhvr>
                                        </p:animEffect>
                                      </p:childTnLst>
                                    </p:cTn>
                                  </p:par>
                                </p:childTnLst>
                              </p:cTn>
                            </p:par>
                          </p:childTnLst>
                        </p:cTn>
                      </p:par>
                    </p:childTnLst>
                  </p:cTn>
                  <p:nextCondLst>
                    <p:cond evt="onMediaBookmark" delay="0">
                      <p:tgtEl>
                        <p14:bmkTgt spid="2" bmkName="Basic Math in Excel  m400:04:18.3"/>
                      </p:tgtEl>
                    </p:cond>
                  </p:nextCondLst>
                </p:seq>
                <p:seq concurrent="1" nextAc="seek">
                  <p:cTn id="496" restart="whenNotActive" fill="hold" evtFilter="cancelBubble" nodeType="interactiveSeq">
                    <p:stCondLst>
                      <p:cond evt="onMediaBookmark" delay="0">
                        <p:tgtEl>
                          <p14:bmkTgt spid="2" bmkName="Basic Math in Excel  m400:04:24.7"/>
                        </p:tgtEl>
                      </p:cond>
                    </p:stCondLst>
                    <p:endSync evt="end" delay="0">
                      <p:rtn val="all"/>
                    </p:endSync>
                    <p:childTnLst>
                      <p:par>
                        <p:cTn id="497" fill="hold">
                          <p:stCondLst>
                            <p:cond delay="0"/>
                          </p:stCondLst>
                          <p:childTnLst>
                            <p:par>
                              <p:cTn id="498" fill="hold">
                                <p:stCondLst>
                                  <p:cond delay="0"/>
                                </p:stCondLst>
                                <p:childTnLst>
                                  <p:par>
                                    <p:cTn id="499" presetID="10" presetClass="exit" presetSubtype="0" fill="hold" grpId="1" nodeType="withEffect">
                                      <p:stCondLst>
                                        <p:cond delay="0"/>
                                      </p:stCondLst>
                                      <p:childTnLst>
                                        <p:animEffect transition="out" filter="fade">
                                          <p:cBhvr>
                                            <p:cTn id="500" dur="200"/>
                                            <p:tgtEl>
                                              <p:spTgt spid="97"/>
                                            </p:tgtEl>
                                          </p:cBhvr>
                                        </p:animEffect>
                                        <p:set>
                                          <p:cBhvr>
                                            <p:cTn id="501" dur="1" fill="hold">
                                              <p:stCondLst>
                                                <p:cond delay="199"/>
                                              </p:stCondLst>
                                            </p:cTn>
                                            <p:tgtEl>
                                              <p:spTgt spid="97"/>
                                            </p:tgtEl>
                                            <p:attrNameLst>
                                              <p:attrName>style.visibility</p:attrName>
                                            </p:attrNameLst>
                                          </p:cBhvr>
                                          <p:to>
                                            <p:strVal val="hidden"/>
                                          </p:to>
                                        </p:set>
                                      </p:childTnLst>
                                    </p:cTn>
                                  </p:par>
                                </p:childTnLst>
                              </p:cTn>
                            </p:par>
                          </p:childTnLst>
                        </p:cTn>
                      </p:par>
                    </p:childTnLst>
                  </p:cTn>
                  <p:nextCondLst>
                    <p:cond evt="onMediaBookmark" delay="0">
                      <p:tgtEl>
                        <p14:bmkTgt spid="2" bmkName="Basic Math in Excel  m400:04:24.7"/>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6" grpId="0" animBg="1"/>
          <p:bldP spid="46" grpId="1" animBg="1"/>
          <p:bldP spid="70" grpId="0" animBg="1"/>
          <p:bldP spid="70" grpId="1" animBg="1"/>
          <p:bldP spid="71" grpId="0" animBg="1"/>
          <p:bldP spid="71" grpId="1" animBg="1"/>
          <p:bldP spid="72" grpId="0" animBg="1"/>
          <p:bldP spid="72" grpId="1" animBg="1"/>
          <p:bldP spid="73" grpId="0" animBg="1"/>
          <p:bldP spid="73" grpId="1" animBg="1"/>
          <p:bldP spid="80" grpId="0" animBg="1"/>
          <p:bldP spid="80" grpId="1" animBg="1"/>
          <p:bldP spid="81" grpId="0" animBg="1"/>
          <p:bldP spid="81" grpId="1" animBg="1"/>
          <p:bldP spid="82" grpId="0" animBg="1"/>
          <p:bldP spid="82" grpId="1" animBg="1"/>
          <p:bldP spid="83" grpId="0" animBg="1"/>
          <p:bldP spid="83" grpId="1" animBg="1"/>
          <p:bldP spid="97" grpId="0" animBg="1"/>
          <p:bldP spid="97" grpId="1" animBg="1"/>
          <p:bldP spid="62" grpId="0" animBg="1"/>
          <p:bldP spid="6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8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video>
                  <p:cMediaNode vol="8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bldLst>
          <p:bldP spid="62" grpId="0" animBg="1"/>
          <p:bldP spid="62"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p:nvSpPr>
        <p:spPr>
          <a:xfrm>
            <a:off x="1015206" y="487212"/>
            <a:ext cx="8305799" cy="430887"/>
          </a:xfrm>
          <a:prstGeom prst="rect">
            <a:avLst/>
          </a:prstGeom>
          <a:noFill/>
        </p:spPr>
        <p:txBody>
          <a:bodyPr wrap="square" lIns="91417" tIns="45708" rIns="91417" bIns="45708" rtlCol="0">
            <a:spAutoFit/>
          </a:bodyPr>
          <a:lstStyle/>
          <a:p>
            <a:pPr defTabSz="1300390"/>
            <a:r>
              <a:rPr lang="en-US" sz="2100" dirty="0">
                <a:solidFill>
                  <a:prstClr val="white"/>
                </a:solidFill>
                <a:latin typeface="Segoe UI Light" pitchFamily="34" charset="0"/>
                <a:ea typeface="Segoe UI" pitchFamily="34" charset="0"/>
                <a:cs typeface="Segoe UI" pitchFamily="34" charset="0"/>
              </a:rPr>
              <a:t>Help</a:t>
            </a:r>
          </a:p>
        </p:txBody>
      </p:sp>
      <p:sp>
        <p:nvSpPr>
          <p:cNvPr id="10" name="TextBox 9">
            <a:hlinkClick r:id="rId2"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300390"/>
            <a:r>
              <a:rPr lang="en-US" sz="1100" dirty="0">
                <a:solidFill>
                  <a:prstClr val="white"/>
                </a:solidFill>
                <a:latin typeface="Segoe UI Light" pitchFamily="34" charset="0"/>
                <a:hlinkClick r:id="rId2" action="ppaction://hlinksldjump"/>
              </a:rPr>
              <a:t>Course summary</a:t>
            </a:r>
            <a:endParaRPr lang="en-US" sz="1100" dirty="0">
              <a:solidFill>
                <a:prstClr val="white"/>
              </a:solidFill>
              <a:latin typeface="Segoe UI Light" pitchFamily="34" charset="0"/>
            </a:endParaRPr>
          </a:p>
        </p:txBody>
      </p:sp>
      <p:grpSp>
        <p:nvGrpSpPr>
          <p:cNvPr id="11" name="Group 10"/>
          <p:cNvGrpSpPr/>
          <p:nvPr/>
        </p:nvGrpSpPr>
        <p:grpSpPr>
          <a:xfrm>
            <a:off x="12224322" y="646726"/>
            <a:ext cx="208497" cy="233769"/>
            <a:chOff x="9889420" y="664799"/>
            <a:chExt cx="208497" cy="233769"/>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3" name="Straight Connector 12"/>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3" name="Picture 22">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59" name="Rectangle 58"/>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300390"/>
            <a:endParaRPr lang="en-US" sz="2600">
              <a:solidFill>
                <a:prstClr val="white"/>
              </a:solidFill>
            </a:endParaRPr>
          </a:p>
        </p:txBody>
      </p:sp>
      <p:sp>
        <p:nvSpPr>
          <p:cNvPr id="62" name="TextBox 61"/>
          <p:cNvSpPr txBox="1"/>
          <p:nvPr/>
        </p:nvSpPr>
        <p:spPr>
          <a:xfrm>
            <a:off x="1015207" y="487212"/>
            <a:ext cx="8215089" cy="415474"/>
          </a:xfrm>
          <a:prstGeom prst="rect">
            <a:avLst/>
          </a:prstGeom>
          <a:noFill/>
        </p:spPr>
        <p:txBody>
          <a:bodyPr wrap="square" lIns="91417" tIns="45708" rIns="91417" bIns="45708" rtlCol="0">
            <a:spAutoFit/>
          </a:bodyPr>
          <a:lstStyle/>
          <a:p>
            <a:pPr defTabSz="1300390"/>
            <a:r>
              <a:rPr lang="en-US" sz="2100" dirty="0" smtClean="0">
                <a:solidFill>
                  <a:prstClr val="white"/>
                </a:solidFill>
                <a:latin typeface="Segoe UI Light" pitchFamily="34" charset="0"/>
              </a:rPr>
              <a:t>Course summary—Basic math in Excel 2013 </a:t>
            </a:r>
            <a:endParaRPr lang="en-US" sz="2100" dirty="0">
              <a:solidFill>
                <a:prstClr val="white"/>
              </a:solidFill>
              <a:latin typeface="Segoe UI Light" pitchFamily="34" charset="0"/>
            </a:endParaRPr>
          </a:p>
        </p:txBody>
      </p:sp>
      <p:sp>
        <p:nvSpPr>
          <p:cNvPr id="58"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87"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88"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89" name="Media Placeholder 8">
            <a:hlinkClick r:id="rId5" action="ppaction://hlinksldjump"/>
          </p:cNvPr>
          <p:cNvPicPr>
            <a:picLocks/>
          </p:cNvPicPr>
          <p:nvPr/>
        </p:nvPicPr>
        <p:blipFill>
          <a:blip r:embed="rId6">
            <a:extLst>
              <a:ext uri="{28A0092B-C50C-407E-A947-70E740481C1C}">
                <a14:useLocalDpi xmlns:a14="http://schemas.microsoft.com/office/drawing/2010/main" val="0"/>
              </a:ext>
            </a:extLst>
          </a:blip>
          <a:stretch>
            <a:fillRect/>
          </a:stretch>
        </p:blipFill>
        <p:spPr>
          <a:xfrm>
            <a:off x="3199081" y="8495913"/>
            <a:ext cx="1115568" cy="630936"/>
          </a:xfrm>
          <a:prstGeom prst="rect">
            <a:avLst/>
          </a:prstGeom>
        </p:spPr>
      </p:pic>
      <p:pic>
        <p:nvPicPr>
          <p:cNvPr id="90" name="Media Placeholder 7">
            <a:hlinkClick r:id="rId7" action="ppaction://hlinksldjump"/>
          </p:cNvPr>
          <p:cNvPicPr>
            <a:picLocks/>
          </p:cNvPicPr>
          <p:nvPr/>
        </p:nvPicPr>
        <p:blipFill>
          <a:blip r:embed="rId8">
            <a:extLst>
              <a:ext uri="{28A0092B-C50C-407E-A947-70E740481C1C}">
                <a14:useLocalDpi xmlns:a14="http://schemas.microsoft.com/office/drawing/2010/main" val="0"/>
              </a:ext>
            </a:extLst>
          </a:blip>
          <a:stretch>
            <a:fillRect/>
          </a:stretch>
        </p:blipFill>
        <p:spPr>
          <a:xfrm>
            <a:off x="4564062" y="8496209"/>
            <a:ext cx="1115568" cy="630936"/>
          </a:xfrm>
          <a:prstGeom prst="rect">
            <a:avLst/>
          </a:prstGeom>
        </p:spPr>
      </p:pic>
      <p:pic>
        <p:nvPicPr>
          <p:cNvPr id="91" name="Media Placeholder 6">
            <a:hlinkClick r:id="rId9" action="ppaction://hlinksldjump"/>
          </p:cNvPr>
          <p:cNvPicPr>
            <a:picLocks/>
          </p:cNvPicPr>
          <p:nvPr/>
        </p:nvPicPr>
        <p:blipFill>
          <a:blip r:embed="rId10">
            <a:extLst>
              <a:ext uri="{28A0092B-C50C-407E-A947-70E740481C1C}">
                <a14:useLocalDpi xmlns:a14="http://schemas.microsoft.com/office/drawing/2010/main" val="0"/>
              </a:ext>
            </a:extLst>
          </a:blip>
          <a:stretch>
            <a:fillRect/>
          </a:stretch>
        </p:blipFill>
        <p:spPr>
          <a:xfrm>
            <a:off x="5940693" y="8495913"/>
            <a:ext cx="1115568" cy="630936"/>
          </a:xfrm>
          <a:prstGeom prst="rect">
            <a:avLst/>
          </a:prstGeom>
        </p:spPr>
      </p:pic>
      <p:pic>
        <p:nvPicPr>
          <p:cNvPr id="92" name="Media Placeholder 5">
            <a:hlinkClick r:id="rId11" action="ppaction://hlinksldjump"/>
          </p:cNvPr>
          <p:cNvPicPr>
            <a:picLocks/>
          </p:cNvPicPr>
          <p:nvPr/>
        </p:nvPicPr>
        <p:blipFill>
          <a:blip r:embed="rId12">
            <a:extLst>
              <a:ext uri="{28A0092B-C50C-407E-A947-70E740481C1C}">
                <a14:useLocalDpi xmlns:a14="http://schemas.microsoft.com/office/drawing/2010/main" val="0"/>
              </a:ext>
            </a:extLst>
          </a:blip>
          <a:stretch>
            <a:fillRect/>
          </a:stretch>
        </p:blipFill>
        <p:spPr>
          <a:xfrm>
            <a:off x="7309118" y="8495913"/>
            <a:ext cx="1115568" cy="630936"/>
          </a:xfrm>
          <a:prstGeom prst="rect">
            <a:avLst/>
          </a:prstGeom>
        </p:spPr>
      </p:pic>
      <p:pic>
        <p:nvPicPr>
          <p:cNvPr id="93" name="Media Placeholder 3">
            <a:hlinkClick r:id="rId13" action="ppaction://hlinksldjump"/>
          </p:cNvPr>
          <p:cNvPicPr>
            <a:picLocks/>
          </p:cNvPicPr>
          <p:nvPr/>
        </p:nvPicPr>
        <p:blipFill>
          <a:blip r:embed="rId14">
            <a:extLst>
              <a:ext uri="{28A0092B-C50C-407E-A947-70E740481C1C}">
                <a14:useLocalDpi xmlns:a14="http://schemas.microsoft.com/office/drawing/2010/main" val="0"/>
              </a:ext>
            </a:extLst>
          </a:blip>
          <a:stretch>
            <a:fillRect/>
          </a:stretch>
        </p:blipFill>
        <p:spPr>
          <a:xfrm>
            <a:off x="8672512" y="8496209"/>
            <a:ext cx="1115568" cy="630936"/>
          </a:xfrm>
          <a:prstGeom prst="rect">
            <a:avLst/>
          </a:prstGeom>
        </p:spPr>
      </p:pic>
      <p:pic>
        <p:nvPicPr>
          <p:cNvPr id="94" name="Media Placeholder 2">
            <a:hlinkClick r:id="rId2" action="ppaction://hlinksldjump"/>
          </p:cNvPr>
          <p:cNvPicPr>
            <a:picLocks/>
          </p:cNvPicPr>
          <p:nvPr/>
        </p:nvPicPr>
        <p:blipFill>
          <a:blip r:embed="rId15">
            <a:extLst>
              <a:ext uri="{28A0092B-C50C-407E-A947-70E740481C1C}">
                <a14:useLocalDpi xmlns:a14="http://schemas.microsoft.com/office/drawing/2010/main" val="0"/>
              </a:ext>
            </a:extLst>
          </a:blip>
          <a:stretch>
            <a:fillRect/>
          </a:stretch>
        </p:blipFill>
        <p:spPr>
          <a:xfrm>
            <a:off x="10037763" y="8495763"/>
            <a:ext cx="1115568" cy="630936"/>
          </a:xfrm>
          <a:prstGeom prst="rect">
            <a:avLst/>
          </a:prstGeom>
        </p:spPr>
      </p:pic>
      <p:pic>
        <p:nvPicPr>
          <p:cNvPr id="95" name="Media Placeholder 8">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9081" y="8495913"/>
            <a:ext cx="1115476" cy="627836"/>
          </a:xfrm>
          <a:prstGeom prst="rect">
            <a:avLst/>
          </a:prstGeom>
        </p:spPr>
      </p:pic>
      <p:pic>
        <p:nvPicPr>
          <p:cNvPr id="96" name="Media Placeholder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4063" y="8496209"/>
            <a:ext cx="1114425" cy="627244"/>
          </a:xfrm>
          <a:prstGeom prst="rect">
            <a:avLst/>
          </a:prstGeom>
        </p:spPr>
      </p:pic>
      <p:pic>
        <p:nvPicPr>
          <p:cNvPr id="97" name="Media Placeholder 6">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40693" y="8495913"/>
            <a:ext cx="1115476" cy="627836"/>
          </a:xfrm>
          <a:prstGeom prst="rect">
            <a:avLst/>
          </a:prstGeom>
        </p:spPr>
      </p:pic>
      <p:pic>
        <p:nvPicPr>
          <p:cNvPr id="98" name="Media Placeholder 5">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09118" y="8495913"/>
            <a:ext cx="1115476" cy="627836"/>
          </a:xfrm>
          <a:prstGeom prst="rect">
            <a:avLst/>
          </a:prstGeom>
        </p:spPr>
      </p:pic>
      <p:pic>
        <p:nvPicPr>
          <p:cNvPr id="99" name="Media Placeholder 3">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672513" y="8496209"/>
            <a:ext cx="1114425" cy="627244"/>
          </a:xfrm>
          <a:prstGeom prst="rect">
            <a:avLst/>
          </a:prstGeom>
        </p:spPr>
      </p:pic>
      <p:sp>
        <p:nvSpPr>
          <p:cNvPr id="100" name="Rectangle 99">
            <a:hlinkClick r:id="rId7" action="ppaction://hlinksldjump"/>
          </p:cNvPr>
          <p:cNvSpPr/>
          <p:nvPr/>
        </p:nvSpPr>
        <p:spPr>
          <a:xfrm>
            <a:off x="4555481" y="8484664"/>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hlinkClick r:id="rId5" action="ppaction://hlinksldjump"/>
          </p:cNvPr>
          <p:cNvSpPr/>
          <p:nvPr/>
        </p:nvSpPr>
        <p:spPr>
          <a:xfrm>
            <a:off x="3184287" y="8490889"/>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TextBox 101"/>
          <p:cNvSpPr txBox="1"/>
          <p:nvPr/>
        </p:nvSpPr>
        <p:spPr>
          <a:xfrm>
            <a:off x="7316906"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103" name="TextBox 102"/>
          <p:cNvSpPr txBox="1"/>
          <p:nvPr/>
        </p:nvSpPr>
        <p:spPr>
          <a:xfrm>
            <a:off x="10040261"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104" name="TextBox 103"/>
          <p:cNvSpPr txBox="1"/>
          <p:nvPr/>
        </p:nvSpPr>
        <p:spPr>
          <a:xfrm>
            <a:off x="8678777"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105" name="TextBox 104"/>
          <p:cNvSpPr txBox="1"/>
          <p:nvPr/>
        </p:nvSpPr>
        <p:spPr>
          <a:xfrm>
            <a:off x="1823288"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106" name="TextBox 105"/>
          <p:cNvSpPr txBox="1"/>
          <p:nvPr/>
        </p:nvSpPr>
        <p:spPr>
          <a:xfrm>
            <a:off x="321130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107" name="TextBox 106"/>
          <p:cNvSpPr txBox="1"/>
          <p:nvPr/>
        </p:nvSpPr>
        <p:spPr>
          <a:xfrm>
            <a:off x="456489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108" name="TextBox 107"/>
          <p:cNvSpPr txBox="1"/>
          <p:nvPr/>
        </p:nvSpPr>
        <p:spPr>
          <a:xfrm>
            <a:off x="5947646"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109" name="Rectangle 108">
            <a:hlinkClick r:id="rId9" action="ppaction://hlinksldjump"/>
          </p:cNvPr>
          <p:cNvSpPr/>
          <p:nvPr/>
        </p:nvSpPr>
        <p:spPr>
          <a:xfrm>
            <a:off x="5927934" y="848885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2" name="Picture 4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pic>
        <p:nvPicPr>
          <p:cNvPr id="43" name="Picture 42">
            <a:hlinkClick r:id="" action="ppaction://hlinkshowjump?jump=nextslide"/>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pic>
        <p:nvPicPr>
          <p:cNvPr id="44" name="Media Placeholder 11">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45" name="Rectangle 44">
            <a:hlinkClick r:id="rId18" action="ppaction://hlinksldjump"/>
          </p:cNvPr>
          <p:cNvSpPr/>
          <p:nvPr/>
        </p:nvSpPr>
        <p:spPr>
          <a:xfrm>
            <a:off x="1811147" y="848521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47"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48"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49"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50" name="TextBox 49"/>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51" name="TextBox 50"/>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52" name="TextBox 51"/>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53" name="TextBox 52"/>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
        <p:nvSpPr>
          <p:cNvPr id="54" name="Subtitle 2"/>
          <p:cNvSpPr txBox="1">
            <a:spLocks/>
          </p:cNvSpPr>
          <p:nvPr/>
        </p:nvSpPr>
        <p:spPr>
          <a:xfrm>
            <a:off x="6715847" y="4649787"/>
            <a:ext cx="4376498" cy="2858059"/>
          </a:xfrm>
          <a:prstGeom prst="rect">
            <a:avLst/>
          </a:prstGeom>
        </p:spPr>
        <p:txBody>
          <a:bodyPr vert="horz" lIns="130039" tIns="65020" rIns="130039" bIns="65020" rtlCol="0">
            <a:normAutofit/>
          </a:bodyPr>
          <a:lstStyle>
            <a:lvl1pPr marL="487647" indent="-487647" algn="l" defTabSz="130039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568" indent="-406372" algn="l" defTabSz="130039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488" indent="-325098" algn="l" defTabSz="130039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684"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880"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607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627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6466"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661" indent="-325098" algn="l" defTabSz="130039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pitchFamily="34" charset="0"/>
              <a:buNone/>
            </a:pPr>
            <a:r>
              <a:rPr lang="en-US" sz="2400" b="1" dirty="0" smtClean="0">
                <a:solidFill>
                  <a:srgbClr val="C00000"/>
                </a:solidFill>
                <a:latin typeface="Segoe UI Light" pitchFamily="34" charset="0"/>
                <a:ea typeface="Segoe UI" pitchFamily="34" charset="0"/>
                <a:cs typeface="Segoe UI" pitchFamily="34" charset="0"/>
              </a:rPr>
              <a:t>See also</a:t>
            </a:r>
          </a:p>
          <a:p>
            <a:pPr marL="339725" indent="-339725"/>
            <a:r>
              <a:rPr lang="en-US" sz="1700" dirty="0" smtClean="0">
                <a:latin typeface="Segoe UI Light" pitchFamily="34" charset="0"/>
                <a:ea typeface="Segoe UI" pitchFamily="34" charset="0"/>
                <a:cs typeface="Segoe UI" pitchFamily="34" charset="0"/>
                <a:hlinkClick r:id="rId20"/>
              </a:rPr>
              <a:t>More training courses</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ea typeface="Segoe UI" pitchFamily="34" charset="0"/>
                <a:cs typeface="Segoe UI" pitchFamily="34" charset="0"/>
                <a:hlinkClick r:id="rId21"/>
              </a:rPr>
              <a:t>Office Compatibility Pack</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ea typeface="Segoe UI" pitchFamily="34" charset="0"/>
                <a:cs typeface="Segoe UI" pitchFamily="34" charset="0"/>
                <a:hlinkClick r:id="rId22"/>
              </a:rPr>
              <a:t>Use AutoSum to sum numbers</a:t>
            </a:r>
            <a:endParaRPr lang="en-US" sz="1700" dirty="0" smtClean="0">
              <a:latin typeface="Segoe UI Light" pitchFamily="34" charset="0"/>
              <a:ea typeface="Segoe UI" pitchFamily="34" charset="0"/>
              <a:cs typeface="Segoe UI" pitchFamily="34" charset="0"/>
            </a:endParaRPr>
          </a:p>
          <a:p>
            <a:pPr marL="339725" indent="-339725"/>
            <a:r>
              <a:rPr lang="en-US" sz="1700" dirty="0" smtClean="0">
                <a:latin typeface="Segoe UI Light" pitchFamily="34" charset="0"/>
                <a:ea typeface="Segoe UI" pitchFamily="34" charset="0"/>
                <a:cs typeface="Segoe UI" pitchFamily="34" charset="0"/>
                <a:hlinkClick r:id="rId23"/>
              </a:rPr>
              <a:t>Sum numbers by creating a formula</a:t>
            </a:r>
            <a:endParaRPr lang="en-US" sz="1700" dirty="0" smtClean="0">
              <a:latin typeface="Segoe UI Light" pitchFamily="34" charset="0"/>
              <a:ea typeface="Segoe UI" pitchFamily="34" charset="0"/>
              <a:cs typeface="Segoe UI" pitchFamily="34" charset="0"/>
            </a:endParaRPr>
          </a:p>
        </p:txBody>
      </p:sp>
      <p:sp>
        <p:nvSpPr>
          <p:cNvPr id="55" name="Text Placeholder 6"/>
          <p:cNvSpPr txBox="1">
            <a:spLocks/>
          </p:cNvSpPr>
          <p:nvPr/>
        </p:nvSpPr>
        <p:spPr>
          <a:xfrm>
            <a:off x="1903015" y="1246341"/>
            <a:ext cx="4352544" cy="6070446"/>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2400" b="1" dirty="0">
                <a:solidFill>
                  <a:srgbClr val="C00000"/>
                </a:solidFill>
                <a:latin typeface="Segoe UI Light" pitchFamily="34" charset="0"/>
                <a:ea typeface="Segoe UI" pitchFamily="34" charset="0"/>
                <a:cs typeface="Segoe UI" pitchFamily="34" charset="0"/>
              </a:rPr>
              <a:t>Let Excel be your </a:t>
            </a:r>
            <a:r>
              <a:rPr lang="en-US" sz="2400" b="1" dirty="0" smtClean="0">
                <a:solidFill>
                  <a:srgbClr val="C00000"/>
                </a:solidFill>
                <a:latin typeface="Segoe UI Light" pitchFamily="34" charset="0"/>
                <a:ea typeface="Segoe UI" pitchFamily="34" charset="0"/>
                <a:cs typeface="Segoe UI" pitchFamily="34" charset="0"/>
              </a:rPr>
              <a:t>calculator</a:t>
            </a:r>
          </a:p>
          <a:p>
            <a:pPr marL="0" indent="0">
              <a:spcBef>
                <a:spcPts val="400"/>
              </a:spcBef>
              <a:buNone/>
            </a:pPr>
            <a:r>
              <a:rPr lang="en-US" sz="1400" dirty="0">
                <a:solidFill>
                  <a:prstClr val="black">
                    <a:lumMod val="75000"/>
                    <a:lumOff val="25000"/>
                  </a:prstClr>
                </a:solidFill>
                <a:latin typeface="Segoe UI Light" pitchFamily="34" charset="0"/>
                <a:ea typeface="Segoe UI" pitchFamily="34" charset="0"/>
                <a:cs typeface="Segoe UI" pitchFamily="34" charset="0"/>
              </a:rPr>
              <a:t>With a simple formula, Excel can perform calculations on numbers using operators, such as the plus sign, and functions, such as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SUM.  </a:t>
            </a:r>
          </a:p>
          <a:p>
            <a:pPr marL="0" indent="0">
              <a:spcBef>
                <a:spcPts val="400"/>
              </a:spcBef>
              <a:buNone/>
            </a:pPr>
            <a:r>
              <a:rPr lang="en-US" sz="2400" b="1" dirty="0" smtClean="0">
                <a:solidFill>
                  <a:srgbClr val="C00000"/>
                </a:solidFill>
                <a:latin typeface="Segoe UI Light" pitchFamily="34" charset="0"/>
                <a:ea typeface="Segoe UI" pitchFamily="34" charset="0"/>
                <a:cs typeface="Segoe UI" pitchFamily="34" charset="0"/>
              </a:rPr>
              <a:t>Add numbers </a:t>
            </a:r>
          </a:p>
          <a:p>
            <a:pPr marL="0" indent="0">
              <a:spcBef>
                <a:spcPts val="400"/>
              </a:spcBef>
              <a:buNone/>
            </a:pPr>
            <a:r>
              <a:rPr lang="en-US" sz="1400" dirty="0">
                <a:solidFill>
                  <a:prstClr val="black">
                    <a:lumMod val="75000"/>
                    <a:lumOff val="25000"/>
                  </a:prstClr>
                </a:solidFill>
                <a:latin typeface="Segoe UI Light" pitchFamily="34" charset="0"/>
                <a:ea typeface="Segoe UI" pitchFamily="34" charset="0"/>
                <a:cs typeface="Segoe UI" pitchFamily="34" charset="0"/>
              </a:rPr>
              <a:t>To add numbers, you use the plus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sign (+). A </a:t>
            </a:r>
            <a:r>
              <a:rPr lang="en-US" sz="1400" dirty="0">
                <a:solidFill>
                  <a:prstClr val="black">
                    <a:lumMod val="75000"/>
                    <a:lumOff val="25000"/>
                  </a:prstClr>
                </a:solidFill>
                <a:latin typeface="Segoe UI Light" pitchFamily="34" charset="0"/>
                <a:ea typeface="Segoe UI" pitchFamily="34" charset="0"/>
                <a:cs typeface="Segoe UI" pitchFamily="34" charset="0"/>
              </a:rPr>
              <a:t>formula always starts with an equals sign. Then type a number, a plus sign, another number, and then press Enter, and the cell displays the results. </a:t>
            </a:r>
          </a:p>
          <a:p>
            <a:pPr marL="0" indent="0">
              <a:spcBef>
                <a:spcPts val="400"/>
              </a:spcBef>
              <a:buNone/>
            </a:pPr>
            <a:r>
              <a:rPr lang="en-US" sz="2400" b="1" dirty="0" smtClean="0">
                <a:solidFill>
                  <a:srgbClr val="C00000"/>
                </a:solidFill>
                <a:latin typeface="Segoe UI Light" pitchFamily="34" charset="0"/>
                <a:ea typeface="Segoe UI" pitchFamily="34" charset="0"/>
                <a:cs typeface="Segoe UI" pitchFamily="34" charset="0"/>
              </a:rPr>
              <a:t>Subtract numbers</a:t>
            </a:r>
            <a:endParaRPr lang="en-US" sz="2400" b="1" dirty="0">
              <a:solidFill>
                <a:srgbClr val="C00000"/>
              </a:solidFill>
              <a:latin typeface="Segoe UI Light" pitchFamily="34" charset="0"/>
              <a:ea typeface="Segoe UI" pitchFamily="34" charset="0"/>
              <a:cs typeface="Segoe UI" pitchFamily="34" charset="0"/>
            </a:endParaRPr>
          </a:p>
          <a:p>
            <a:pPr marL="0" indent="0">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Subtracting </a:t>
            </a:r>
            <a:r>
              <a:rPr lang="en-US" sz="1400" dirty="0">
                <a:solidFill>
                  <a:prstClr val="black">
                    <a:lumMod val="75000"/>
                    <a:lumOff val="25000"/>
                  </a:prstClr>
                </a:solidFill>
                <a:latin typeface="Segoe UI Light" pitchFamily="34" charset="0"/>
                <a:ea typeface="Segoe UI" pitchFamily="34" charset="0"/>
                <a:cs typeface="Segoe UI" pitchFamily="34" charset="0"/>
              </a:rPr>
              <a:t>is similar to adding, except you use the minus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sign (-). Click </a:t>
            </a:r>
            <a:r>
              <a:rPr lang="en-US" sz="1400" dirty="0">
                <a:solidFill>
                  <a:prstClr val="black">
                    <a:lumMod val="75000"/>
                    <a:lumOff val="25000"/>
                  </a:prstClr>
                </a:solidFill>
                <a:latin typeface="Segoe UI Light" pitchFamily="34" charset="0"/>
                <a:ea typeface="Segoe UI" pitchFamily="34" charset="0"/>
                <a:cs typeface="Segoe UI" pitchFamily="34" charset="0"/>
              </a:rPr>
              <a:t>a cell, then a minus sign, then another cell, and press </a:t>
            </a:r>
            <a:r>
              <a:rPr lang="en-US" sz="1400" dirty="0" smtClean="0">
                <a:solidFill>
                  <a:prstClr val="black">
                    <a:lumMod val="75000"/>
                    <a:lumOff val="25000"/>
                  </a:prstClr>
                </a:solidFill>
                <a:latin typeface="Segoe UI Light" pitchFamily="34" charset="0"/>
                <a:ea typeface="Segoe UI" pitchFamily="34" charset="0"/>
                <a:cs typeface="Segoe UI" pitchFamily="34" charset="0"/>
              </a:rPr>
              <a:t>Enter.</a:t>
            </a:r>
          </a:p>
          <a:p>
            <a:pPr marL="0" indent="0">
              <a:buNone/>
            </a:pPr>
            <a:r>
              <a:rPr lang="en-US" sz="2400" b="1" dirty="0" smtClean="0">
                <a:solidFill>
                  <a:srgbClr val="C00000"/>
                </a:solidFill>
                <a:latin typeface="Segoe UI Light" pitchFamily="34" charset="0"/>
                <a:ea typeface="Segoe UI" pitchFamily="34" charset="0"/>
                <a:cs typeface="Segoe UI" pitchFamily="34" charset="0"/>
              </a:rPr>
              <a:t>Multiply </a:t>
            </a:r>
            <a:r>
              <a:rPr lang="en-US" sz="2400" b="1" dirty="0">
                <a:solidFill>
                  <a:srgbClr val="C00000"/>
                </a:solidFill>
                <a:latin typeface="Segoe UI Light" pitchFamily="34" charset="0"/>
                <a:ea typeface="Segoe UI" pitchFamily="34" charset="0"/>
                <a:cs typeface="Segoe UI" pitchFamily="34" charset="0"/>
              </a:rPr>
              <a:t>numbers</a:t>
            </a:r>
          </a:p>
          <a:p>
            <a:pPr marL="0" indent="0">
              <a:buNone/>
            </a:pPr>
            <a:r>
              <a:rPr lang="en-US" sz="1400" dirty="0">
                <a:solidFill>
                  <a:prstClr val="black">
                    <a:lumMod val="75000"/>
                    <a:lumOff val="25000"/>
                  </a:prstClr>
                </a:solidFill>
                <a:latin typeface="Segoe UI Light" pitchFamily="34" charset="0"/>
                <a:ea typeface="Segoe UI" pitchFamily="34" charset="0"/>
                <a:cs typeface="Segoe UI" pitchFamily="34" charset="0"/>
              </a:rPr>
              <a:t>Multiplying is similar to adding or subtracting, except you use an </a:t>
            </a:r>
            <a:r>
              <a:rPr lang="en-US" sz="1400" dirty="0" smtClean="0">
                <a:solidFill>
                  <a:prstClr val="black">
                    <a:lumMod val="75000"/>
                    <a:lumOff val="25000"/>
                  </a:prstClr>
                </a:solidFill>
                <a:latin typeface="Segoe UI Light" pitchFamily="34" charset="0"/>
                <a:ea typeface="Segoe UI" pitchFamily="34" charset="0"/>
                <a:cs typeface="Segoe UI" pitchFamily="34" charset="0"/>
              </a:rPr>
              <a:t>asterisk (*). Click </a:t>
            </a:r>
            <a:r>
              <a:rPr lang="en-US" sz="1400" dirty="0">
                <a:solidFill>
                  <a:prstClr val="black">
                    <a:lumMod val="75000"/>
                    <a:lumOff val="25000"/>
                  </a:prstClr>
                </a:solidFill>
                <a:latin typeface="Segoe UI Light" pitchFamily="34" charset="0"/>
                <a:ea typeface="Segoe UI" pitchFamily="34" charset="0"/>
                <a:cs typeface="Segoe UI" pitchFamily="34" charset="0"/>
              </a:rPr>
              <a:t>a cell, then an asterisk, then another cell, and press Enter. </a:t>
            </a:r>
          </a:p>
          <a:p>
            <a:pPr marL="0" indent="0">
              <a:buNone/>
            </a:pPr>
            <a:r>
              <a:rPr lang="en-US" sz="2400" b="1" dirty="0" smtClean="0">
                <a:solidFill>
                  <a:srgbClr val="C00000"/>
                </a:solidFill>
                <a:latin typeface="Segoe UI Light" pitchFamily="34" charset="0"/>
                <a:ea typeface="Segoe UI" pitchFamily="34" charset="0"/>
                <a:cs typeface="Segoe UI" pitchFamily="34" charset="0"/>
              </a:rPr>
              <a:t>Divide numbers</a:t>
            </a:r>
          </a:p>
          <a:p>
            <a:pPr marL="0" indent="0">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Dividing </a:t>
            </a:r>
            <a:r>
              <a:rPr lang="en-US" sz="1400" dirty="0">
                <a:solidFill>
                  <a:prstClr val="black">
                    <a:lumMod val="75000"/>
                    <a:lumOff val="25000"/>
                  </a:prstClr>
                </a:solidFill>
                <a:latin typeface="Segoe UI Light" pitchFamily="34" charset="0"/>
                <a:ea typeface="Segoe UI" pitchFamily="34" charset="0"/>
                <a:cs typeface="Segoe UI" pitchFamily="34" charset="0"/>
              </a:rPr>
              <a:t>is similar to multiplying, except you use a forward </a:t>
            </a:r>
            <a:r>
              <a:rPr lang="en-US" sz="1400" dirty="0" smtClean="0">
                <a:solidFill>
                  <a:prstClr val="black">
                    <a:lumMod val="75000"/>
                    <a:lumOff val="25000"/>
                  </a:prstClr>
                </a:solidFill>
                <a:latin typeface="Segoe UI Light" pitchFamily="34" charset="0"/>
                <a:ea typeface="Segoe UI" pitchFamily="34" charset="0"/>
                <a:cs typeface="Segoe UI" pitchFamily="34" charset="0"/>
              </a:rPr>
              <a:t>slash (/). Click </a:t>
            </a:r>
            <a:r>
              <a:rPr lang="en-US" sz="1400" dirty="0">
                <a:solidFill>
                  <a:prstClr val="black">
                    <a:lumMod val="75000"/>
                    <a:lumOff val="25000"/>
                  </a:prstClr>
                </a:solidFill>
                <a:latin typeface="Segoe UI Light" pitchFamily="34" charset="0"/>
                <a:ea typeface="Segoe UI" pitchFamily="34" charset="0"/>
                <a:cs typeface="Segoe UI" pitchFamily="34" charset="0"/>
              </a:rPr>
              <a:t>a cell, then a forward slash, then another cell, and press Enter</a:t>
            </a:r>
            <a:r>
              <a:rPr lang="en-US" sz="1400" dirty="0" smtClean="0">
                <a:solidFill>
                  <a:prstClr val="black">
                    <a:lumMod val="75000"/>
                    <a:lumOff val="25000"/>
                  </a:prstClr>
                </a:solidFill>
                <a:latin typeface="Segoe UI Light" pitchFamily="34" charset="0"/>
                <a:ea typeface="Segoe UI" pitchFamily="34" charset="0"/>
                <a:cs typeface="Segoe UI" pitchFamily="34" charset="0"/>
              </a:rPr>
              <a:t>.</a:t>
            </a:r>
            <a:endParaRPr lang="en-US" sz="1400" dirty="0">
              <a:solidFill>
                <a:prstClr val="black">
                  <a:lumMod val="75000"/>
                  <a:lumOff val="25000"/>
                </a:prstClr>
              </a:solidFill>
              <a:latin typeface="Segoe UI Light" pitchFamily="34" charset="0"/>
              <a:ea typeface="Segoe UI" pitchFamily="34" charset="0"/>
              <a:cs typeface="Segoe UI" pitchFamily="34" charset="0"/>
            </a:endParaRPr>
          </a:p>
        </p:txBody>
      </p:sp>
      <p:sp>
        <p:nvSpPr>
          <p:cNvPr id="57" name="Text Placeholder 6"/>
          <p:cNvSpPr txBox="1">
            <a:spLocks/>
          </p:cNvSpPr>
          <p:nvPr/>
        </p:nvSpPr>
        <p:spPr>
          <a:xfrm>
            <a:off x="6744775" y="1246748"/>
            <a:ext cx="4347570" cy="3250639"/>
          </a:xfrm>
          <a:prstGeom prst="rect">
            <a:avLst/>
          </a:prstGeom>
          <a:noFill/>
        </p:spPr>
        <p:txBody>
          <a:bodyPr lIns="91417" tIns="45708" rIns="91417" bIns="45708"/>
          <a:lstStyle>
            <a:lvl1pPr marL="469704" indent="-469704" algn="l" defTabSz="1252545" rtl="0" eaLnBrk="1" latinLnBrk="0" hangingPunct="1">
              <a:spcBef>
                <a:spcPct val="20000"/>
              </a:spcBef>
              <a:buFont typeface="Wingdings" pitchFamily="2" charset="2"/>
              <a:buChar char="§"/>
              <a:defRPr sz="4400" kern="1200">
                <a:solidFill>
                  <a:schemeClr val="tx1"/>
                </a:solidFill>
                <a:latin typeface="+mn-lt"/>
                <a:ea typeface="+mn-ea"/>
                <a:cs typeface="+mn-cs"/>
              </a:defRPr>
            </a:lvl1pPr>
            <a:lvl2pPr marL="1017693" indent="-391420" algn="l" defTabSz="1252545" rtl="0" eaLnBrk="1" latinLnBrk="0" hangingPunct="1">
              <a:spcBef>
                <a:spcPct val="20000"/>
              </a:spcBef>
              <a:buFont typeface="Wingdings" pitchFamily="2" charset="2"/>
              <a:buChar char="§"/>
              <a:defRPr sz="3800" kern="1200">
                <a:solidFill>
                  <a:schemeClr val="tx1"/>
                </a:solidFill>
                <a:latin typeface="+mn-lt"/>
                <a:ea typeface="+mn-ea"/>
                <a:cs typeface="+mn-cs"/>
              </a:defRPr>
            </a:lvl2pPr>
            <a:lvl3pPr marL="1565681" indent="-313136" algn="l" defTabSz="1252545" rtl="0" eaLnBrk="1" latinLnBrk="0" hangingPunct="1">
              <a:spcBef>
                <a:spcPct val="20000"/>
              </a:spcBef>
              <a:buFont typeface="Wingdings" pitchFamily="2" charset="2"/>
              <a:buChar char="§"/>
              <a:defRPr sz="3300" kern="1200">
                <a:solidFill>
                  <a:schemeClr val="tx1"/>
                </a:solidFill>
                <a:latin typeface="+mn-lt"/>
                <a:ea typeface="+mn-ea"/>
                <a:cs typeface="+mn-cs"/>
              </a:defRPr>
            </a:lvl3pPr>
            <a:lvl4pPr marL="2191954"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4pPr>
            <a:lvl5pPr marL="2818227" indent="-313136" algn="l" defTabSz="1252545" rtl="0" eaLnBrk="1" latinLnBrk="0" hangingPunct="1">
              <a:spcBef>
                <a:spcPct val="20000"/>
              </a:spcBef>
              <a:buFont typeface="Wingdings" pitchFamily="2" charset="2"/>
              <a:buChar char="§"/>
              <a:defRPr sz="27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Font typeface="Wingdings" pitchFamily="2" charset="2"/>
              <a:buNone/>
            </a:pPr>
            <a:r>
              <a:rPr lang="en-US" sz="2400" b="1" dirty="0" smtClean="0">
                <a:solidFill>
                  <a:srgbClr val="C00000"/>
                </a:solidFill>
                <a:latin typeface="Segoe UI Light" pitchFamily="34" charset="0"/>
                <a:ea typeface="Segoe UI" pitchFamily="34" charset="0"/>
                <a:cs typeface="Segoe UI" pitchFamily="34" charset="0"/>
              </a:rPr>
              <a:t>AutoSum</a:t>
            </a:r>
          </a:p>
          <a:p>
            <a:pPr marL="0" indent="0">
              <a:buNone/>
            </a:pPr>
            <a:r>
              <a:rPr lang="en-US" sz="1400" dirty="0" smtClean="0">
                <a:solidFill>
                  <a:prstClr val="black">
                    <a:lumMod val="75000"/>
                    <a:lumOff val="25000"/>
                  </a:prstClr>
                </a:solidFill>
                <a:latin typeface="Segoe UI Light" pitchFamily="34" charset="0"/>
                <a:ea typeface="Segoe UI" pitchFamily="34" charset="0"/>
                <a:cs typeface="Segoe UI" pitchFamily="34" charset="0"/>
              </a:rPr>
              <a:t>Click </a:t>
            </a:r>
            <a:r>
              <a:rPr lang="en-US" sz="1400" dirty="0">
                <a:solidFill>
                  <a:prstClr val="black">
                    <a:lumMod val="75000"/>
                    <a:lumOff val="25000"/>
                  </a:prstClr>
                </a:solidFill>
                <a:latin typeface="Segoe UI Light" pitchFamily="34" charset="0"/>
                <a:ea typeface="Segoe UI" pitchFamily="34" charset="0"/>
                <a:cs typeface="Segoe UI" pitchFamily="34" charset="0"/>
              </a:rPr>
              <a:t>the cell to the right of a row or below a column. Then, on the </a:t>
            </a:r>
            <a:r>
              <a:rPr lang="en-US" sz="1400" b="1" dirty="0">
                <a:solidFill>
                  <a:prstClr val="black">
                    <a:lumMod val="75000"/>
                    <a:lumOff val="25000"/>
                  </a:prstClr>
                </a:solidFill>
                <a:latin typeface="Segoe UI Light" pitchFamily="34" charset="0"/>
                <a:ea typeface="Segoe UI" pitchFamily="34" charset="0"/>
                <a:cs typeface="Segoe UI" pitchFamily="34" charset="0"/>
              </a:rPr>
              <a:t>Home </a:t>
            </a:r>
            <a:r>
              <a:rPr lang="en-US" sz="1400" dirty="0">
                <a:solidFill>
                  <a:prstClr val="black">
                    <a:lumMod val="75000"/>
                    <a:lumOff val="25000"/>
                  </a:prstClr>
                </a:solidFill>
                <a:latin typeface="Segoe UI Light" pitchFamily="34" charset="0"/>
                <a:ea typeface="Segoe UI" pitchFamily="34" charset="0"/>
                <a:cs typeface="Segoe UI" pitchFamily="34" charset="0"/>
              </a:rPr>
              <a:t>tab, click </a:t>
            </a:r>
            <a:r>
              <a:rPr lang="en-US" sz="1400" b="1" dirty="0">
                <a:solidFill>
                  <a:prstClr val="black">
                    <a:lumMod val="75000"/>
                    <a:lumOff val="25000"/>
                  </a:prstClr>
                </a:solidFill>
                <a:latin typeface="Segoe UI Light" pitchFamily="34" charset="0"/>
                <a:ea typeface="Segoe UI" pitchFamily="34" charset="0"/>
                <a:cs typeface="Segoe UI" pitchFamily="34" charset="0"/>
              </a:rPr>
              <a:t>AutoSum</a:t>
            </a:r>
            <a:r>
              <a:rPr lang="en-US" sz="1400" dirty="0">
                <a:solidFill>
                  <a:prstClr val="black">
                    <a:lumMod val="75000"/>
                    <a:lumOff val="25000"/>
                  </a:prstClr>
                </a:solidFill>
                <a:latin typeface="Segoe UI Light" pitchFamily="34" charset="0"/>
                <a:ea typeface="Segoe UI" pitchFamily="34" charset="0"/>
                <a:cs typeface="Segoe UI" pitchFamily="34" charset="0"/>
              </a:rPr>
              <a:t>, verify that the formula is what you want, and click </a:t>
            </a:r>
            <a:r>
              <a:rPr lang="en-US" sz="1400" b="1" dirty="0">
                <a:solidFill>
                  <a:prstClr val="black">
                    <a:lumMod val="75000"/>
                    <a:lumOff val="25000"/>
                  </a:prstClr>
                </a:solidFill>
                <a:latin typeface="Segoe UI Light" pitchFamily="34" charset="0"/>
                <a:ea typeface="Segoe UI" pitchFamily="34" charset="0"/>
                <a:cs typeface="Segoe UI" pitchFamily="34" charset="0"/>
              </a:rPr>
              <a:t>AutoSum </a:t>
            </a:r>
            <a:r>
              <a:rPr lang="en-US" sz="1400" dirty="0">
                <a:solidFill>
                  <a:prstClr val="black">
                    <a:lumMod val="75000"/>
                    <a:lumOff val="25000"/>
                  </a:prstClr>
                </a:solidFill>
                <a:latin typeface="Segoe UI Light" pitchFamily="34" charset="0"/>
                <a:ea typeface="Segoe UI" pitchFamily="34" charset="0"/>
                <a:cs typeface="Segoe UI" pitchFamily="34" charset="0"/>
              </a:rPr>
              <a:t>again.</a:t>
            </a:r>
          </a:p>
          <a:p>
            <a:pPr marL="0" indent="0">
              <a:buNone/>
            </a:pPr>
            <a:r>
              <a:rPr lang="en-US" sz="1400" dirty="0">
                <a:solidFill>
                  <a:prstClr val="black">
                    <a:lumMod val="75000"/>
                    <a:lumOff val="25000"/>
                  </a:prstClr>
                </a:solidFill>
                <a:latin typeface="Segoe UI Light" pitchFamily="34" charset="0"/>
                <a:ea typeface="Segoe UI" pitchFamily="34" charset="0"/>
                <a:cs typeface="Segoe UI" pitchFamily="34" charset="0"/>
              </a:rPr>
              <a:t>AutoSum adds the row or column </a:t>
            </a:r>
            <a:r>
              <a:rPr lang="en-US" sz="1400" dirty="0" smtClean="0">
                <a:solidFill>
                  <a:prstClr val="black">
                    <a:lumMod val="75000"/>
                    <a:lumOff val="25000"/>
                  </a:prstClr>
                </a:solidFill>
                <a:latin typeface="Segoe UI Light" pitchFamily="34" charset="0"/>
                <a:ea typeface="Segoe UI" pitchFamily="34" charset="0"/>
                <a:cs typeface="Segoe UI" pitchFamily="34" charset="0"/>
              </a:rPr>
              <a:t>automatically.     </a:t>
            </a:r>
          </a:p>
          <a:p>
            <a:pPr marL="0" indent="0">
              <a:buFont typeface="Wingdings" pitchFamily="2" charset="2"/>
              <a:buNone/>
            </a:pPr>
            <a:r>
              <a:rPr lang="en-US" sz="2400" b="1" dirty="0" smtClean="0">
                <a:solidFill>
                  <a:srgbClr val="C00000"/>
                </a:solidFill>
                <a:latin typeface="Segoe UI Light" pitchFamily="34" charset="0"/>
                <a:ea typeface="Segoe UI" pitchFamily="34" charset="0"/>
                <a:cs typeface="Segoe UI" pitchFamily="34" charset="0"/>
              </a:rPr>
              <a:t>Operator order</a:t>
            </a:r>
          </a:p>
          <a:p>
            <a:pPr marL="0" indent="0">
              <a:buNone/>
            </a:pPr>
            <a:r>
              <a:rPr lang="en-US" sz="1400" dirty="0">
                <a:solidFill>
                  <a:prstClr val="black">
                    <a:lumMod val="75000"/>
                    <a:lumOff val="25000"/>
                  </a:prstClr>
                </a:solidFill>
                <a:latin typeface="Segoe UI Light" pitchFamily="34" charset="0"/>
                <a:ea typeface="Segoe UI" pitchFamily="34" charset="0"/>
                <a:cs typeface="Segoe UI" pitchFamily="34" charset="0"/>
              </a:rPr>
              <a:t>Excel uses the standard math rules of operator order in formulas. Calculations in parentheses are evaluated first, inner to outer if they're nested. Exponents are evaluated next, then multiplication and division, working from left to right. Last in operator order are addition and subtraction, working from left to right.</a:t>
            </a:r>
          </a:p>
        </p:txBody>
      </p:sp>
    </p:spTree>
    <p:extLst>
      <p:ext uri="{BB962C8B-B14F-4D97-AF65-F5344CB8AC3E}">
        <p14:creationId xmlns:p14="http://schemas.microsoft.com/office/powerpoint/2010/main" val="1011095059"/>
      </p:ext>
    </p:extLst>
  </p:cSld>
  <p:clrMapOvr>
    <a:masterClrMapping/>
  </p:clrMapOvr>
  <p:transition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754171" y="3887787"/>
            <a:ext cx="2572781" cy="504042"/>
          </a:xfrm>
        </p:spPr>
        <p:txBody>
          <a:bodyPr>
            <a:normAutofit/>
          </a:bodyPr>
          <a:lstStyle/>
          <a:p>
            <a:pPr marL="0" indent="0">
              <a:buNone/>
            </a:pPr>
            <a:r>
              <a:rPr lang="en-US" sz="1700" dirty="0" smtClean="0">
                <a:latin typeface="Segoe UI Light" pitchFamily="34" charset="0"/>
                <a:ea typeface="Segoe UI" pitchFamily="34" charset="0"/>
                <a:cs typeface="Segoe UI" pitchFamily="34" charset="0"/>
                <a:hlinkClick r:id="rId2"/>
              </a:rPr>
              <a:t>Check out more courses</a:t>
            </a:r>
            <a:endParaRPr lang="en-US" sz="1700" dirty="0">
              <a:latin typeface="Segoe UI Light" pitchFamily="34" charset="0"/>
              <a:ea typeface="Segoe UI" pitchFamily="34" charset="0"/>
              <a:cs typeface="Segoe UI" pitchFamily="34" charset="0"/>
            </a:endParaRPr>
          </a:p>
        </p:txBody>
      </p:sp>
      <p:sp>
        <p:nvSpPr>
          <p:cNvPr id="10" name="TextBox 9"/>
          <p:cNvSpPr txBox="1"/>
          <p:nvPr/>
        </p:nvSpPr>
        <p:spPr>
          <a:xfrm>
            <a:off x="1015206" y="487212"/>
            <a:ext cx="83057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ea typeface="Segoe UI" pitchFamily="34" charset="0"/>
                <a:cs typeface="Segoe UI" pitchFamily="34" charset="0"/>
              </a:rPr>
              <a:t>Help</a:t>
            </a:r>
          </a:p>
        </p:txBody>
      </p:sp>
      <p:sp>
        <p:nvSpPr>
          <p:cNvPr id="11" name="TextBox 10">
            <a:hlinkClick r:id="rId3"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252237"/>
            <a:r>
              <a:rPr lang="en-US" sz="1100" dirty="0">
                <a:solidFill>
                  <a:prstClr val="white"/>
                </a:solidFill>
                <a:latin typeface="Segoe UI Light" pitchFamily="34" charset="0"/>
                <a:hlinkClick r:id="rId3" action="ppaction://hlinksldjump"/>
              </a:rPr>
              <a:t>Course summary</a:t>
            </a:r>
            <a:endParaRPr lang="en-US" sz="1100" dirty="0">
              <a:solidFill>
                <a:prstClr val="white"/>
              </a:solidFill>
              <a:latin typeface="Segoe UI Light" pitchFamily="34" charset="0"/>
            </a:endParaRPr>
          </a:p>
        </p:txBody>
      </p:sp>
      <p:grpSp>
        <p:nvGrpSpPr>
          <p:cNvPr id="12" name="Group 11"/>
          <p:cNvGrpSpPr/>
          <p:nvPr/>
        </p:nvGrpSpPr>
        <p:grpSpPr>
          <a:xfrm>
            <a:off x="12224322" y="646726"/>
            <a:ext cx="208497" cy="233769"/>
            <a:chOff x="9889420" y="664799"/>
            <a:chExt cx="208497" cy="233769"/>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4" name="Straight Connector 13"/>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4" name="Picture 23">
            <a:hlinkClick r:id="" action="ppaction://hlinkshowjump?jump=previousslide"/>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60" name="Rectangle 59"/>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252237"/>
            <a:endParaRPr lang="en-US" sz="2600">
              <a:solidFill>
                <a:prstClr val="white"/>
              </a:solidFill>
            </a:endParaRPr>
          </a:p>
        </p:txBody>
      </p:sp>
      <p:sp>
        <p:nvSpPr>
          <p:cNvPr id="63" name="TextBox 62"/>
          <p:cNvSpPr txBox="1"/>
          <p:nvPr/>
        </p:nvSpPr>
        <p:spPr>
          <a:xfrm>
            <a:off x="1015208" y="487212"/>
            <a:ext cx="4622999" cy="430887"/>
          </a:xfrm>
          <a:prstGeom prst="rect">
            <a:avLst/>
          </a:prstGeom>
          <a:noFill/>
        </p:spPr>
        <p:txBody>
          <a:bodyPr wrap="square" lIns="91417" tIns="45708" rIns="91417" bIns="45708" rtlCol="0">
            <a:spAutoFit/>
          </a:bodyPr>
          <a:lstStyle/>
          <a:p>
            <a:pPr defTabSz="1252237"/>
            <a:r>
              <a:rPr lang="en-US" sz="2100" dirty="0" smtClean="0">
                <a:solidFill>
                  <a:prstClr val="white"/>
                </a:solidFill>
                <a:latin typeface="Segoe UI Light" pitchFamily="34" charset="0"/>
              </a:rPr>
              <a:t>Rating and comments</a:t>
            </a:r>
            <a:endParaRPr lang="en-US" sz="2100" dirty="0">
              <a:solidFill>
                <a:prstClr val="white"/>
              </a:solidFill>
              <a:latin typeface="Segoe UI Light" pitchFamily="34" charset="0"/>
            </a:endParaRPr>
          </a:p>
        </p:txBody>
      </p:sp>
      <p:sp>
        <p:nvSpPr>
          <p:cNvPr id="64" name="Text Placeholder 2"/>
          <p:cNvSpPr txBox="1">
            <a:spLocks/>
          </p:cNvSpPr>
          <p:nvPr/>
        </p:nvSpPr>
        <p:spPr>
          <a:xfrm>
            <a:off x="979618" y="2792169"/>
            <a:ext cx="8363938" cy="623009"/>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800" dirty="0">
                <a:solidFill>
                  <a:srgbClr val="C00000"/>
                </a:solidFill>
                <a:latin typeface="Segoe UI Light" pitchFamily="34" charset="0"/>
              </a:rPr>
              <a:t>Thank you for viewing this course!</a:t>
            </a:r>
          </a:p>
        </p:txBody>
      </p:sp>
      <p:pic>
        <p:nvPicPr>
          <p:cNvPr id="65" name="Picture 64"/>
          <p:cNvPicPr>
            <a:picLocks noChangeAspect="1"/>
          </p:cNvPicPr>
          <p:nvPr/>
        </p:nvPicPr>
        <p:blipFill>
          <a:blip r:embed="rId6">
            <a:duotone>
              <a:srgbClr val="FF8A00">
                <a:shade val="45000"/>
                <a:satMod val="135000"/>
              </a:srgbClr>
              <a:prstClr val="white"/>
            </a:duotone>
            <a:extLst>
              <a:ext uri="{BEBA8EAE-BF5A-486C-A8C5-ECC9F3942E4B}">
                <a14:imgProps xmlns:a14="http://schemas.microsoft.com/office/drawing/2010/main">
                  <a14:imgLayer r:embed="rId7">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355143" y="3963923"/>
            <a:ext cx="457264" cy="457264"/>
          </a:xfrm>
          <a:prstGeom prst="rect">
            <a:avLst/>
          </a:prstGeom>
        </p:spPr>
      </p:pic>
      <p:grpSp>
        <p:nvGrpSpPr>
          <p:cNvPr id="66" name="Group 65"/>
          <p:cNvGrpSpPr/>
          <p:nvPr/>
        </p:nvGrpSpPr>
        <p:grpSpPr>
          <a:xfrm>
            <a:off x="1061743" y="3532622"/>
            <a:ext cx="762001" cy="152399"/>
            <a:chOff x="405606" y="2897187"/>
            <a:chExt cx="762000" cy="152400"/>
          </a:xfrm>
        </p:grpSpPr>
        <p:pic>
          <p:nvPicPr>
            <p:cNvPr id="67"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6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4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8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5206" y="2897187"/>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2" name="Text Placeholder 2"/>
          <p:cNvSpPr txBox="1">
            <a:spLocks/>
          </p:cNvSpPr>
          <p:nvPr/>
        </p:nvSpPr>
        <p:spPr>
          <a:xfrm>
            <a:off x="1899944" y="2694180"/>
            <a:ext cx="8564063" cy="1131079"/>
          </a:xfrm>
          <a:prstGeom prst="rect">
            <a:avLst/>
          </a:prstGeom>
        </p:spPr>
        <p:txBody>
          <a:bodyPr vert="horz" wrap="square" lIns="0" tIns="0" rIns="0" bIns="0" rtlCol="0">
            <a:spAutoFit/>
          </a:bodyPr>
          <a:lstStyle>
            <a:lvl1pPr marL="0" indent="0" algn="l" defTabSz="685864" rtl="0" eaLnBrk="1" latinLnBrk="0" hangingPunct="1">
              <a:lnSpc>
                <a:spcPct val="90000"/>
              </a:lnSpc>
              <a:spcBef>
                <a:spcPts val="0"/>
              </a:spcBef>
              <a:spcAft>
                <a:spcPts val="675"/>
              </a:spcAft>
              <a:buSzPct val="90000"/>
              <a:buFont typeface="Arial" pitchFamily="34" charset="0"/>
              <a:buNone/>
              <a:defRPr sz="3000" kern="1200" spc="-75"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685864" rtl="0" eaLnBrk="1" latinLnBrk="0" hangingPunct="1">
              <a:lnSpc>
                <a:spcPct val="90000"/>
              </a:lnSpc>
              <a:spcBef>
                <a:spcPts val="0"/>
              </a:spcBef>
              <a:spcAft>
                <a:spcPts val="300"/>
              </a:spcAft>
              <a:buSzPct val="90000"/>
              <a:buFont typeface="Arial" pitchFamily="34" charset="0"/>
              <a:buNone/>
              <a:tabLst>
                <a:tab pos="472742" algn="l"/>
              </a:tabLst>
              <a:defRPr sz="1500" kern="1200" spc="-38"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685864" rtl="0" eaLnBrk="1" latinLnBrk="0" hangingPunct="1">
              <a:lnSpc>
                <a:spcPct val="90000"/>
              </a:lnSpc>
              <a:spcBef>
                <a:spcPts val="0"/>
              </a:spcBef>
              <a:spcAft>
                <a:spcPts val="300"/>
              </a:spcAft>
              <a:buSzPct val="90000"/>
              <a:buFont typeface="Arial" pitchFamily="34" charset="0"/>
              <a:buNone/>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685864" rtl="0" eaLnBrk="1" latinLnBrk="0" hangingPunct="1">
              <a:lnSpc>
                <a:spcPct val="90000"/>
              </a:lnSpc>
              <a:spcBef>
                <a:spcPts val="0"/>
              </a:spcBef>
              <a:spcAft>
                <a:spcPts val="300"/>
              </a:spcAft>
              <a:buSzPct val="90000"/>
              <a:buFont typeface="Arial" pitchFamily="34" charset="0"/>
              <a:buNone/>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685864" rtl="0" eaLnBrk="1" latinLnBrk="0" hangingPunct="1">
              <a:lnSpc>
                <a:spcPct val="90000"/>
              </a:lnSpc>
              <a:spcBef>
                <a:spcPts val="0"/>
              </a:spcBef>
              <a:spcAft>
                <a:spcPts val="300"/>
              </a:spcAft>
              <a:buSzPct val="90000"/>
              <a:buFont typeface="Arial" pitchFamily="34" charset="0"/>
              <a:buNone/>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defTabSz="685695">
              <a:lnSpc>
                <a:spcPct val="150000"/>
              </a:lnSpc>
              <a:spcAft>
                <a:spcPts val="0"/>
              </a:spcAft>
              <a:defRPr/>
            </a:pPr>
            <a:endParaRPr lang="en-US" sz="16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endParaRPr>
          </a:p>
          <a:p>
            <a:pPr defTabSz="685695">
              <a:lnSpc>
                <a:spcPct val="150000"/>
              </a:lnSpc>
              <a:spcAft>
                <a:spcPts val="0"/>
              </a:spcAft>
              <a:defRPr/>
            </a:pPr>
            <a:endParaRPr lang="en-US" sz="16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endParaRPr>
          </a:p>
          <a:p>
            <a:pPr defTabSz="685695">
              <a:lnSpc>
                <a:spcPct val="150000"/>
              </a:lnSpc>
              <a:spcAft>
                <a:spcPts val="0"/>
              </a:spcAft>
              <a:defRPr/>
            </a:pPr>
            <a:r>
              <a:rPr lang="en-US" sz="17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How did we do? </a:t>
            </a:r>
            <a:r>
              <a:rPr lang="en-US" sz="1700" spc="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hlinkClick r:id="rId9"/>
              </a:rPr>
              <a:t>Please tell us what you think</a:t>
            </a:r>
            <a:endParaRPr lang="en-US" sz="1700" spc="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hlinkClick r:id="rId10"/>
            </a:endParaRPr>
          </a:p>
        </p:txBody>
      </p:sp>
      <p:sp>
        <p:nvSpPr>
          <p:cNvPr id="54"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55"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56"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57" name="Media Placeholder 2">
            <a:hlinkClick r:id="rId11" action="ppaction://hlinksldjump"/>
          </p:cNvPr>
          <p:cNvPicPr>
            <a:picLocks/>
          </p:cNvPicPr>
          <p:nvPr/>
        </p:nvPicPr>
        <p:blipFill>
          <a:blip r:embed="rId12">
            <a:extLst>
              <a:ext uri="{28A0092B-C50C-407E-A947-70E740481C1C}">
                <a14:useLocalDpi xmlns:a14="http://schemas.microsoft.com/office/drawing/2010/main" val="0"/>
              </a:ext>
            </a:extLst>
          </a:blip>
          <a:stretch>
            <a:fillRect/>
          </a:stretch>
        </p:blipFill>
        <p:spPr>
          <a:xfrm>
            <a:off x="10037763" y="8495763"/>
            <a:ext cx="1115568" cy="630936"/>
          </a:xfrm>
          <a:prstGeom prst="rect">
            <a:avLst/>
          </a:prstGeom>
        </p:spPr>
      </p:pic>
      <p:pic>
        <p:nvPicPr>
          <p:cNvPr id="58" name="Media Placeholder 6">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40693" y="8495913"/>
            <a:ext cx="1115476" cy="627836"/>
          </a:xfrm>
          <a:prstGeom prst="rect">
            <a:avLst/>
          </a:prstGeom>
        </p:spPr>
      </p:pic>
      <p:pic>
        <p:nvPicPr>
          <p:cNvPr id="59" name="Media Placeholder 5">
            <a:hlinkClick r:id="rId15" action="ppaction://hlinksldjump"/>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309118" y="8495913"/>
            <a:ext cx="1115476" cy="627836"/>
          </a:xfrm>
          <a:prstGeom prst="rect">
            <a:avLst/>
          </a:prstGeom>
        </p:spPr>
      </p:pic>
      <p:sp>
        <p:nvSpPr>
          <p:cNvPr id="76" name="TextBox 75"/>
          <p:cNvSpPr txBox="1"/>
          <p:nvPr/>
        </p:nvSpPr>
        <p:spPr>
          <a:xfrm>
            <a:off x="7316906"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77" name="TextBox 76"/>
          <p:cNvSpPr txBox="1"/>
          <p:nvPr/>
        </p:nvSpPr>
        <p:spPr>
          <a:xfrm>
            <a:off x="10040261"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78" name="TextBox 77"/>
          <p:cNvSpPr txBox="1"/>
          <p:nvPr/>
        </p:nvSpPr>
        <p:spPr>
          <a:xfrm>
            <a:off x="8678777"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79" name="TextBox 78"/>
          <p:cNvSpPr txBox="1"/>
          <p:nvPr/>
        </p:nvSpPr>
        <p:spPr>
          <a:xfrm>
            <a:off x="1823288"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80" name="TextBox 79"/>
          <p:cNvSpPr txBox="1"/>
          <p:nvPr/>
        </p:nvSpPr>
        <p:spPr>
          <a:xfrm>
            <a:off x="321130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81" name="TextBox 80"/>
          <p:cNvSpPr txBox="1"/>
          <p:nvPr/>
        </p:nvSpPr>
        <p:spPr>
          <a:xfrm>
            <a:off x="456489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82" name="TextBox 81"/>
          <p:cNvSpPr txBox="1"/>
          <p:nvPr/>
        </p:nvSpPr>
        <p:spPr>
          <a:xfrm>
            <a:off x="5947646"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83" name="Rectangle 82">
            <a:hlinkClick r:id="rId15" action="ppaction://hlinksldjump"/>
          </p:cNvPr>
          <p:cNvSpPr/>
          <p:nvPr/>
        </p:nvSpPr>
        <p:spPr>
          <a:xfrm>
            <a:off x="7299145" y="8494573"/>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hlinkClick r:id="rId13" action="ppaction://hlinksldjump"/>
          </p:cNvPr>
          <p:cNvSpPr/>
          <p:nvPr/>
        </p:nvSpPr>
        <p:spPr>
          <a:xfrm>
            <a:off x="5930392" y="848885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6" name="Media Placeholder 3">
            <a:hlinkClick r:id="rId3" action="ppaction://hlinksldjump"/>
          </p:cNvPr>
          <p:cNvPicPr>
            <a:picLocks/>
          </p:cNvPicPr>
          <p:nvPr/>
        </p:nvPicPr>
        <p:blipFill>
          <a:blip r:embed="rId17">
            <a:extLst>
              <a:ext uri="{28A0092B-C50C-407E-A947-70E740481C1C}">
                <a14:useLocalDpi xmlns:a14="http://schemas.microsoft.com/office/drawing/2010/main" val="0"/>
              </a:ext>
            </a:extLst>
          </a:blip>
          <a:stretch>
            <a:fillRect/>
          </a:stretch>
        </p:blipFill>
        <p:spPr>
          <a:xfrm>
            <a:off x="8672512" y="8496209"/>
            <a:ext cx="1115568" cy="630936"/>
          </a:xfrm>
          <a:prstGeom prst="rect">
            <a:avLst/>
          </a:prstGeom>
        </p:spPr>
      </p:pic>
      <p:pic>
        <p:nvPicPr>
          <p:cNvPr id="87" name="Media Placeholder 8">
            <a:hlinkClick r:id="rId18" action="ppaction://hlinksldjump"/>
          </p:cNvPr>
          <p:cNvPicPr>
            <a:picLocks/>
          </p:cNvPicPr>
          <p:nvPr/>
        </p:nvPicPr>
        <p:blipFill>
          <a:blip r:embed="rId19">
            <a:extLst>
              <a:ext uri="{28A0092B-C50C-407E-A947-70E740481C1C}">
                <a14:useLocalDpi xmlns:a14="http://schemas.microsoft.com/office/drawing/2010/main" val="0"/>
              </a:ext>
            </a:extLst>
          </a:blip>
          <a:stretch>
            <a:fillRect/>
          </a:stretch>
        </p:blipFill>
        <p:spPr>
          <a:xfrm>
            <a:off x="3199079" y="8494776"/>
            <a:ext cx="1115568" cy="630936"/>
          </a:xfrm>
          <a:prstGeom prst="rect">
            <a:avLst/>
          </a:prstGeom>
        </p:spPr>
      </p:pic>
      <p:pic>
        <p:nvPicPr>
          <p:cNvPr id="88" name="Media Placeholder 7">
            <a:hlinkClick r:id="rId20" action="ppaction://hlinksldjump"/>
          </p:cNvPr>
          <p:cNvPicPr>
            <a:picLocks/>
          </p:cNvPicPr>
          <p:nvPr/>
        </p:nvPicPr>
        <p:blipFill>
          <a:blip r:embed="rId21">
            <a:extLst>
              <a:ext uri="{28A0092B-C50C-407E-A947-70E740481C1C}">
                <a14:useLocalDpi xmlns:a14="http://schemas.microsoft.com/office/drawing/2010/main" val="0"/>
              </a:ext>
            </a:extLst>
          </a:blip>
          <a:stretch>
            <a:fillRect/>
          </a:stretch>
        </p:blipFill>
        <p:spPr>
          <a:xfrm>
            <a:off x="4564063" y="8494776"/>
            <a:ext cx="1115568" cy="630936"/>
          </a:xfrm>
          <a:prstGeom prst="rect">
            <a:avLst/>
          </a:prstGeom>
        </p:spPr>
      </p:pic>
      <p:sp>
        <p:nvSpPr>
          <p:cNvPr id="75" name="Rectangle 74">
            <a:hlinkClick r:id="rId18" action="ppaction://hlinksldjump"/>
          </p:cNvPr>
          <p:cNvSpPr/>
          <p:nvPr/>
        </p:nvSpPr>
        <p:spPr>
          <a:xfrm>
            <a:off x="3179489" y="8482947"/>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hlinkClick r:id="rId20" action="ppaction://hlinksldjump"/>
          </p:cNvPr>
          <p:cNvSpPr/>
          <p:nvPr/>
        </p:nvSpPr>
        <p:spPr>
          <a:xfrm>
            <a:off x="4555599" y="8482947"/>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Picture 44"/>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pic>
        <p:nvPicPr>
          <p:cNvPr id="46" name="Picture 45">
            <a:hlinkClick r:id="" action="ppaction://hlinkshowjump?jump=nextslide"/>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2064251" y="8641080"/>
            <a:ext cx="361905" cy="371429"/>
          </a:xfrm>
          <a:prstGeom prst="rect">
            <a:avLst/>
          </a:prstGeom>
        </p:spPr>
      </p:pic>
      <p:pic>
        <p:nvPicPr>
          <p:cNvPr id="44" name="Media Placeholder 11">
            <a:hlinkClick r:id="rId24" action="ppaction://hlinksldjump"/>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47" name="Rectangle 46">
            <a:hlinkClick r:id="rId24" action="ppaction://hlinksldjump"/>
          </p:cNvPr>
          <p:cNvSpPr/>
          <p:nvPr/>
        </p:nvSpPr>
        <p:spPr>
          <a:xfrm>
            <a:off x="1811147" y="848521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49"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50"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51"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52" name="TextBox 51"/>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53" name="TextBox 52"/>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61" name="TextBox 60"/>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62" name="TextBox 61"/>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Tree>
    <p:extLst>
      <p:ext uri="{BB962C8B-B14F-4D97-AF65-F5344CB8AC3E}">
        <p14:creationId xmlns:p14="http://schemas.microsoft.com/office/powerpoint/2010/main" val="1338456341"/>
      </p:ext>
    </p:extLst>
  </p:cSld>
  <p:clrMapOvr>
    <a:masterClrMapping/>
  </p:clrMapOvr>
  <p:transition advClick="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1015206" y="487212"/>
            <a:ext cx="83057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ea typeface="Segoe UI" pitchFamily="34" charset="0"/>
                <a:cs typeface="Segoe UI" pitchFamily="34" charset="0"/>
              </a:rPr>
              <a:t>Help</a:t>
            </a:r>
          </a:p>
        </p:txBody>
      </p:sp>
      <p:sp>
        <p:nvSpPr>
          <p:cNvPr id="9" name="TextBox 8">
            <a:hlinkClick r:id="rId2" action="ppaction://hlinksldjump"/>
          </p:cNvPr>
          <p:cNvSpPr txBox="1"/>
          <p:nvPr/>
        </p:nvSpPr>
        <p:spPr>
          <a:xfrm>
            <a:off x="10970672" y="618148"/>
            <a:ext cx="1434334" cy="267482"/>
          </a:xfrm>
          <a:prstGeom prst="rect">
            <a:avLst/>
          </a:prstGeom>
          <a:noFill/>
        </p:spPr>
        <p:txBody>
          <a:bodyPr wrap="square" lIns="91417" tIns="45708" rIns="91417" bIns="45708" rtlCol="0">
            <a:spAutoFit/>
          </a:bodyPr>
          <a:lstStyle/>
          <a:p>
            <a:pPr defTabSz="1252237"/>
            <a:r>
              <a:rPr lang="en-US" sz="1100" dirty="0">
                <a:solidFill>
                  <a:prstClr val="white"/>
                </a:solidFill>
                <a:latin typeface="Segoe UI Light" pitchFamily="34" charset="0"/>
                <a:hlinkClick r:id="rId2" action="ppaction://hlinksldjump"/>
              </a:rPr>
              <a:t>Course summary</a:t>
            </a:r>
            <a:endParaRPr lang="en-US" sz="1100" dirty="0">
              <a:solidFill>
                <a:prstClr val="white"/>
              </a:solidFill>
              <a:latin typeface="Segoe UI Light" pitchFamily="34" charset="0"/>
            </a:endParaRPr>
          </a:p>
        </p:txBody>
      </p:sp>
      <p:grpSp>
        <p:nvGrpSpPr>
          <p:cNvPr id="10" name="Group 9"/>
          <p:cNvGrpSpPr/>
          <p:nvPr/>
        </p:nvGrpSpPr>
        <p:grpSpPr>
          <a:xfrm>
            <a:off x="12224322" y="646726"/>
            <a:ext cx="208497" cy="233769"/>
            <a:chOff x="9889420" y="664799"/>
            <a:chExt cx="208497" cy="233769"/>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89420" y="664799"/>
              <a:ext cx="208497" cy="233769"/>
            </a:xfrm>
            <a:prstGeom prst="rect">
              <a:avLst/>
            </a:prstGeom>
          </p:spPr>
        </p:pic>
        <p:cxnSp>
          <p:nvCxnSpPr>
            <p:cNvPr id="12" name="Straight Connector 11"/>
            <p:cNvCxnSpPr/>
            <p:nvPr/>
          </p:nvCxnSpPr>
          <p:spPr>
            <a:xfrm>
              <a:off x="9942315" y="722598"/>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942315" y="781683"/>
              <a:ext cx="10058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 Placeholder 6"/>
          <p:cNvSpPr txBox="1">
            <a:spLocks/>
          </p:cNvSpPr>
          <p:nvPr/>
        </p:nvSpPr>
        <p:spPr>
          <a:xfrm>
            <a:off x="1118972" y="7746075"/>
            <a:ext cx="3069508" cy="429768"/>
          </a:xfrm>
          <a:prstGeom prst="rect">
            <a:avLst/>
          </a:prstGeom>
          <a:noFill/>
        </p:spPr>
        <p:txBody>
          <a:bodyPr vert="horz" lIns="125224" tIns="62612" rIns="125224" bIns="62612"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600" dirty="0">
                <a:solidFill>
                  <a:prstClr val="white"/>
                </a:solidFill>
                <a:latin typeface="Segoe UI Light" pitchFamily="34" charset="0"/>
              </a:rPr>
              <a:t>Press F5 to start, Esc to stop</a:t>
            </a:r>
          </a:p>
        </p:txBody>
      </p:sp>
      <p:pic>
        <p:nvPicPr>
          <p:cNvPr id="22" name="Picture 21">
            <a:hlinkClick r:id="" action="ppaction://hlinkshowjump?jump=previousslid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31" y="8640763"/>
            <a:ext cx="361950" cy="371474"/>
          </a:xfrm>
          <a:prstGeom prst="rect">
            <a:avLst/>
          </a:prstGeom>
        </p:spPr>
      </p:pic>
      <p:sp>
        <p:nvSpPr>
          <p:cNvPr id="58" name="Rectangle 57"/>
          <p:cNvSpPr/>
          <p:nvPr/>
        </p:nvSpPr>
        <p:spPr>
          <a:xfrm>
            <a:off x="0" y="2"/>
            <a:ext cx="13003213" cy="992186"/>
          </a:xfrm>
          <a:prstGeom prst="rect">
            <a:avLst/>
          </a:prstGeom>
          <a:solidFill>
            <a:srgbClr val="0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defTabSz="1252237"/>
            <a:endParaRPr lang="en-US" sz="2600">
              <a:solidFill>
                <a:prstClr val="white"/>
              </a:solidFill>
            </a:endParaRPr>
          </a:p>
        </p:txBody>
      </p:sp>
      <p:sp>
        <p:nvSpPr>
          <p:cNvPr id="62" name="TextBox 61"/>
          <p:cNvSpPr txBox="1"/>
          <p:nvPr/>
        </p:nvSpPr>
        <p:spPr>
          <a:xfrm>
            <a:off x="1015208" y="487212"/>
            <a:ext cx="4622999" cy="430887"/>
          </a:xfrm>
          <a:prstGeom prst="rect">
            <a:avLst/>
          </a:prstGeom>
          <a:noFill/>
        </p:spPr>
        <p:txBody>
          <a:bodyPr wrap="square" lIns="91417" tIns="45708" rIns="91417" bIns="45708" rtlCol="0">
            <a:spAutoFit/>
          </a:bodyPr>
          <a:lstStyle/>
          <a:p>
            <a:pPr defTabSz="1252237"/>
            <a:r>
              <a:rPr lang="en-US" sz="2100" dirty="0">
                <a:solidFill>
                  <a:prstClr val="white"/>
                </a:solidFill>
                <a:latin typeface="Segoe UI Light" pitchFamily="34" charset="0"/>
              </a:rPr>
              <a:t>Help</a:t>
            </a:r>
          </a:p>
        </p:txBody>
      </p:sp>
      <p:sp>
        <p:nvSpPr>
          <p:cNvPr id="50" name="Text Placeholder 6"/>
          <p:cNvSpPr txBox="1">
            <a:spLocks/>
          </p:cNvSpPr>
          <p:nvPr/>
        </p:nvSpPr>
        <p:spPr>
          <a:xfrm>
            <a:off x="7316233" y="9221788"/>
            <a:ext cx="1089622"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Summary</a:t>
            </a:r>
            <a:endParaRPr lang="en-US" sz="1100" dirty="0">
              <a:solidFill>
                <a:schemeClr val="bg1"/>
              </a:solidFill>
              <a:latin typeface="Segoe UI Light" pitchFamily="34" charset="0"/>
            </a:endParaRPr>
          </a:p>
        </p:txBody>
      </p:sp>
      <p:sp>
        <p:nvSpPr>
          <p:cNvPr id="51" name="Text Placeholder 6"/>
          <p:cNvSpPr txBox="1">
            <a:spLocks/>
          </p:cNvSpPr>
          <p:nvPr/>
        </p:nvSpPr>
        <p:spPr>
          <a:xfrm>
            <a:off x="8685362" y="9221787"/>
            <a:ext cx="1191525" cy="304801"/>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Feedback </a:t>
            </a:r>
            <a:endParaRPr lang="en-US" dirty="0"/>
          </a:p>
        </p:txBody>
      </p:sp>
      <p:sp>
        <p:nvSpPr>
          <p:cNvPr id="52" name="Text Placeholder 6"/>
          <p:cNvSpPr txBox="1">
            <a:spLocks/>
          </p:cNvSpPr>
          <p:nvPr/>
        </p:nvSpPr>
        <p:spPr>
          <a:xfrm>
            <a:off x="10056504" y="9220645"/>
            <a:ext cx="1160817" cy="305944"/>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smtClean="0"/>
              <a:t>Help </a:t>
            </a:r>
            <a:endParaRPr lang="en-US" dirty="0"/>
          </a:p>
        </p:txBody>
      </p:sp>
      <p:pic>
        <p:nvPicPr>
          <p:cNvPr id="53" name="Media Placeholder 2">
            <a:hlinkClick r:id="rId5" action="ppaction://hlinksldjump"/>
          </p:cNvPr>
          <p:cNvPicPr>
            <a:picLocks/>
          </p:cNvPicPr>
          <p:nvPr/>
        </p:nvPicPr>
        <p:blipFill>
          <a:blip r:embed="rId6">
            <a:extLst>
              <a:ext uri="{28A0092B-C50C-407E-A947-70E740481C1C}">
                <a14:useLocalDpi xmlns:a14="http://schemas.microsoft.com/office/drawing/2010/main" val="0"/>
              </a:ext>
            </a:extLst>
          </a:blip>
          <a:stretch>
            <a:fillRect/>
          </a:stretch>
        </p:blipFill>
        <p:spPr>
          <a:xfrm>
            <a:off x="10037763" y="8495763"/>
            <a:ext cx="1115568" cy="630936"/>
          </a:xfrm>
          <a:prstGeom prst="rect">
            <a:avLst/>
          </a:prstGeom>
        </p:spPr>
      </p:pic>
      <p:pic>
        <p:nvPicPr>
          <p:cNvPr id="54" name="Media Placeholder 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40693" y="8495913"/>
            <a:ext cx="1115476" cy="627836"/>
          </a:xfrm>
          <a:prstGeom prst="rect">
            <a:avLst/>
          </a:prstGeom>
        </p:spPr>
      </p:pic>
      <p:pic>
        <p:nvPicPr>
          <p:cNvPr id="55" name="Media Placeholder 5">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09118" y="8495913"/>
            <a:ext cx="1115476" cy="627836"/>
          </a:xfrm>
          <a:prstGeom prst="rect">
            <a:avLst/>
          </a:prstGeom>
        </p:spPr>
      </p:pic>
      <p:pic>
        <p:nvPicPr>
          <p:cNvPr id="56" name="Media Placeholder 3">
            <a:hlinkClick r:id="rId2"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672513" y="8496209"/>
            <a:ext cx="1114425" cy="627244"/>
          </a:xfrm>
          <a:prstGeom prst="rect">
            <a:avLst/>
          </a:prstGeom>
        </p:spPr>
      </p:pic>
      <p:sp>
        <p:nvSpPr>
          <p:cNvPr id="64" name="TextBox 63"/>
          <p:cNvSpPr txBox="1"/>
          <p:nvPr/>
        </p:nvSpPr>
        <p:spPr>
          <a:xfrm>
            <a:off x="7316906" y="8059761"/>
            <a:ext cx="379261" cy="357021"/>
          </a:xfrm>
          <a:prstGeom prst="rect">
            <a:avLst/>
          </a:prstGeom>
          <a:noFill/>
        </p:spPr>
        <p:txBody>
          <a:bodyPr wrap="square" lIns="0" tIns="64008" rIns="0" bIns="0" rtlCol="0">
            <a:spAutoFit/>
          </a:bodyPr>
          <a:lstStyle/>
          <a:p>
            <a:r>
              <a:rPr lang="en-US" sz="1900" dirty="0" smtClean="0">
                <a:solidFill>
                  <a:srgbClr val="858585"/>
                </a:solidFill>
                <a:latin typeface="Segoe Light" pitchFamily="34" charset="0"/>
              </a:rPr>
              <a:t>5</a:t>
            </a:r>
            <a:endParaRPr lang="en-US" sz="1900" dirty="0">
              <a:solidFill>
                <a:srgbClr val="858585"/>
              </a:solidFill>
              <a:latin typeface="Segoe Light" pitchFamily="34" charset="0"/>
            </a:endParaRPr>
          </a:p>
        </p:txBody>
      </p:sp>
      <p:sp>
        <p:nvSpPr>
          <p:cNvPr id="65" name="TextBox 64"/>
          <p:cNvSpPr txBox="1"/>
          <p:nvPr/>
        </p:nvSpPr>
        <p:spPr>
          <a:xfrm>
            <a:off x="10040261" y="8068154"/>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7</a:t>
            </a:r>
          </a:p>
        </p:txBody>
      </p:sp>
      <p:sp>
        <p:nvSpPr>
          <p:cNvPr id="66" name="TextBox 65"/>
          <p:cNvSpPr txBox="1"/>
          <p:nvPr/>
        </p:nvSpPr>
        <p:spPr>
          <a:xfrm>
            <a:off x="8678777" y="8059761"/>
            <a:ext cx="379261"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6</a:t>
            </a:r>
          </a:p>
        </p:txBody>
      </p:sp>
      <p:sp>
        <p:nvSpPr>
          <p:cNvPr id="67" name="TextBox 66"/>
          <p:cNvSpPr txBox="1"/>
          <p:nvPr/>
        </p:nvSpPr>
        <p:spPr>
          <a:xfrm>
            <a:off x="1823288" y="8059761"/>
            <a:ext cx="290434" cy="357021"/>
          </a:xfrm>
          <a:prstGeom prst="rect">
            <a:avLst/>
          </a:prstGeom>
          <a:noFill/>
        </p:spPr>
        <p:txBody>
          <a:bodyPr wrap="square" lIns="0" tIns="64008" rIns="0" bIns="0" rtlCol="0">
            <a:spAutoFit/>
          </a:bodyPr>
          <a:lstStyle/>
          <a:p>
            <a:r>
              <a:rPr lang="en-US" sz="1900" dirty="0">
                <a:solidFill>
                  <a:srgbClr val="858585"/>
                </a:solidFill>
                <a:latin typeface="Segoe Light" pitchFamily="34" charset="0"/>
              </a:rPr>
              <a:t>1</a:t>
            </a:r>
          </a:p>
        </p:txBody>
      </p:sp>
      <p:sp>
        <p:nvSpPr>
          <p:cNvPr id="68" name="TextBox 67"/>
          <p:cNvSpPr txBox="1"/>
          <p:nvPr/>
        </p:nvSpPr>
        <p:spPr>
          <a:xfrm>
            <a:off x="3211301"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2</a:t>
            </a:r>
          </a:p>
        </p:txBody>
      </p:sp>
      <p:sp>
        <p:nvSpPr>
          <p:cNvPr id="69" name="TextBox 68"/>
          <p:cNvSpPr txBox="1"/>
          <p:nvPr/>
        </p:nvSpPr>
        <p:spPr>
          <a:xfrm>
            <a:off x="4564890"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pPr lvl="0"/>
            <a:r>
              <a:rPr lang="en-US" dirty="0"/>
              <a:t>3</a:t>
            </a:r>
          </a:p>
        </p:txBody>
      </p:sp>
      <p:sp>
        <p:nvSpPr>
          <p:cNvPr id="70" name="TextBox 69"/>
          <p:cNvSpPr txBox="1"/>
          <p:nvPr/>
        </p:nvSpPr>
        <p:spPr>
          <a:xfrm>
            <a:off x="5947646" y="8059761"/>
            <a:ext cx="379261" cy="357021"/>
          </a:xfrm>
          <a:prstGeom prst="rect">
            <a:avLst/>
          </a:prstGeom>
          <a:noFill/>
        </p:spPr>
        <p:txBody>
          <a:bodyPr wrap="square" lIns="0" tIns="64008" rIns="0" bIns="0" rtlCol="0">
            <a:spAutoFit/>
          </a:bodyPr>
          <a:lstStyle>
            <a:defPPr>
              <a:defRPr lang="en-US"/>
            </a:defPPr>
            <a:lvl1pPr>
              <a:defRPr sz="1900">
                <a:solidFill>
                  <a:srgbClr val="858585"/>
                </a:solidFill>
                <a:latin typeface="Segoe Light" pitchFamily="34" charset="0"/>
              </a:defRPr>
            </a:lvl1pPr>
          </a:lstStyle>
          <a:p>
            <a:r>
              <a:rPr lang="en-US" dirty="0" smtClean="0"/>
              <a:t>4</a:t>
            </a:r>
            <a:endParaRPr lang="en-US" dirty="0"/>
          </a:p>
        </p:txBody>
      </p:sp>
      <p:sp>
        <p:nvSpPr>
          <p:cNvPr id="71" name="Rectangle 70">
            <a:hlinkClick r:id="rId9" action="ppaction://hlinksldjump"/>
          </p:cNvPr>
          <p:cNvSpPr/>
          <p:nvPr/>
        </p:nvSpPr>
        <p:spPr>
          <a:xfrm>
            <a:off x="7301603" y="8494573"/>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hlinkClick r:id="rId2" action="ppaction://hlinksldjump"/>
          </p:cNvPr>
          <p:cNvSpPr/>
          <p:nvPr/>
        </p:nvSpPr>
        <p:spPr>
          <a:xfrm>
            <a:off x="8670560" y="848898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hlinkClick r:id="rId7" action="ppaction://hlinksldjump"/>
          </p:cNvPr>
          <p:cNvSpPr/>
          <p:nvPr/>
        </p:nvSpPr>
        <p:spPr>
          <a:xfrm>
            <a:off x="5932850" y="848885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4" name="Media Placeholder 8">
            <a:hlinkClick r:id="rId12" action="ppaction://hlinksldjump"/>
          </p:cNvPr>
          <p:cNvPicPr>
            <a:picLocks/>
          </p:cNvPicPr>
          <p:nvPr/>
        </p:nvPicPr>
        <p:blipFill>
          <a:blip r:embed="rId13">
            <a:extLst>
              <a:ext uri="{28A0092B-C50C-407E-A947-70E740481C1C}">
                <a14:useLocalDpi xmlns:a14="http://schemas.microsoft.com/office/drawing/2010/main" val="0"/>
              </a:ext>
            </a:extLst>
          </a:blip>
          <a:stretch>
            <a:fillRect/>
          </a:stretch>
        </p:blipFill>
        <p:spPr>
          <a:xfrm>
            <a:off x="3199079" y="8494776"/>
            <a:ext cx="1115568" cy="630936"/>
          </a:xfrm>
          <a:prstGeom prst="rect">
            <a:avLst/>
          </a:prstGeom>
        </p:spPr>
      </p:pic>
      <p:pic>
        <p:nvPicPr>
          <p:cNvPr id="75" name="Media Placeholder 7">
            <a:hlinkClick r:id="rId14" action="ppaction://hlinksldjump"/>
          </p:cNvPr>
          <p:cNvPicPr>
            <a:picLocks/>
          </p:cNvPicPr>
          <p:nvPr/>
        </p:nvPicPr>
        <p:blipFill>
          <a:blip r:embed="rId15">
            <a:extLst>
              <a:ext uri="{28A0092B-C50C-407E-A947-70E740481C1C}">
                <a14:useLocalDpi xmlns:a14="http://schemas.microsoft.com/office/drawing/2010/main" val="0"/>
              </a:ext>
            </a:extLst>
          </a:blip>
          <a:stretch>
            <a:fillRect/>
          </a:stretch>
        </p:blipFill>
        <p:spPr>
          <a:xfrm>
            <a:off x="4564063" y="8494776"/>
            <a:ext cx="1115568" cy="630936"/>
          </a:xfrm>
          <a:prstGeom prst="rect">
            <a:avLst/>
          </a:prstGeom>
        </p:spPr>
      </p:pic>
      <p:sp>
        <p:nvSpPr>
          <p:cNvPr id="57" name="Rectangle 56">
            <a:hlinkClick r:id="rId14" action="ppaction://hlinksldjump"/>
          </p:cNvPr>
          <p:cNvSpPr/>
          <p:nvPr/>
        </p:nvSpPr>
        <p:spPr>
          <a:xfrm>
            <a:off x="4557939" y="8484664"/>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hlinkClick r:id="rId12" action="ppaction://hlinksldjump"/>
          </p:cNvPr>
          <p:cNvSpPr/>
          <p:nvPr/>
        </p:nvSpPr>
        <p:spPr>
          <a:xfrm>
            <a:off x="3184287" y="8490889"/>
            <a:ext cx="1146665"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4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3003213" cy="446342"/>
          </a:xfrm>
          <a:prstGeom prst="rect">
            <a:avLst/>
          </a:prstGeom>
        </p:spPr>
      </p:pic>
      <p:sp>
        <p:nvSpPr>
          <p:cNvPr id="43" name="Text Placeholder 2"/>
          <p:cNvSpPr txBox="1">
            <a:spLocks/>
          </p:cNvSpPr>
          <p:nvPr/>
        </p:nvSpPr>
        <p:spPr>
          <a:xfrm>
            <a:off x="1247881" y="1601787"/>
            <a:ext cx="9349050" cy="838201"/>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Using PowerPoint’s video controls</a:t>
            </a:r>
          </a:p>
          <a:p>
            <a:pPr marL="213099" lvl="1" indent="0">
              <a:buFont typeface="Arial" pitchFamily="34" charset="0"/>
              <a:buNone/>
              <a:defRPr/>
            </a:pP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Point at the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bottom edge of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any video to start, stop,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pause, or rewind. You drag to rewind.  </a:t>
            </a:r>
            <a:endPar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endParaRP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sp>
        <p:nvSpPr>
          <p:cNvPr id="44" name="Text Placeholder 2"/>
          <p:cNvSpPr txBox="1">
            <a:spLocks/>
          </p:cNvSpPr>
          <p:nvPr/>
        </p:nvSpPr>
        <p:spPr>
          <a:xfrm>
            <a:off x="1262858" y="4317693"/>
            <a:ext cx="9334074" cy="990600"/>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Going places</a:t>
            </a:r>
          </a:p>
          <a:p>
            <a:pPr marL="213099" lvl="1" indent="0">
              <a:buFont typeface="Arial" pitchFamily="34" charset="0"/>
              <a:buNone/>
              <a:defRPr/>
            </a:pP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You can go to any part of a course by clicking the thumbnails (light or shaded) below the video. You can also click the forward and back arrows, or press Page Up or Page Down. </a:t>
            </a: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sp>
        <p:nvSpPr>
          <p:cNvPr id="45" name="Text Placeholder 2"/>
          <p:cNvSpPr txBox="1">
            <a:spLocks/>
          </p:cNvSpPr>
          <p:nvPr/>
        </p:nvSpPr>
        <p:spPr>
          <a:xfrm>
            <a:off x="1243806" y="3272498"/>
            <a:ext cx="9774889" cy="990603"/>
          </a:xfrm>
          <a:prstGeom prst="rect">
            <a:avLst/>
          </a:prstGeom>
          <a:noFill/>
        </p:spPr>
        <p:txBody>
          <a:bodyPr lIns="91417" tIns="45708" rIns="91417" bIns="45708"/>
          <a:lstStyle>
            <a:lvl1pPr marL="259591" indent="-259591" algn="l" defTabSz="685864"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472742" indent="-213151" algn="l" defTabSz="685864" rtl="0" eaLnBrk="1" latinLnBrk="0" hangingPunct="1">
              <a:lnSpc>
                <a:spcPct val="90000"/>
              </a:lnSpc>
              <a:spcBef>
                <a:spcPct val="20000"/>
              </a:spcBef>
              <a:buSzPct val="90000"/>
              <a:buFont typeface="Arial" pitchFamily="34" charset="0"/>
              <a:buChar char="•"/>
              <a:tabLst>
                <a:tab pos="472742" algn="l"/>
              </a:tabLst>
              <a:defRPr sz="21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685891" indent="-213151" algn="l" defTabSz="685864" rtl="0" eaLnBrk="1" latinLnBrk="0" hangingPunct="1">
              <a:lnSpc>
                <a:spcPct val="90000"/>
              </a:lnSpc>
              <a:spcBef>
                <a:spcPct val="20000"/>
              </a:spcBef>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112192" indent="-167901" algn="l" defTabSz="685864" rtl="0" eaLnBrk="1" latinLnBrk="0" hangingPunct="1">
              <a:lnSpc>
                <a:spcPct val="90000"/>
              </a:lnSpc>
              <a:spcBef>
                <a:spcPct val="20000"/>
              </a:spcBef>
              <a:buSzPct val="90000"/>
              <a:buFont typeface="Arial" pitchFamily="34" charset="0"/>
              <a:buChar char="•"/>
              <a:tabLst>
                <a:tab pos="685891" algn="l"/>
              </a:tabLst>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284856" indent="-172664" algn="l" defTabSz="685864" rtl="0" eaLnBrk="1" latinLnBrk="0" hangingPunct="1">
              <a:lnSpc>
                <a:spcPct val="90000"/>
              </a:lnSpc>
              <a:spcBef>
                <a:spcPct val="20000"/>
              </a:spcBef>
              <a:buSzPct val="90000"/>
              <a:buFont typeface="Arial" pitchFamily="34" charset="0"/>
              <a:buChar char="•"/>
              <a:defRPr sz="15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1886126"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058"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990"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922" indent="-171466" algn="l" defTabSz="68586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Stopping a course</a:t>
            </a:r>
          </a:p>
          <a:p>
            <a:pPr marL="213099" lvl="1" indent="0">
              <a:buFont typeface="Arial" pitchFamily="34" charset="0"/>
              <a:buNone/>
              <a:defRPr/>
            </a:pP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If you’re viewing online, click your browser’s Back button. If you’re viewing offline, press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Esc. If you’re watching a video, </a:t>
            </a:r>
            <a:r>
              <a:rPr lang="en-US" sz="1700" dirty="0" smtClean="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press </a:t>
            </a:r>
            <a:r>
              <a:rPr lang="en-US" sz="1700" dirty="0">
                <a:gradFill flip="none" rotWithShape="1">
                  <a:gsLst>
                    <a:gs pos="0">
                      <a:prstClr val="black">
                        <a:lumMod val="65000"/>
                        <a:lumOff val="35000"/>
                      </a:prstClr>
                    </a:gs>
                    <a:gs pos="86000">
                      <a:prstClr val="black">
                        <a:lumMod val="75000"/>
                        <a:lumOff val="25000"/>
                      </a:prstClr>
                    </a:gs>
                  </a:gsLst>
                  <a:path path="circle">
                    <a:fillToRect r="100000" b="100000"/>
                  </a:path>
                  <a:tileRect l="-100000" t="-100000"/>
                </a:gradFill>
                <a:latin typeface="Segoe UI Light" pitchFamily="34" charset="0"/>
                <a:ea typeface="Segoe UI" pitchFamily="34" charset="0"/>
                <a:cs typeface="Segoe UI" pitchFamily="34" charset="0"/>
              </a:rPr>
              <a:t>Esc once to stop the video, again to stop the course.</a:t>
            </a:r>
          </a:p>
          <a:p>
            <a:pPr marL="0" indent="0" defTabSz="685695">
              <a:buFont typeface="Arial" pitchFamily="34" charset="0"/>
              <a:buNone/>
              <a:defRPr/>
            </a:pPr>
            <a:r>
              <a:rPr lang="en-US" sz="2000" dirty="0">
                <a:solidFill>
                  <a:srgbClr val="C00000"/>
                </a:solidFill>
                <a:latin typeface="Segoe UI Light" pitchFamily="34" charset="0"/>
                <a:ea typeface="Segoe UI" pitchFamily="34" charset="0"/>
                <a:cs typeface="Segoe UI" pitchFamily="34" charset="0"/>
              </a:rPr>
              <a:t> </a:t>
            </a:r>
          </a:p>
        </p:txBody>
      </p:sp>
      <p:pic>
        <p:nvPicPr>
          <p:cNvPr id="46" name="Picture 4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8609" y="2298042"/>
            <a:ext cx="8047619" cy="714286"/>
          </a:xfrm>
          <a:prstGeom prst="rect">
            <a:avLst/>
          </a:prstGeom>
        </p:spPr>
      </p:pic>
      <p:pic>
        <p:nvPicPr>
          <p:cNvPr id="47" name="Picture 46"/>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39958" y="5819417"/>
            <a:ext cx="1038095" cy="209524"/>
          </a:xfrm>
          <a:prstGeom prst="rect">
            <a:avLst/>
          </a:prstGeom>
        </p:spPr>
      </p:pic>
      <p:sp>
        <p:nvSpPr>
          <p:cNvPr id="40" name="Subtitle 2"/>
          <p:cNvSpPr txBox="1">
            <a:spLocks/>
          </p:cNvSpPr>
          <p:nvPr/>
        </p:nvSpPr>
        <p:spPr>
          <a:xfrm>
            <a:off x="1257300" y="5370843"/>
            <a:ext cx="10501313" cy="1295399"/>
          </a:xfrm>
          <a:prstGeom prst="rect">
            <a:avLst/>
          </a:prstGeom>
        </p:spPr>
        <p:txBody>
          <a:bodyPr vert="horz" lIns="130022" tIns="65012" rIns="130022" bIns="65012" rtlCol="0">
            <a:normAutofit/>
          </a:bodyPr>
          <a:lstStyle>
            <a:lvl1pPr marL="487587" indent="-487587" algn="l" defTabSz="1300230"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438" indent="-406323" algn="l" defTabSz="130023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288" indent="-325058" algn="l" defTabSz="130023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404"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520"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5635"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575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5866"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5981" indent="-325058" algn="l" defTabSz="130023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a:buFont typeface="Arial" pitchFamily="34" charset="0"/>
              <a:buNone/>
            </a:pPr>
            <a:r>
              <a:rPr lang="en-US" sz="2000" dirty="0" smtClean="0">
                <a:solidFill>
                  <a:srgbClr val="C00000"/>
                </a:solidFill>
                <a:latin typeface="Segoe UI Light" pitchFamily="34" charset="0"/>
                <a:ea typeface="Segoe UI" pitchFamily="34" charset="0"/>
                <a:cs typeface="Segoe UI" pitchFamily="34" charset="0"/>
              </a:rPr>
              <a:t>If you download a course and the videos don’t play</a:t>
            </a:r>
          </a:p>
          <a:p>
            <a:pPr marL="176213" indent="0">
              <a:buFont typeface="Arial" pitchFamily="34" charset="0"/>
              <a:buNone/>
            </a:pP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Click </a:t>
            </a:r>
            <a:r>
              <a:rPr lang="en-US" sz="1700" b="1"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Enable Editing                     </a:t>
            </a:r>
            <a:r>
              <a:rPr lang="en-US" sz="17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if you see that button. If that doesn’t work, you may have PowerPoint 2007 or earlier. If you do, you need to </a:t>
            </a:r>
            <a:r>
              <a:rPr lang="en-US" sz="1700" dirty="0" smtClean="0">
                <a:latin typeface="Segoe UI Light" pitchFamily="34" charset="0"/>
                <a:ea typeface="Segoe UI" pitchFamily="34" charset="0"/>
                <a:cs typeface="Segoe UI" pitchFamily="34" charset="0"/>
                <a:hlinkClick r:id="rId19"/>
              </a:rPr>
              <a:t>get the PowerPoint Viewer</a:t>
            </a:r>
            <a:r>
              <a:rPr lang="en-US" sz="1700" dirty="0" smtClean="0">
                <a:latin typeface="Segoe UI" pitchFamily="34" charset="0"/>
                <a:ea typeface="Segoe UI" pitchFamily="34" charset="0"/>
                <a:cs typeface="Segoe UI" pitchFamily="34" charset="0"/>
              </a:rPr>
              <a:t>. </a:t>
            </a:r>
            <a:r>
              <a:rPr lang="en-US" sz="170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If you have PowerPoint 2010, you need </a:t>
            </a:r>
            <a:r>
              <a:rPr lang="en-US" sz="170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hlinkClick r:id="rId20"/>
              </a:rPr>
              <a:t>the QuickTime player</a:t>
            </a:r>
            <a:r>
              <a:rPr lang="en-US" sz="170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 or you can </a:t>
            </a:r>
            <a:r>
              <a:rPr lang="en-US" sz="170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hlinkClick r:id="rId21"/>
              </a:rPr>
              <a:t>upgrade to PowerPoint 2013</a:t>
            </a:r>
            <a:r>
              <a:rPr lang="en-US" sz="170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rPr>
              <a:t>.</a:t>
            </a:r>
            <a:endParaRPr lang="en-US" sz="17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Segoe UI" pitchFamily="34" charset="0"/>
              <a:cs typeface="Segoe UI" pitchFamily="34" charset="0"/>
            </a:endParaRPr>
          </a:p>
        </p:txBody>
      </p:sp>
      <p:pic>
        <p:nvPicPr>
          <p:cNvPr id="42" name="Media Placeholder 11">
            <a:hlinkClick r:id="rId22" action="ppaction://hlinksldjump"/>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823385" y="8495913"/>
            <a:ext cx="1109380" cy="627836"/>
          </a:xfrm>
          <a:prstGeom prst="rect">
            <a:avLst/>
          </a:prstGeom>
        </p:spPr>
      </p:pic>
      <p:sp>
        <p:nvSpPr>
          <p:cNvPr id="48" name="Rectangle 47">
            <a:hlinkClick r:id="rId22" action="ppaction://hlinksldjump"/>
          </p:cNvPr>
          <p:cNvSpPr/>
          <p:nvPr/>
        </p:nvSpPr>
        <p:spPr>
          <a:xfrm>
            <a:off x="1811147" y="8485219"/>
            <a:ext cx="1133856" cy="649224"/>
          </a:xfrm>
          <a:prstGeom prst="rect">
            <a:avLst/>
          </a:prstGeom>
          <a:solidFill>
            <a:schemeClr val="tx1">
              <a:lumMod val="85000"/>
              <a:lumOff val="1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6"/>
          <p:cNvSpPr txBox="1">
            <a:spLocks/>
          </p:cNvSpPr>
          <p:nvPr/>
        </p:nvSpPr>
        <p:spPr>
          <a:xfrm>
            <a:off x="1833992" y="9220768"/>
            <a:ext cx="1123267" cy="336883"/>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Basic math</a:t>
            </a:r>
          </a:p>
        </p:txBody>
      </p:sp>
      <p:sp>
        <p:nvSpPr>
          <p:cNvPr id="59" name="Text Placeholder 6"/>
          <p:cNvSpPr txBox="1">
            <a:spLocks/>
          </p:cNvSpPr>
          <p:nvPr/>
        </p:nvSpPr>
        <p:spPr>
          <a:xfrm>
            <a:off x="3217465" y="9220768"/>
            <a:ext cx="1127895" cy="32625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a:solidFill>
                  <a:schemeClr val="bg1"/>
                </a:solidFill>
                <a:latin typeface="Segoe UI Light" pitchFamily="34" charset="0"/>
              </a:rPr>
              <a:t>Using functions</a:t>
            </a:r>
          </a:p>
        </p:txBody>
      </p:sp>
      <p:sp>
        <p:nvSpPr>
          <p:cNvPr id="60" name="Text Placeholder 6"/>
          <p:cNvSpPr txBox="1">
            <a:spLocks/>
          </p:cNvSpPr>
          <p:nvPr/>
        </p:nvSpPr>
        <p:spPr>
          <a:xfrm>
            <a:off x="4569756" y="9220768"/>
            <a:ext cx="1131968" cy="347515"/>
          </a:xfrm>
          <a:prstGeom prst="rect">
            <a:avLst/>
          </a:prstGeom>
          <a:noFill/>
        </p:spPr>
        <p:txBody>
          <a:bodyPr vert="horz" lIns="0" tIns="62627" rIns="125255" bIns="62627" rtlCol="0">
            <a:noAutofit/>
          </a:bodyPr>
          <a:lstStyle>
            <a:defPPr>
              <a:defRPr lang="en-US"/>
            </a:defPPr>
            <a:lvl1pPr marR="0" indent="0" fontAlgn="auto">
              <a:lnSpc>
                <a:spcPct val="100000"/>
              </a:lnSpc>
              <a:spcBef>
                <a:spcPct val="20000"/>
              </a:spcBef>
              <a:spcAft>
                <a:spcPts val="0"/>
              </a:spcAft>
              <a:buClrTx/>
              <a:buSzTx/>
              <a:buFont typeface="Arial" pitchFamily="34" charset="0"/>
              <a:buNone/>
              <a:tabLst/>
              <a:defRPr sz="1100">
                <a:solidFill>
                  <a:schemeClr val="bg1"/>
                </a:solidFill>
                <a:latin typeface="Segoe UI Light" pitchFamily="34" charset="0"/>
                <a:ea typeface="Segoe UI" pitchFamily="34" charset="0"/>
                <a:cs typeface="Segoe UI" pitchFamily="34" charset="0"/>
              </a:defRPr>
            </a:lvl1pPr>
            <a:lvl2pPr indent="0">
              <a:spcBef>
                <a:spcPct val="20000"/>
              </a:spcBef>
              <a:buFont typeface="Wingdings" pitchFamily="2" charset="2"/>
              <a:buNone/>
            </a:lvl2pPr>
            <a:lvl3pPr indent="0">
              <a:spcBef>
                <a:spcPct val="20000"/>
              </a:spcBef>
              <a:buFont typeface="Wingdings" pitchFamily="2" charset="2"/>
              <a:buNone/>
            </a:lvl3pPr>
            <a:lvl4pPr indent="0">
              <a:spcBef>
                <a:spcPct val="20000"/>
              </a:spcBef>
              <a:buFont typeface="Wingdings" pitchFamily="2" charset="2"/>
              <a:buNone/>
            </a:lvl4pPr>
            <a:lvl5pPr indent="0">
              <a:spcBef>
                <a:spcPct val="20000"/>
              </a:spcBef>
              <a:buFont typeface="Wingdings" pitchFamily="2" charset="2"/>
              <a:buNone/>
            </a:lvl5pPr>
            <a:lvl6pPr marL="3444499" indent="-313136">
              <a:spcBef>
                <a:spcPct val="20000"/>
              </a:spcBef>
              <a:buFont typeface="Arial" pitchFamily="34" charset="0"/>
              <a:buChar char="•"/>
              <a:defRPr sz="2700"/>
            </a:lvl6pPr>
            <a:lvl7pPr marL="4070772" indent="-313136">
              <a:spcBef>
                <a:spcPct val="20000"/>
              </a:spcBef>
              <a:buFont typeface="Arial" pitchFamily="34" charset="0"/>
              <a:buChar char="•"/>
              <a:defRPr sz="2700"/>
            </a:lvl7pPr>
            <a:lvl8pPr marL="4697044" indent="-313136">
              <a:spcBef>
                <a:spcPct val="20000"/>
              </a:spcBef>
              <a:buFont typeface="Arial" pitchFamily="34" charset="0"/>
              <a:buChar char="•"/>
              <a:defRPr sz="2700"/>
            </a:lvl8pPr>
            <a:lvl9pPr marL="5323317" indent="-313136">
              <a:spcBef>
                <a:spcPct val="20000"/>
              </a:spcBef>
              <a:buFont typeface="Arial" pitchFamily="34" charset="0"/>
              <a:buChar char="•"/>
              <a:defRPr sz="2700"/>
            </a:lvl9pPr>
          </a:lstStyle>
          <a:p>
            <a:r>
              <a:rPr lang="en-US" dirty="0"/>
              <a:t>Operator order</a:t>
            </a:r>
          </a:p>
        </p:txBody>
      </p:sp>
      <p:sp>
        <p:nvSpPr>
          <p:cNvPr id="61" name="Text Placeholder 6"/>
          <p:cNvSpPr txBox="1">
            <a:spLocks/>
          </p:cNvSpPr>
          <p:nvPr/>
        </p:nvSpPr>
        <p:spPr>
          <a:xfrm>
            <a:off x="5959580" y="9220768"/>
            <a:ext cx="1088616" cy="304800"/>
          </a:xfrm>
          <a:prstGeom prst="rect">
            <a:avLst/>
          </a:prstGeom>
          <a:noFill/>
        </p:spPr>
        <p:txBody>
          <a:bodyPr vert="horz" lIns="0" tIns="62627" rIns="125255" bIns="62627" rtlCol="0">
            <a:noAutofit/>
          </a:bodyPr>
          <a:lstStyle>
            <a:lvl1pPr marL="0" marR="0" indent="0" algn="l" defTabSz="1252545" rtl="0" eaLnBrk="1" fontAlgn="auto" latinLnBrk="0" hangingPunct="1">
              <a:lnSpc>
                <a:spcPct val="100000"/>
              </a:lnSpc>
              <a:spcBef>
                <a:spcPct val="20000"/>
              </a:spcBef>
              <a:spcAft>
                <a:spcPts val="0"/>
              </a:spcAft>
              <a:buClrTx/>
              <a:buSzTx/>
              <a:buFont typeface="Arial" pitchFamily="34" charset="0"/>
              <a:buNone/>
              <a:tabLst/>
              <a:defRPr sz="1900" kern="1200">
                <a:solidFill>
                  <a:schemeClr val="bg1">
                    <a:lumMod val="50000"/>
                  </a:schemeClr>
                </a:solidFill>
                <a:latin typeface="Segoe UI" pitchFamily="34" charset="0"/>
                <a:ea typeface="Segoe UI" pitchFamily="34" charset="0"/>
                <a:cs typeface="Segoe UI" pitchFamily="34" charset="0"/>
              </a:defRPr>
            </a:lvl1pPr>
            <a:lvl2pPr marL="626273"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2pPr>
            <a:lvl3pPr marL="1252545"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3pPr>
            <a:lvl4pPr marL="1878818"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4pPr>
            <a:lvl5pPr marL="2505090" indent="0" algn="l" defTabSz="1252545" rtl="0" eaLnBrk="1" latinLnBrk="0" hangingPunct="1">
              <a:spcBef>
                <a:spcPct val="20000"/>
              </a:spcBef>
              <a:buFont typeface="Wingdings" pitchFamily="2" charset="2"/>
              <a:buNone/>
              <a:defRPr sz="2500" kern="1200">
                <a:solidFill>
                  <a:schemeClr val="tx1"/>
                </a:solidFill>
                <a:latin typeface="+mn-lt"/>
                <a:ea typeface="+mn-ea"/>
                <a:cs typeface="+mn-cs"/>
              </a:defRPr>
            </a:lvl5pPr>
            <a:lvl6pPr marL="3444499"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4070772"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697044"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323317" indent="-313136" algn="l" defTabSz="1252545"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1100" dirty="0" smtClean="0">
                <a:solidFill>
                  <a:schemeClr val="bg1"/>
                </a:solidFill>
                <a:latin typeface="Segoe UI Light" pitchFamily="34" charset="0"/>
              </a:rPr>
              <a:t>More formulas</a:t>
            </a:r>
            <a:endParaRPr lang="en-US" sz="1100" dirty="0">
              <a:solidFill>
                <a:schemeClr val="bg1"/>
              </a:solidFill>
              <a:latin typeface="Segoe UI Light" pitchFamily="34" charset="0"/>
            </a:endParaRPr>
          </a:p>
        </p:txBody>
      </p:sp>
      <p:sp>
        <p:nvSpPr>
          <p:cNvPr id="76" name="TextBox 75"/>
          <p:cNvSpPr txBox="1"/>
          <p:nvPr/>
        </p:nvSpPr>
        <p:spPr>
          <a:xfrm>
            <a:off x="532007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2:12</a:t>
            </a:r>
          </a:p>
        </p:txBody>
      </p:sp>
      <p:sp>
        <p:nvSpPr>
          <p:cNvPr id="77" name="TextBox 76"/>
          <p:cNvSpPr txBox="1"/>
          <p:nvPr/>
        </p:nvSpPr>
        <p:spPr>
          <a:xfrm>
            <a:off x="6693014"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4:28</a:t>
            </a:r>
          </a:p>
        </p:txBody>
      </p:sp>
      <p:sp>
        <p:nvSpPr>
          <p:cNvPr id="78" name="TextBox 77"/>
          <p:cNvSpPr txBox="1"/>
          <p:nvPr/>
        </p:nvSpPr>
        <p:spPr>
          <a:xfrm>
            <a:off x="2576131"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2:35</a:t>
            </a:r>
          </a:p>
        </p:txBody>
      </p:sp>
      <p:sp>
        <p:nvSpPr>
          <p:cNvPr id="79" name="TextBox 78"/>
          <p:cNvSpPr txBox="1"/>
          <p:nvPr/>
        </p:nvSpPr>
        <p:spPr>
          <a:xfrm>
            <a:off x="3955630" y="8956895"/>
            <a:ext cx="343897" cy="153888"/>
          </a:xfrm>
          <a:prstGeom prst="rect">
            <a:avLst/>
          </a:prstGeom>
          <a:solidFill>
            <a:schemeClr val="tx1">
              <a:lumMod val="95000"/>
              <a:lumOff val="5000"/>
            </a:schemeClr>
          </a:solidFill>
        </p:spPr>
        <p:txBody>
          <a:bodyPr wrap="square" lIns="0" tIns="0" rIns="0" bIns="0" rtlCol="0">
            <a:spAutoFit/>
          </a:bodyPr>
          <a:lstStyle/>
          <a:p>
            <a:pPr algn="ctr"/>
            <a:r>
              <a:rPr lang="en-US" sz="1000" dirty="0">
                <a:solidFill>
                  <a:schemeClr val="bg1"/>
                </a:solidFill>
                <a:latin typeface="Segoe UI Light" pitchFamily="34" charset="0"/>
              </a:rPr>
              <a:t>5:19</a:t>
            </a:r>
          </a:p>
        </p:txBody>
      </p:sp>
    </p:spTree>
    <p:extLst>
      <p:ext uri="{BB962C8B-B14F-4D97-AF65-F5344CB8AC3E}">
        <p14:creationId xmlns:p14="http://schemas.microsoft.com/office/powerpoint/2010/main" val="2848900326"/>
      </p:ext>
    </p:extLst>
  </p:cSld>
  <p:clrMapOvr>
    <a:masterClrMapping/>
  </p:clrMapOvr>
  <p:transition advClick="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APTIONID" val="8c0dc6c3-ecbd-48c2-a50a-0e0fa2562098"/>
  <p:tag name="MEDIACAPTIONSPROMPTED" val="False"/>
  <p:tag name="TEMPPRESENTATIONFILE" val="C:\Users\Administrator\AppData\Local\Temp\tmp6DD6.tmp"/>
  <p:tag name="TEMPMEDIAFILENAME" val="C:\Users\Administrator\AppData\Local\Temp\tmp7289_Basic Math in Excel  m1.mp4"/>
  <p:tag name="MEDIAFADEDURATION" val="0.2"/>
  <p:tag name="MEDIATRANSPARENCY" val="0.3"/>
  <p:tag name="MEDIACAPTIONSHIDDEN" val="False"/>
  <p:tag name="CUSTOMXMLPARTID" val="{212CAB81-B58E-481F-AAD7-861F712C3B1D}"/>
  <p:tag name="MEDIACAPTIONCOUNT" val="True"/>
</p:tagLst>
</file>

<file path=ppt/tags/tag2.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0957dd96-8c47-4af5-98cb-6b765653600b"/>
  <p:tag name="CAPTIONITEMSYSNAME" val="Basic Math in Excel  m1LetExcelbe00:00:01.3-00:00:03.5"/>
  <p:tag name="BOOKMARKENTRYNAME" val="Basic Math in Excel  m100:00:01.3"/>
  <p:tag name="BOOKMARKEXITNAME" val="Basic Math in Excel  m100:00:03.5"/>
</p:tagLst>
</file>

<file path=ppt/tags/tag3.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656d44e6-e6f0-4970-baec-bf2de65f7446"/>
  <p:tag name="CAPTIONITEMSYSNAME" val="Basic Math in Excel  m1Withasimple00:00:03.6-00:00:09.2"/>
  <p:tag name="BOOKMARKENTRYNAME" val="Basic Math in Excel  m100:00:03.6"/>
  <p:tag name="BOOKMARKEXITNAME" val="Basic Math in Excel  m100:00:09.2"/>
</p:tagLst>
</file>

<file path=ppt/tags/tag4.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e2373b15-b936-41be-a9b6-d0ca32947214"/>
  <p:tag name="CAPTIONITEMSYSNAME" val="Basic Math in Excel  m1suchasthe00:00:09.3-00:00:15.6"/>
  <p:tag name="BOOKMARKENTRYNAME" val="Basic Math in Excel  m100:00:09.3"/>
  <p:tag name="BOOKMARKEXITNAME" val="Basic Math in Excel  m100:00:15.6"/>
</p:tagLst>
</file>

<file path=ppt/tags/tag5.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14d7acc1-7553-4888-83cc-0c0efa7f4874"/>
  <p:tag name="CAPTIONITEMSYSNAME" val="Basic Math in Excel  m1Toaddnumbers,00:00:15.7-00:00:18.9"/>
  <p:tag name="BOOKMARKENTRYNAME" val="Basic Math in Excel  m100:00:15.7"/>
  <p:tag name="BOOKMARKEXITNAME" val="Basic Math in Excel  m100:00:18.9"/>
</p:tagLst>
</file>

<file path=ppt/tags/tag6.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29b6e370-3e62-4b0d-ad01-5c75b5dba47e"/>
  <p:tag name="CAPTIONITEMSYSNAME" val="Basic Math in Excel  m1Aformulaalways00:00:19.0-00:00:22.4"/>
  <p:tag name="BOOKMARKENTRYNAME" val="Basic Math in Excel  m100:00:19.0"/>
  <p:tag name="BOOKMARKEXITNAME" val="Basic Math in Excel  m100:00:22.4"/>
</p:tagLst>
</file>

<file path=ppt/tags/tag7.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0a507627-8560-4b74-b999-b587b70440f6"/>
  <p:tag name="CAPTIONITEMSYSNAME" val="Basic Math in Excel  m1IfIthen00:00:22.5-00:00:33.3"/>
  <p:tag name="BOOKMARKENTRYNAME" val="Basic Math in Excel  m100:00:22.5"/>
  <p:tag name="BOOKMARKEXITNAME" val="Basic Math in Excel  m100:00:33.3"/>
</p:tagLst>
</file>

<file path=ppt/tags/tag8.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1b03dfc2-c076-49e7-960d-d5c55cc4caa5"/>
  <p:tag name="CAPTIONITEMSYSNAME" val="Basic Math in Excel  m1Youcanadd00:00:33.4-00:00:37.9"/>
  <p:tag name="BOOKMARKENTRYNAME" val="Basic Math in Excel  m100:00:33.4"/>
  <p:tag name="BOOKMARKEXITNAME" val="Basic Math in Excel  m100:00:37.9"/>
</p:tagLst>
</file>

<file path=ppt/tags/tag9.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4d3ab8b5-78f4-4d25-ab91-3bc46e7f9ba2"/>
  <p:tag name="CAPTIONITEMSYSNAME" val="Basic Math in Excel  m1Insteadoftyping00:00:38.0-00:00:40.2"/>
  <p:tag name="BOOKMARKENTRYNAME" val="Basic Math in Excel  m100:00:38.0"/>
  <p:tag name="BOOKMARKEXITNAME" val="Basic Math in Excel  m100:00:40.2"/>
</p:tagLst>
</file>

<file path=ppt/tags/tag10.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a979b08d-b32d-49c7-97ce-599f874ed3db"/>
  <p:tag name="CAPTIONITEMSYSNAME" val="Basic Math in Excel  m1youcanreference00:00:40.3-00:00:47.0"/>
  <p:tag name="BOOKMARKENTRYNAME" val="Basic Math in Excel  m100:00:40.3"/>
  <p:tag name="BOOKMARKEXITNAME" val="Basic Math in Excel  m100:00:47.0"/>
</p:tagLst>
</file>

<file path=ppt/tags/tag11.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028d7a5f-c294-4c64-a3c1-e8cb725eec42"/>
  <p:tag name="CAPTIONITEMSYSNAME" val="Basic Math in Excel  m1A4isequal00:00:47.1-00:00:52.9"/>
  <p:tag name="BOOKMARKENTRYNAME" val="Basic Math in Excel  m100:00:47.1"/>
  <p:tag name="BOOKMARKEXITNAME" val="Basic Math in Excel  m100:00:52.9"/>
</p:tagLst>
</file>

<file path=ppt/tags/tag12.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00dff015-5305-430e-b869-3b7b9787e95d"/>
  <p:tag name="CAPTIONITEMSYSNAME" val="Basic Math in Excel  m1I’llcreatea00:00:53.0-00:00:56.6"/>
  <p:tag name="BOOKMARKENTRYNAME" val="Basic Math in Excel  m100:00:53.0"/>
  <p:tag name="BOOKMARKEXITNAME" val="Basic Math in Excel  m100:00:56.6"/>
</p:tagLst>
</file>

<file path=ppt/tags/tag13.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e4cc1a09-58bb-482e-936b-28e7d0be2f38"/>
  <p:tag name="CAPTIONITEMSYSNAME" val="Basic Math in Excel  m1Aswithall00:00:56.7-00:01:01.4"/>
  <p:tag name="BOOKMARKENTRYNAME" val="Basic Math in Excel  m100:00:56.7"/>
  <p:tag name="BOOKMARKEXITNAME" val="Basic Math in Excel  m100:01:01.4"/>
</p:tagLst>
</file>

<file path=ppt/tags/tag14.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8cb321e9-06d0-4fd6-8020-302b8719e7cb"/>
  <p:tag name="CAPTIONITEMSYSNAME" val="Basic Math in Excel  m1clickacell,00:01:01.5-00:01:09.9"/>
  <p:tag name="BOOKMARKENTRYNAME" val="Basic Math in Excel  m100:01:01.5"/>
  <p:tag name="BOOKMARKEXITNAME" val="Basic Math in Excel  m100:01:09.9"/>
</p:tagLst>
</file>

<file path=ppt/tags/tag15.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b2f3b09c-5ddf-4f0e-abfb-9941eca87a32"/>
  <p:tag name="CAPTIONITEMSYSNAME" val="Basic Math in Excel  m1AndifI00:01:10.0-00:01:16.2"/>
  <p:tag name="BOOKMARKENTRYNAME" val="Basic Math in Excel  m100:01:10.0"/>
  <p:tag name="BOOKMARKEXITNAME" val="Basic Math in Excel  m100:01:16.2"/>
</p:tagLst>
</file>

<file path=ppt/tags/tag16.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9857fc89-ffb6-4f84-9a86-59cde6456a4f"/>
  <p:tag name="CAPTIONITEMSYSNAME" val="Basic Math in Excel  m1Whenyoudouble-click00:01:16.3-00:01:22.7"/>
  <p:tag name="BOOKMARKENTRYNAME" val="Basic Math in Excel  m100:01:16.3"/>
  <p:tag name="BOOKMARKEXITNAME" val="Basic Math in Excel  m100:01:22.7"/>
</p:tagLst>
</file>

<file path=ppt/tags/tag17.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dacd1dbc-6a13-4d25-bafb-f8784623f90d"/>
  <p:tag name="CAPTIONITEMSYSNAME" val="Basic Math in Excel  m1oranumber,00:01:22.8-00:01:32.3"/>
  <p:tag name="BOOKMARKENTRYNAME" val="Basic Math in Excel  m100:01:22.8"/>
  <p:tag name="BOOKMARKEXITNAME" val="Basic Math in Excel  m100:01:32.3"/>
</p:tagLst>
</file>

<file path=ppt/tags/tag18.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6238c985-0c97-4d1a-8f50-c5bec619c74f"/>
  <p:tag name="CAPTIONITEMSYSNAME" val="Basic Math in Excel  m1Subtractingissimilar00:01:32.4-00:01:41.2"/>
  <p:tag name="BOOKMARKENTRYNAME" val="Basic Math in Excel  m100:01:32.4"/>
  <p:tag name="BOOKMARKEXITNAME" val="Basic Math in Excel  m100:01:41.2"/>
</p:tagLst>
</file>

<file path=ppt/tags/tag19.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c681b5f4-f5d4-4f9e-b849-1ffb7ddec2f8"/>
  <p:tag name="CAPTIONITEMSYSNAME" val="Basic Math in Excel  m1Clickacell,00:01:41.3-00:01:50.0"/>
  <p:tag name="BOOKMARKENTRYNAME" val="Basic Math in Excel  m100:01:41.3"/>
  <p:tag name="BOOKMARKEXITNAME" val="Basic Math in Excel  m100:01:50.0"/>
</p:tagLst>
</file>

<file path=ppt/tags/tag20.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3b500016-469d-43c0-9859-d240663b2772"/>
  <p:tag name="CAPTIONITEMSYSNAME" val="Basic Math in Excel  m1Multiplyingissimilar00:01:50.1-00:01:54.9"/>
  <p:tag name="BOOKMARKENTRYNAME" val="Basic Math in Excel  m100:01:50.1"/>
  <p:tag name="BOOKMARKEXITNAME" val="Basic Math in Excel  m100:01:54.9"/>
</p:tagLst>
</file>

<file path=ppt/tags/tag21.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293b1452-a293-4fab-a457-0af808fe967a"/>
  <p:tag name="CAPTIONITEMSYSNAME" val="Basic Math in Excel  m1Don'tusean00:01:55.0-00:02:02.4"/>
  <p:tag name="BOOKMARKENTRYNAME" val="Basic Math in Excel  m100:01:55.0"/>
  <p:tag name="BOOKMARKEXITNAME" val="Basic Math in Excel  m100:02:02.4"/>
</p:tagLst>
</file>

<file path=ppt/tags/tag22.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118cd48e-fb62-4d07-8c08-2c6658572d6d"/>
  <p:tag name="CAPTIONITEMSYSNAME" val="Basic Math in Excel  m1Clickacell,00:02:02.5-00:02:11.7"/>
  <p:tag name="BOOKMARKENTRYNAME" val="Basic Math in Excel  m100:02:02.5"/>
  <p:tag name="BOOKMARKEXITNAME" val="Basic Math in Excel  m100:02:11.7"/>
</p:tagLst>
</file>

<file path=ppt/tags/tag23.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d0b0d3ea-4e1a-4603-9f87-e725129f54f8"/>
  <p:tag name="CAPTIONITEMSYSNAME" val="Basic Math in Excel  m1Dividingissimilar00:02:11.8-00:02:19.4"/>
  <p:tag name="BOOKMARKENTRYNAME" val="Basic Math in Excel  m100:02:11.8"/>
  <p:tag name="BOOKMARKEXITNAME" val="Basic Math in Excel  m100:02:19.4"/>
</p:tagLst>
</file>

<file path=ppt/tags/tag24.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fc1e1c8e-cb74-4572-a9ca-46e3d122519c"/>
  <p:tag name="CAPTIONITEMSYSNAME" val="Basic Math in Excel  m1Clickacell,00:02:19.5-00:02:28.4"/>
  <p:tag name="BOOKMARKENTRYNAME" val="Basic Math in Excel  m100:02:19.5"/>
  <p:tag name="BOOKMARKEXITNAME" val="Basic Math in Excel  m100:02:28.4"/>
</p:tagLst>
</file>

<file path=ppt/tags/tag25.xml><?xml version="1.0" encoding="utf-8"?>
<p:tagLst xmlns:a="http://schemas.openxmlformats.org/drawingml/2006/main" xmlns:r="http://schemas.openxmlformats.org/officeDocument/2006/relationships" xmlns:p="http://schemas.openxmlformats.org/presentationml/2006/main">
  <p:tag name="CAPTIONID" val="8c0dc6c3-ecbd-48c2-a50a-0e0fa2562098"/>
  <p:tag name="CAPTIONINTERNALID" val="4ef1d52a-4caa-4ef1-a746-ca3b3861b98f"/>
  <p:tag name="CAPTIONITEMSYSNAME" val="Basic Math in Excel  m1Upnext,Using00:02:28.5-00:02:31.5"/>
  <p:tag name="BOOKMARKENTRYNAME" val="Basic Math in Excel  m100:02:28.5"/>
  <p:tag name="BOOKMARKEXITNAME" val="Basic Math in Excel  m100:02:31.5"/>
</p:tagLst>
</file>

<file path=ppt/tags/tag26.xml><?xml version="1.0" encoding="utf-8"?>
<p:tagLst xmlns:a="http://schemas.openxmlformats.org/drawingml/2006/main" xmlns:r="http://schemas.openxmlformats.org/officeDocument/2006/relationships" xmlns:p="http://schemas.openxmlformats.org/presentationml/2006/main">
  <p:tag name="CAPTIONID" val="ff29839f-d8fa-48c3-9dea-9cfdf9a39332"/>
  <p:tag name="MEDIACAPTIONSPROMPTED" val="False"/>
  <p:tag name="TEMPPRESENTATIONFILE" val="C:\Users\Administrator\AppData\Local\Temp\tmpE47E.tmp"/>
  <p:tag name="TEMPMEDIAFILENAME" val="C:\Users\Administrator\AppData\Local\Temp\tmpE75D_Basic Math in Excel  m2.mp4"/>
  <p:tag name="MEDIAFADEDURATION" val="0.2"/>
  <p:tag name="MEDIATRANSPARENCY" val="0.3"/>
  <p:tag name="MEDIACAPTIONSHIDDEN" val="False"/>
  <p:tag name="CUSTOMXMLPARTID" val="{1EA3E51A-9A3B-43AE-A84D-10B1AE8B5E85}"/>
  <p:tag name="MEDIACAPTIONCOUNT" val="True"/>
</p:tagLst>
</file>

<file path=ppt/tags/tag27.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a747c8a7-88f2-47f9-a178-03eafededf7f"/>
  <p:tag name="CAPTIONITEMSYSNAME" val="Basic Math in Excel  m2AutoSummakesit00:00:01.2-00:00:06.6"/>
  <p:tag name="BOOKMARKENTRYNAME" val="Basic Math in Excel  m200:00:01.2"/>
  <p:tag name="BOOKMARKEXITNAME" val="Basic Math in Excel  m200:00:06.6"/>
</p:tagLst>
</file>

<file path=ppt/tags/tag28.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d493ea64-c3a0-434c-bf2d-4d9296d4e2c2"/>
  <p:tag name="CAPTIONITEMSYSNAME" val="Basic Math in Excel  m2Youcouldtype00:00:06.7-00:00:18.7"/>
  <p:tag name="BOOKMARKENTRYNAME" val="Basic Math in Excel  m200:00:06.7"/>
  <p:tag name="BOOKMARKEXITNAME" val="Basic Math in Excel  m200:00:18.7"/>
</p:tagLst>
</file>

<file path=ppt/tags/tag29.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0756998c-21b8-4eac-89c5-7fbce7610164"/>
  <p:tag name="CAPTIONITEMSYSNAME" val="Basic Math in Excel  m2Instead,clickthe00:00:18.8-00:00:25.1"/>
  <p:tag name="BOOKMARKENTRYNAME" val="Basic Math in Excel  m200:00:18.8"/>
  <p:tag name="BOOKMARKEXITNAME" val="Basic Math in Excel  m200:00:25.1"/>
</p:tagLst>
</file>

<file path=ppt/tags/tag30.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ef4a1589-b4b0-48cd-80c5-9b396f4f8165"/>
  <p:tag name="CAPTIONITEMSYSNAME" val="Basic Math in Excel  m2Then,onthe00:00:25.2-00:00:35.4"/>
  <p:tag name="BOOKMARKENTRYNAME" val="Basic Math in Excel  m200:00:25.2"/>
  <p:tag name="BOOKMARKEXITNAME" val="Basic Math in Excel  m200:00:35.4"/>
</p:tagLst>
</file>

<file path=ppt/tags/tag31.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ef5b67ad-007f-4f73-92fc-dd9e6c0d1326"/>
  <p:tag name="CAPTIONITEMSYSNAME" val="Basic Math in Excel  m2AutoSumaddsthe00:00:35.5-00:00:40.8"/>
  <p:tag name="BOOKMARKENTRYNAME" val="Basic Math in Excel  m200:00:35.5"/>
  <p:tag name="BOOKMARKEXITNAME" val="Basic Math in Excel  m200:00:40.8"/>
</p:tagLst>
</file>

<file path=ppt/tags/tag32.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7d834ade-c4f5-43ae-befc-e9e926d9851d"/>
  <p:tag name="CAPTIONITEMSYSNAME" val="Basic Math in Excel  m2WhenIdouble-click00:00:40.9-00:00:48.2"/>
  <p:tag name="BOOKMARKENTRYNAME" val="Basic Math in Excel  m200:00:40.9"/>
  <p:tag name="BOOKMARKEXITNAME" val="Basic Math in Excel  m200:00:48.2"/>
</p:tagLst>
</file>

<file path=ppt/tags/tag33.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a95fb748-a0dc-4a0c-933f-ebf908adaa3d"/>
  <p:tag name="CAPTIONITEMSYSNAME" val="Basic Math in Excel  m2Afunctionis00:00:48.3-00:00:53.3"/>
  <p:tag name="BOOKMARKENTRYNAME" val="Basic Math in Excel  m200:00:48.3"/>
  <p:tag name="BOOKMARKEXITNAME" val="Basic Math in Excel  m200:00:53.3"/>
</p:tagLst>
</file>

<file path=ppt/tags/tag34.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f1e38a2b-e9dc-419d-84aa-e266ed9a6700"/>
  <p:tag name="CAPTIONITEMSYSNAME" val="Basic Math in Excel  m2Thesyntax,or00:00:53.4-00:00:59.3"/>
  <p:tag name="BOOKMARKENTRYNAME" val="Basic Math in Excel  m200:00:53.4"/>
  <p:tag name="BOOKMARKEXITNAME" val="Basic Math in Excel  m200:00:59.3"/>
</p:tagLst>
</file>

<file path=ppt/tags/tag35.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54f4023f-fde7-4b88-899c-50ae11b595ba"/>
  <p:tag name="CAPTIONITEMSYSNAME" val="Basic Math in Excel  m2arguments—likenumbersor00:00:59.4-00:01:08.4"/>
  <p:tag name="BOOKMARKENTRYNAME" val="Basic Math in Excel  m200:00:59.4"/>
  <p:tag name="BOOKMARKEXITNAME" val="Basic Math in Excel  m200:01:08.4"/>
</p:tagLst>
</file>

<file path=ppt/tags/tag36.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55501638-cb89-4172-9368-ca6b7ec5eb56"/>
  <p:tag name="CAPTIONITEMSYSNAME" val="Basic Math in Excel  m2Thisformulais00:01:08.5-00:01:14.7"/>
  <p:tag name="BOOKMARKENTRYNAME" val="Basic Math in Excel  m200:01:08.5"/>
  <p:tag name="BOOKMARKEXITNAME" val="Basic Math in Excel  m200:01:14.7"/>
</p:tagLst>
</file>

<file path=ppt/tags/tag37.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3b27ee86-f56f-4adc-b3b8-f799a5f39a6c"/>
  <p:tag name="CAPTIONITEMSYSNAME" val="Basic Math in Excel  m2Thecolonindicates00:01:14.8-00:01:23.0"/>
  <p:tag name="BOOKMARKENTRYNAME" val="Basic Math in Excel  m200:01:14.8"/>
  <p:tag name="BOOKMARKEXITNAME" val="Basic Math in Excel  m200:01:23.0"/>
</p:tagLst>
</file>

<file path=ppt/tags/tag38.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1b8a8636-f853-4257-9e67-f3ae31769e54"/>
  <p:tag name="CAPTIONITEMSYSNAME" val="Basic Math in Excel  m2Whenaddinga00:01:23.1-00:01:31.1"/>
  <p:tag name="BOOKMARKENTRYNAME" val="Basic Math in Excel  m200:01:23.1"/>
  <p:tag name="BOOKMARKEXITNAME" val="Basic Math in Excel  m200:01:31.1"/>
</p:tagLst>
</file>

<file path=ppt/tags/tag39.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2338aa46-47a9-431c-a2ce-ac96efb90c68"/>
  <p:tag name="CAPTIONITEMSYSNAME" val="Basic Math in Excel  m2IfItry00:01:31.2-00:01:38.6"/>
  <p:tag name="BOOKMARKENTRYNAME" val="Basic Math in Excel  m200:01:31.2"/>
  <p:tag name="BOOKMARKEXITNAME" val="Basic Math in Excel  m200:01:38.6"/>
</p:tagLst>
</file>

<file path=ppt/tags/tag40.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cae0b4d6-7755-4ab2-b3e0-e7e71635778d"/>
  <p:tag name="CAPTIONITEMSYSNAME" val="Basic Math in Excel  m2Why?BecauseB500:01:38.7-00:01:41.8"/>
  <p:tag name="BOOKMARKENTRYNAME" val="Basic Math in Excel  m200:01:38.7"/>
  <p:tag name="BOOKMARKEXITNAME" val="Basic Math in Excel  m200:01:41.8"/>
</p:tagLst>
</file>

<file path=ppt/tags/tag41.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31523fb1-80bc-4692-8e0f-3885cafe6fe0"/>
  <p:tag name="CAPTIONITEMSYSNAME" val="Basic Math in Excel  m2IfB5wasn't00:01:41.9-00:01:50.9"/>
  <p:tag name="BOOKMARKENTRYNAME" val="Basic Math in Excel  m200:01:41.9"/>
  <p:tag name="BOOKMARKEXITNAME" val="Basic Math in Excel  m200:01:50.9"/>
</p:tagLst>
</file>

<file path=ppt/tags/tag42.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b3ae0658-4e4f-4d7a-8823-3ed4a08bc9ae"/>
  <p:tag name="CAPTIONITEMSYSNAME" val="Basic Math in Excel  m2Toaddcells00:01:51.0-00:01:56.4"/>
  <p:tag name="BOOKMARKENTRYNAME" val="Basic Math in Excel  m200:01:51.0"/>
  <p:tag name="BOOKMARKEXITNAME" val="Basic Math in Excel  m200:01:56.4"/>
</p:tagLst>
</file>

<file path=ppt/tags/tag43.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607233ce-e361-4d59-be74-28111c840d44"/>
  <p:tag name="CAPTIONITEMSYSNAME" val="Basic Math in Excel  m2SUM,holddown00:01:56.5-00:02:10.1"/>
  <p:tag name="BOOKMARKENTRYNAME" val="Basic Math in Excel  m200:01:56.5"/>
  <p:tag name="BOOKMARKEXITNAME" val="Basic Math in Excel  m200:02:10.1"/>
</p:tagLst>
</file>

<file path=ppt/tags/tag44.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d99b6d3c-5788-4636-a346-22cdd98d9ee6"/>
  <p:tag name="CAPTIONITEMSYSNAME" val="Basic Math in Excel  m2Theformulauses00:02:10.2-00:02:18.1"/>
  <p:tag name="BOOKMARKENTRYNAME" val="Basic Math in Excel  m200:02:10.2"/>
  <p:tag name="BOOKMARKEXITNAME" val="Basic Math in Excel  m200:02:18.1"/>
</p:tagLst>
</file>

<file path=ppt/tags/tag45.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5d26eef5-5b89-40b2-9e12-dd822724fa34"/>
  <p:tag name="CAPTIONITEMSYSNAME" val="Basic Math in Excel  m2Subtractionissimilar00:02:18.2-00:02:23.9"/>
  <p:tag name="BOOKMARKENTRYNAME" val="Basic Math in Excel  m200:02:18.2"/>
  <p:tag name="BOOKMARKEXITNAME" val="Basic Math in Excel  m200:02:23.9"/>
</p:tagLst>
</file>

<file path=ppt/tags/tag46.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64c02d34-0c31-48c0-bb3c-7c88ca1908c0"/>
  <p:tag name="CAPTIONITEMSYSNAME" val="Basic Math in Excel  m2Tosubtract,you00:02:24.0-00:02:37.2"/>
  <p:tag name="BOOKMARKENTRYNAME" val="Basic Math in Excel  m200:02:24.0"/>
  <p:tag name="BOOKMARKEXITNAME" val="Basic Math in Excel  m200:02:37.2"/>
</p:tagLst>
</file>

<file path=ppt/tags/tag47.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96fd1a4b-17db-435a-acd9-7c5ff6f70e3a"/>
  <p:tag name="CAPTIONITEMSYSNAME" val="Basic Math in Excel  m2YoucanSUM00:02:37.3-00:02:40.8"/>
  <p:tag name="BOOKMARKENTRYNAME" val="Basic Math in Excel  m200:02:37.3"/>
  <p:tag name="BOOKMARKEXITNAME" val="Basic Math in Excel  m200:02:40.8"/>
</p:tagLst>
</file>

<file path=ppt/tags/tag48.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16e10341-41f6-49da-8d82-82f74d8715ae"/>
  <p:tag name="CAPTIONITEMSYSNAME" val="Basic Math in Excel  m2Thekeyboardshortcut00:02:40.9-00:02:48.4"/>
  <p:tag name="BOOKMARKENTRYNAME" val="Basic Math in Excel  m200:02:40.9"/>
  <p:tag name="BOOKMARKEXITNAME" val="Basic Math in Excel  m200:02:48.4"/>
</p:tagLst>
</file>

<file path=ppt/tags/tag49.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d14cbbdc-d825-4a68-aa74-16743a0eca14"/>
  <p:tag name="CAPTIONITEMSYSNAME" val="Basic Math in Excel  m2Thisisequivalent00:02:48.5-00:02:55.8"/>
  <p:tag name="BOOKMARKENTRYNAME" val="Basic Math in Excel  m200:02:48.5"/>
  <p:tag name="BOOKMARKEXITNAME" val="Basic Math in Excel  m200:02:55.8"/>
</p:tagLst>
</file>

<file path=ppt/tags/tag50.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4f3d284a-6632-40a2-85dd-d60898663b22"/>
  <p:tag name="CAPTIONITEMSYSNAME" val="Basic Math in Excel  m2Youcanalso00:02:55.9-00:03:00.3"/>
  <p:tag name="BOOKMARKENTRYNAME" val="Basic Math in Excel  m200:02:55.9"/>
  <p:tag name="BOOKMARKEXITNAME" val="Basic Math in Excel  m200:03:00.3"/>
</p:tagLst>
</file>

<file path=ppt/tags/tag51.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1b18385b-8641-4428-8085-f9dc68c8b0ea"/>
  <p:tag name="CAPTIONITEMSYSNAME" val="Basic Math in Excel  m2SUM,selecta00:03:00.4-00:03:17.3"/>
  <p:tag name="BOOKMARKENTRYNAME" val="Basic Math in Excel  m200:03:00.4"/>
  <p:tag name="BOOKMARKEXITNAME" val="Basic Math in Excel  m200:03:17.3"/>
</p:tagLst>
</file>

<file path=ppt/tags/tag52.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c3ffa46e-5dc0-4415-a465-f56c97984fb5"/>
  <p:tag name="CAPTIONITEMSYSNAME" val="Basic Math in Excel  m2AsImentioned00:03:17.4-00:03:35.1"/>
  <p:tag name="BOOKMARKENTRYNAME" val="Basic Math in Excel  m200:03:17.4"/>
  <p:tag name="BOOKMARKEXITNAME" val="Basic Math in Excel  m200:03:35.1"/>
</p:tagLst>
</file>

<file path=ppt/tags/tag53.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98255360-cf2b-4b6f-b561-12b3f7164c5a"/>
  <p:tag name="CAPTIONITEMSYSNAME" val="Basic Math in Excel  m2Tospeedthings00:03:35.2-00:03:40.8"/>
  <p:tag name="BOOKMARKENTRYNAME" val="Basic Math in Excel  m200:03:35.2"/>
  <p:tag name="BOOKMARKEXITNAME" val="Basic Math in Excel  m200:03:40.8"/>
</p:tagLst>
</file>

<file path=ppt/tags/tag54.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fcc4018a-0ba5-419f-855d-ceb4e3a8f81e"/>
  <p:tag name="CAPTIONITEMSYSNAME" val="Basic Math in Excel  m2PRODUCTissimilar00:03:40.9-00:03:46.4"/>
  <p:tag name="BOOKMARKENTRYNAME" val="Basic Math in Excel  m200:03:40.9"/>
  <p:tag name="BOOKMARKEXITNAME" val="Basic Math in Excel  m200:03:46.4"/>
</p:tagLst>
</file>

<file path=ppt/tags/tag55.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55763768-d711-410f-8eac-b882474c65b8"/>
  <p:tag name="CAPTIONITEMSYSNAME" val="Basic Math in Excel  m2It’sanotherexample00:03:46.5-00:03:52.6"/>
  <p:tag name="BOOKMARKENTRYNAME" val="Basic Math in Excel  m200:03:46.5"/>
  <p:tag name="BOOKMARKEXITNAME" val="Basic Math in Excel  m200:03:52.6"/>
</p:tagLst>
</file>

<file path=ppt/tags/tag56.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091a5b30-63d3-4b47-9e55-f1e4096470bf"/>
  <p:tag name="CAPTIONITEMSYSNAME" val="Basic Math in Excel  m2Thesyntaxof00:03:52.7-00:03:57.7"/>
  <p:tag name="BOOKMARKENTRYNAME" val="Basic Math in Excel  m200:03:52.7"/>
  <p:tag name="BOOKMARKEXITNAME" val="Basic Math in Excel  m200:03:57.7"/>
</p:tagLst>
</file>

<file path=ppt/tags/tag57.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6e29556e-0562-424f-bcf0-fadef55c41f0"/>
  <p:tag name="CAPTIONITEMSYSNAME" val="Basic Math in Excel  m2arguments—likenumbersor00:03:57.8-00:04:06.5"/>
  <p:tag name="BOOKMARKENTRYNAME" val="Basic Math in Excel  m200:03:57.8"/>
  <p:tag name="BOOKMARKEXITNAME" val="Basic Math in Excel  m200:04:06.5"/>
</p:tagLst>
</file>

<file path=ppt/tags/tag58.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d8350f13-5046-4e55-989d-cb28034728dd"/>
  <p:tag name="CAPTIONITEMSYSNAME" val="Basic Math in Excel  m2Tomultiplycells00:04:06.6-00:04:11.8"/>
  <p:tag name="BOOKMARKENTRYNAME" val="Basic Math in Excel  m200:04:06.6"/>
  <p:tag name="BOOKMARKEXITNAME" val="Basic Math in Excel  m200:04:11.8"/>
</p:tagLst>
</file>

<file path=ppt/tags/tag59.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fbdadd88-dd8e-45fd-9794-527946b1ba94"/>
  <p:tag name="CAPTIONITEMSYSNAME" val="Basic Math in Excel  m2PRODUCT,holddown00:04:11.9-00:04:29.1"/>
  <p:tag name="BOOKMARKENTRYNAME" val="Basic Math in Excel  m200:04:11.9"/>
  <p:tag name="BOOKMARKEXITNAME" val="Basic Math in Excel  m200:04:29.1"/>
</p:tagLst>
</file>

<file path=ppt/tags/tag60.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9b15b121-074f-4dc8-a40b-c4280cc2be40"/>
  <p:tag name="CAPTIONITEMSYSNAME" val="Basic Math in Excel  m2Theformulauses00:04:29.2-00:04:38.6"/>
  <p:tag name="BOOKMARKENTRYNAME" val="Basic Math in Excel  m200:04:29.2"/>
  <p:tag name="BOOKMARKEXITNAME" val="Basic Math in Excel  m200:04:38.6"/>
</p:tagLst>
</file>

<file path=ppt/tags/tag61.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c96af31c-1ec8-4e6c-a7a8-72a5ccee0756"/>
  <p:tag name="CAPTIONITEMSYSNAME" val="Basic Math in Excel  m2Divisionissimilar00:04:38.7-00:04:44.4"/>
  <p:tag name="BOOKMARKENTRYNAME" val="Basic Math in Excel  m200:04:38.7"/>
  <p:tag name="BOOKMARKEXITNAME" val="Basic Math in Excel  m200:04:44.4"/>
</p:tagLst>
</file>

<file path=ppt/tags/tag62.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b1fae135-70c1-48c0-9e56-5331541b6f52"/>
  <p:tag name="CAPTIONITEMSYSNAME" val="Basic Math in Excel  m2Abasicformula00:04:44.5-00:04:53.8"/>
  <p:tag name="BOOKMARKENTRYNAME" val="Basic Math in Excel  m200:04:44.5"/>
  <p:tag name="BOOKMARKEXITNAME" val="Basic Math in Excel  m200:04:53.8"/>
</p:tagLst>
</file>

<file path=ppt/tags/tag63.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c0a45ed3-aa63-4f16-9fff-bb65a08ddc38"/>
  <p:tag name="CAPTIONITEMSYSNAME" val="Basic Math in Excel  m2Youcandivide00:04:53.9-00:05:01.2"/>
  <p:tag name="BOOKMARKENTRYNAME" val="Basic Math in Excel  m200:04:53.9"/>
  <p:tag name="BOOKMARKEXITNAME" val="Basic Math in Excel  m200:05:01.2"/>
</p:tagLst>
</file>

<file path=ppt/tags/tag64.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3348fe25-5100-45f1-82bf-8529df489ef7"/>
  <p:tag name="CAPTIONITEMSYSNAME" val="Basic Math in Excel  m2Thisformuladivides00:05:01.3-00:05:11.4"/>
  <p:tag name="BOOKMARKENTRYNAME" val="Basic Math in Excel  m200:05:01.3"/>
  <p:tag name="BOOKMARKEXITNAME" val="Basic Math in Excel  m200:05:11.4"/>
</p:tagLst>
</file>

<file path=ppt/tags/tag65.xml><?xml version="1.0" encoding="utf-8"?>
<p:tagLst xmlns:a="http://schemas.openxmlformats.org/drawingml/2006/main" xmlns:r="http://schemas.openxmlformats.org/officeDocument/2006/relationships" xmlns:p="http://schemas.openxmlformats.org/presentationml/2006/main">
  <p:tag name="CAPTIONID" val="ff29839f-d8fa-48c3-9dea-9cfdf9a39332"/>
  <p:tag name="CAPTIONINTERNALID" val="c4fae8ef-f317-4261-ab3b-762f451339b3"/>
  <p:tag name="CAPTIONITEMSYSNAME" val="Basic Math in Excel  m2Upnext,Operator00:05:11.5-00:05:14.8"/>
  <p:tag name="BOOKMARKENTRYNAME" val="Basic Math in Excel  m200:05:11.5"/>
  <p:tag name="BOOKMARKEXITNAME" val="Basic Math in Excel  m200:05:14.8"/>
</p:tagLst>
</file>

<file path=ppt/tags/tag66.xml><?xml version="1.0" encoding="utf-8"?>
<p:tagLst xmlns:a="http://schemas.openxmlformats.org/drawingml/2006/main" xmlns:r="http://schemas.openxmlformats.org/officeDocument/2006/relationships" xmlns:p="http://schemas.openxmlformats.org/presentationml/2006/main">
  <p:tag name="CAPTIONID" val="2cace250-90ee-4371-8ddd-6b0aaea69255"/>
  <p:tag name="MEDIACAPTIONSPROMPTED" val="False"/>
  <p:tag name="TEMPPRESENTATIONFILE" val="C:\Users\Administrator\AppData\Local\Temp\tmpFA52.tmp"/>
  <p:tag name="TEMPMEDIAFILENAME" val="C:\Users\Administrator\AppData\Local\Temp\tmpFD02_Basic Math in Excel  m3.mp4"/>
  <p:tag name="MEDIAFADEDURATION" val="0.2"/>
  <p:tag name="MEDIATRANSPARENCY" val="0.3"/>
  <p:tag name="MEDIACAPTIONSHIDDEN" val="False"/>
  <p:tag name="CUSTOMXMLPARTID" val="{61CE86FF-8EA3-427E-8D1B-019E7CBBA13E}"/>
  <p:tag name="MEDIACAPTIONCOUNT" val="True"/>
</p:tagLst>
</file>

<file path=ppt/tags/tag67.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4faa5508-b960-4e4b-803c-eb460d40f1f7"/>
  <p:tag name="CAPTIONITEMSYSNAME" val="Basic Math in Excel  m3Excelusesthe00:00:01.4-00:00:05.7"/>
  <p:tag name="BOOKMARKENTRYNAME" val="Basic Math in Excel  m300:00:01.4"/>
  <p:tag name="BOOKMARKEXITNAME" val="Basic Math in Excel  m300:00:05.7"/>
</p:tagLst>
</file>

<file path=ppt/tags/tag68.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d7ac7f3c-af42-4063-abaf-25825096ff2a"/>
  <p:tag name="CAPTIONITEMSYSNAME" val="Basic Math in Excel  m3Ifoundthe00:00:05.8-00:00:13.1"/>
  <p:tag name="BOOKMARKENTRYNAME" val="Basic Math in Excel  m300:00:05.8"/>
  <p:tag name="BOOKMARKEXITNAME" val="Basic Math in Excel  m300:00:13.1"/>
</p:tagLst>
</file>

<file path=ppt/tags/tag69.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efdb82f7-4d90-4eef-a888-49525db70c0e"/>
  <p:tag name="CAPTIONITEMSYSNAME" val="Basic Math in Excel  m3Parenthesesfirst,innermost00:00:13.2-00:00:17.4"/>
  <p:tag name="BOOKMARKENTRYNAME" val="Basic Math in Excel  m300:00:13.2"/>
  <p:tag name="BOOKMARKEXITNAME" val="Basic Math in Excel  m300:00:17.4"/>
</p:tagLst>
</file>

<file path=ppt/tags/tag70.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9028f67a-4757-4a2b-a951-da00add24325"/>
  <p:tag name="CAPTIONITEMSYSNAME" val="Basic Math in Excel  m3Exponents.00:00:17.5-00:00:19.2"/>
  <p:tag name="BOOKMARKENTRYNAME" val="Basic Math in Excel  m300:00:17.5"/>
  <p:tag name="BOOKMARKEXITNAME" val="Basic Math in Excel  m300:00:19.2"/>
</p:tagLst>
</file>

<file path=ppt/tags/tag71.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14626f08-dcf2-4a3f-afee-649b1273c4b8"/>
  <p:tag name="CAPTIONITEMSYSNAME" val="Basic Math in Excel  m3MultiplicationandDivision,00:00:19.3-00:00:22.2"/>
  <p:tag name="BOOKMARKENTRYNAME" val="Basic Math in Excel  m300:00:19.3"/>
  <p:tag name="BOOKMARKEXITNAME" val="Basic Math in Excel  m300:00:22.2"/>
</p:tagLst>
</file>

<file path=ppt/tags/tag72.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5752850b-8b97-4db6-82c5-a2cb0d7b119e"/>
  <p:tag name="CAPTIONITEMSYSNAME" val="Basic Math in Excel  m3Andlastly,Addition00:00:22.3-00:00:27.7"/>
  <p:tag name="BOOKMARKENTRYNAME" val="Basic Math in Excel  m300:00:22.3"/>
  <p:tag name="BOOKMARKEXITNAME" val="Basic Math in Excel  m300:00:27.7"/>
</p:tagLst>
</file>

<file path=ppt/tags/tag73.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2e5d0aaf-47b5-4766-8cab-652d666fe096"/>
  <p:tag name="CAPTIONITEMSYSNAME" val="Basic Math in Excel  m3Calculationsinparentheses00:00:27.8-00:00:35.4"/>
  <p:tag name="BOOKMARKENTRYNAME" val="Basic Math in Excel  m300:00:27.8"/>
  <p:tag name="BOOKMARKEXITNAME" val="Basic Math in Excel  m300:00:35.4"/>
</p:tagLst>
</file>

<file path=ppt/tags/tag74.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233b12e6-bc43-42b5-9d92-97376520927d"/>
  <p:tag name="CAPTIONITEMSYSNAME" val="Basic Math in Excel  m3Inthisexample,00:00:35.5-00:00:42.5"/>
  <p:tag name="BOOKMARKENTRYNAME" val="Basic Math in Excel  m300:00:35.5"/>
  <p:tag name="BOOKMARKEXITNAME" val="Basic Math in Excel  m300:00:42.5"/>
</p:tagLst>
</file>

<file path=ppt/tags/tag75.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3a93cd72-361a-4f42-9b7f-a7ec5ee8702d"/>
  <p:tag name="CAPTIONITEMSYSNAME" val="Basic Math in Excel  m3Thisleavesus00:00:42.6-00:00:47.1"/>
  <p:tag name="BOOKMARKENTRYNAME" val="Basic Math in Excel  m300:00:42.6"/>
  <p:tag name="BOOKMARKEXITNAME" val="Basic Math in Excel  m300:00:47.1"/>
</p:tagLst>
</file>

<file path=ppt/tags/tag76.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f45626ef-9b39-41e6-9c38-187b8990fad9"/>
  <p:tag name="CAPTIONITEMSYSNAME" val="Basic Math in Excel  m3Thisisan00:00:47.2-00:00:50.5"/>
  <p:tag name="BOOKMARKENTRYNAME" val="Basic Math in Excel  m300:00:47.2"/>
  <p:tag name="BOOKMARKEXITNAME" val="Basic Math in Excel  m300:00:50.5"/>
</p:tagLst>
</file>

<file path=ppt/tags/tag77.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ed622065-7542-432d-a0b7-e28a20447bff"/>
  <p:tag name="CAPTIONITEMSYSNAME" val="Basic Math in Excel  m3What’sinthe00:00:50.6-00:01:03.1"/>
  <p:tag name="BOOKMARKENTRYNAME" val="Basic Math in Excel  m300:00:50.6"/>
  <p:tag name="BOOKMARKEXITNAME" val="Basic Math in Excel  m300:01:03.1"/>
</p:tagLst>
</file>

<file path=ppt/tags/tag78.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0a9b6b5c-f89b-4402-867e-026c159cfd44"/>
  <p:tag name="CAPTIONITEMSYSNAME" val="Basic Math in Excel  m3Exponentsareevaluated00:01:03.2-00:01:09.6"/>
  <p:tag name="BOOKMARKENTRYNAME" val="Basic Math in Excel  m300:01:03.2"/>
  <p:tag name="BOOKMARKEXITNAME" val="Basic Math in Excel  m300:01:09.6"/>
</p:tagLst>
</file>

<file path=ppt/tags/tag79.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e5a88512-9b68-47fc-a489-729cb73f9eae"/>
  <p:tag name="CAPTIONITEMSYSNAME" val="Basic Math in Excel  m3Multiplicationanddivision00:01:09.7-00:01:15.6"/>
  <p:tag name="BOOKMARKENTRYNAME" val="Basic Math in Excel  m300:01:09.7"/>
  <p:tag name="BOOKMARKEXITNAME" val="Basic Math in Excel  m300:01:15.6"/>
</p:tagLst>
</file>

<file path=ppt/tags/tag80.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2c0d25c2-0756-4078-a4d0-95bf97a37893"/>
  <p:tag name="CAPTIONITEMSYSNAME" val="Basic Math in Excel  m3Inthisexample,00:01:15.7-00:01:27.1"/>
  <p:tag name="BOOKMARKENTRYNAME" val="Basic Math in Excel  m300:01:15.7"/>
  <p:tag name="BOOKMARKEXITNAME" val="Basic Math in Excel  m300:01:27.1"/>
</p:tagLst>
</file>

<file path=ppt/tags/tag81.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e54bed33-08a8-458b-a4ca-4b2b623feb46"/>
  <p:tag name="CAPTIONITEMSYSNAME" val="Basic Math in Excel  m3Withparenthesesaround00:01:27.2-00:01:33.0"/>
  <p:tag name="BOOKMARKENTRYNAME" val="Basic Math in Excel  m300:01:27.2"/>
  <p:tag name="BOOKMARKEXITNAME" val="Basic Math in Excel  m300:01:33.0"/>
</p:tagLst>
</file>

<file path=ppt/tags/tag82.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aaa806ec-9604-46ff-b317-f8f4fa76a3e8"/>
  <p:tag name="CAPTIONITEMSYSNAME" val="Basic Math in Excel  m35times300:01:33.1-00:01:46.4"/>
  <p:tag name="BOOKMARKENTRYNAME" val="Basic Math in Excel  m300:01:33.1"/>
  <p:tag name="BOOKMARKEXITNAME" val="Basic Math in Excel  m300:01:46.4"/>
</p:tagLst>
</file>

<file path=ppt/tags/tag83.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30fe394c-5ece-4830-aa39-01e766a5f1e3"/>
  <p:tag name="CAPTIONITEMSYSNAME" val="Basic Math in Excel  m3Lastinoperator00:01:46.5-00:01:54.5"/>
  <p:tag name="BOOKMARKENTRYNAME" val="Basic Math in Excel  m300:01:46.5"/>
  <p:tag name="BOOKMARKEXITNAME" val="Basic Math in Excel  m300:01:54.5"/>
</p:tagLst>
</file>

<file path=ppt/tags/tag84.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85bf464b-9352-4b77-aa53-6ef31a26ddd6"/>
  <p:tag name="CAPTIONITEMSYSNAME" val="Basic Math in Excel  m3Inthisexample,00:01:54.6-00:02:04.3"/>
  <p:tag name="BOOKMARKENTRYNAME" val="Basic Math in Excel  m300:01:54.6"/>
  <p:tag name="BOOKMARKEXITNAME" val="Basic Math in Excel  m300:02:04.3"/>
</p:tagLst>
</file>

<file path=ppt/tags/tag85.xml><?xml version="1.0" encoding="utf-8"?>
<p:tagLst xmlns:a="http://schemas.openxmlformats.org/drawingml/2006/main" xmlns:r="http://schemas.openxmlformats.org/officeDocument/2006/relationships" xmlns:p="http://schemas.openxmlformats.org/presentationml/2006/main">
  <p:tag name="CAPTIONID" val="2cace250-90ee-4371-8ddd-6b0aaea69255"/>
  <p:tag name="CAPTIONINTERNALID" val="6a3c9604-85c5-4f6e-841d-dafb83a8cb73"/>
  <p:tag name="CAPTIONITEMSYSNAME" val="Basic Math in Excel  m3Upnext,More00:02:04.4-00:02:08.0"/>
  <p:tag name="BOOKMARKENTRYNAME" val="Basic Math in Excel  m300:02:04.4"/>
  <p:tag name="BOOKMARKEXITNAME" val="Basic Math in Excel  m300:02:08.0"/>
</p:tagLst>
</file>

<file path=ppt/tags/tag86.xml><?xml version="1.0" encoding="utf-8"?>
<p:tagLst xmlns:a="http://schemas.openxmlformats.org/drawingml/2006/main" xmlns:r="http://schemas.openxmlformats.org/officeDocument/2006/relationships" xmlns:p="http://schemas.openxmlformats.org/presentationml/2006/main">
  <p:tag name="CAPTIONID" val="2307c301-eeab-4cb4-9222-a383eeb8f1b6"/>
  <p:tag name="MEDIACAPTIONSPROMPTED" val="False"/>
  <p:tag name="TEMPPRESENTATIONFILE" val="C:\Users\Administrator\AppData\Local\Temp\tmpF0E3.tmp"/>
  <p:tag name="TEMPMEDIAFILENAME" val="C:\Users\Administrator\AppData\Local\Temp\tmpF3B2_Basic Math in Excel  m4.mp4"/>
  <p:tag name="MEDIAFADEDURATION" val="0.2"/>
  <p:tag name="MEDIATRANSPARENCY" val="0.3"/>
  <p:tag name="MEDIACAPTIONSHIDDEN" val="False"/>
  <p:tag name="CUSTOMXMLPARTID" val="{A4F04AF9-FF67-43CF-9618-C5B674ABB8C1}"/>
  <p:tag name="MEDIACAPTIONCOUNT" val="True"/>
</p:tagLst>
</file>

<file path=ppt/tags/tag87.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afe4fc5c-5d9f-4053-bc02-cada168a2bbc"/>
  <p:tag name="CAPTIONITEMSYSNAME" val="Basic Math in Excel  m4Nowwe’llcreate00:00:01.0-00:00:08.7"/>
  <p:tag name="BOOKMARKENTRYNAME" val="Basic Math in Excel  m400:00:01.0"/>
  <p:tag name="BOOKMARKEXITNAME" val="Basic Math in Excel  m400:00:08.7"/>
</p:tagLst>
</file>

<file path=ppt/tags/tag88.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b298b6b8-d0b1-4c7d-80ab-2d9a4bf9edfe"/>
  <p:tag name="CAPTIONITEMSYSNAME" val="Basic Math in Excel  m4We’regoingto00:00:08.8-00:00:13.9"/>
  <p:tag name="BOOKMARKENTRYNAME" val="Basic Math in Excel  m400:00:08.8"/>
  <p:tag name="BOOKMARKEXITNAME" val="Basic Math in Excel  m400:00:13.9"/>
</p:tagLst>
</file>

<file path=ppt/tags/tag89.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051a1b2f-9b69-4ded-8aab-7500da4214bb"/>
  <p:tag name="CAPTIONITEMSYSNAME" val="Basic Math in Excel  m4Todothis,00:00:14.0-00:00:20.3"/>
  <p:tag name="BOOKMARKENTRYNAME" val="Basic Math in Excel  m400:00:14.0"/>
  <p:tag name="BOOKMARKEXITNAME" val="Basic Math in Excel  m400:00:20.3"/>
</p:tagLst>
</file>

<file path=ppt/tags/tag90.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902894d-a935-4678-88fe-a551a2bd1393"/>
  <p:tag name="CAPTIONITEMSYSNAME" val="Basic Math in Excel  m4Thisisin00:00:20.4-00:00:24.5"/>
  <p:tag name="BOOKMARKENTRYNAME" val="Basic Math in Excel  m400:00:20.4"/>
  <p:tag name="BOOKMARKEXITNAME" val="Basic Math in Excel  m400:00:24.5"/>
</p:tagLst>
</file>

<file path=ppt/tags/tag91.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8c8e1f25-848f-4256-8ced-bbc7c9a27987"/>
  <p:tag name="CAPTIONITEMSYSNAME" val="Basic Math in Excel  m4Ithenmultiply00:00:24.6-00:00:34.2"/>
  <p:tag name="BOOKMARKENTRYNAME" val="Basic Math in Excel  m400:00:24.6"/>
  <p:tag name="BOOKMARKEXITNAME" val="Basic Math in Excel  m400:00:34.2"/>
</p:tagLst>
</file>

<file path=ppt/tags/tag92.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7f57cb84-97f2-4edd-b065-f507b3714641"/>
  <p:tag name="CAPTIONITEMSYSNAME" val="Basic Math in Excel  m4Let’stakea00:00:34.3-00:00:37.7"/>
  <p:tag name="BOOKMARKENTRYNAME" val="Basic Math in Excel  m400:00:34.3"/>
  <p:tag name="BOOKMARKEXITNAME" val="Basic Math in Excel  m400:00:37.7"/>
</p:tagLst>
</file>

<file path=ppt/tags/tag93.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8aefaddf-c942-43a5-954b-047e424f0871"/>
  <p:tag name="CAPTIONITEMSYSNAME" val="Basic Math in Excel  m4Becausethecell00:00:37.8-00:00:45.4"/>
  <p:tag name="BOOKMARKENTRYNAME" val="Basic Math in Excel  m400:00:37.8"/>
  <p:tag name="BOOKMARKEXITNAME" val="Basic Math in Excel  m400:00:45.4"/>
</p:tagLst>
</file>

<file path=ppt/tags/tag94.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ae2578e1-a64c-4d3d-ac8b-5865e04a43df"/>
  <p:tag name="CAPTIONITEMSYSNAME" val="Basic Math in Excel  m4Thisreturnsa00:00:45.5-00:00:49.5"/>
  <p:tag name="BOOKMARKENTRYNAME" val="Basic Math in Excel  m400:00:45.5"/>
  <p:tag name="BOOKMARKEXITNAME" val="Basic Math in Excel  m400:00:49.5"/>
</p:tagLst>
</file>

<file path=ppt/tags/tag95.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9fb9f88-1807-41a3-9f3e-59af41840a19"/>
  <p:tag name="CAPTIONITEMSYSNAME" val="Basic Math in Excel  m4Thisisthen00:00:49.6-00:00:57.4"/>
  <p:tag name="BOOKMARKENTRYNAME" val="Basic Math in Excel  m400:00:49.6"/>
  <p:tag name="BOOKMARKEXITNAME" val="Basic Math in Excel  m400:00:57.4"/>
</p:tagLst>
</file>

<file path=ppt/tags/tag96.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440c7c38-64eb-4e5b-a214-a14da0580ac2"/>
  <p:tag name="CAPTIONITEMSYSNAME" val="Basic Math in Excel  m4Nowwe’regoing00:00:57.5-00:01:01.1"/>
  <p:tag name="BOOKMARKENTRYNAME" val="Basic Math in Excel  m400:00:57.5"/>
  <p:tag name="BOOKMARKEXITNAME" val="Basic Math in Excel  m400:01:01.1"/>
</p:tagLst>
</file>

<file path=ppt/tags/tag97.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3ca7da8f-6670-4df7-a642-c477119b115e"/>
  <p:tag name="CAPTIONITEMSYSNAME" val="Basic Math in Excel  m4Byweightedscores,00:01:01.2-00:01:08.2"/>
  <p:tag name="BOOKMARKENTRYNAME" val="Basic Math in Excel  m400:01:01.2"/>
  <p:tag name="BOOKMARKEXITNAME" val="Basic Math in Excel  m400:01:08.2"/>
</p:tagLst>
</file>

<file path=ppt/tags/tag98.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b96d1f05-2168-4a03-b39e-be5a55940955"/>
  <p:tag name="CAPTIONITEMSYSNAME" val="Basic Math in Excel  m4Tests1and00:01:08.3-00:01:20.3"/>
  <p:tag name="BOOKMARKENTRYNAME" val="Basic Math in Excel  m400:01:08.3"/>
  <p:tag name="BOOKMARKEXITNAME" val="Basic Math in Excel  m400:01:20.3"/>
</p:tagLst>
</file>

<file path=ppt/tags/tag99.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4928978-34c5-4b1b-a38d-22af68268dad"/>
  <p:tag name="CAPTIONITEMSYSNAME" val="Basic Math in Excel  m4Todothis,00:01:20.4-00:01:26.8"/>
  <p:tag name="BOOKMARKENTRYNAME" val="Basic Math in Excel  m400:01:20.4"/>
  <p:tag name="BOOKMARKEXITNAME" val="Basic Math in Excel  m400:01:26.8"/>
</p:tagLst>
</file>

<file path=ppt/tags/tag100.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2aae2ba3-2a4f-43e8-a3c4-8d1b3964d98f"/>
  <p:tag name="CAPTIONITEMSYSNAME" val="Basic Math in Excel  m4IpressF400:01:26.9-00:01:32.6"/>
  <p:tag name="BOOKMARKENTRYNAME" val="Basic Math in Excel  m400:01:26.9"/>
  <p:tag name="BOOKMARKEXITNAME" val="Basic Math in Excel  m400:01:32.6"/>
</p:tagLst>
</file>

<file path=ppt/tags/tag101.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1ea67c00-be5a-4c9e-b949-b2accf6dc5af"/>
  <p:tag name="CAPTIONITEMSYSNAME" val="Basic Math in Excel  m4theweightfor00:01:32.7-00:01:37.1"/>
  <p:tag name="BOOKMARKENTRYNAME" val="Basic Math in Excel  m400:01:32.7"/>
  <p:tag name="BOOKMARKEXITNAME" val="Basic Math in Excel  m400:01:37.1"/>
</p:tagLst>
</file>

<file path=ppt/tags/tag102.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4cb0a21e-c63a-4c82-85b4-b567cf3a55af"/>
  <p:tag name="CAPTIONITEMSYSNAME" val="Basic Math in Excel  m4Thisisreferred00:01:37.2-00:01:41.1"/>
  <p:tag name="BOOKMARKENTRYNAME" val="Basic Math in Excel  m400:01:37.2"/>
  <p:tag name="BOOKMARKEXITNAME" val="Basic Math in Excel  m400:01:41.1"/>
</p:tagLst>
</file>

<file path=ppt/tags/tag103.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787e98e7-ebf3-4a8b-b92b-341b1b603a53"/>
  <p:tag name="CAPTIONITEMSYSNAME" val="Basic Math in Excel  m4Ithenadd00:01:41.2-00:01:47.9"/>
  <p:tag name="BOOKMARKENTRYNAME" val="Basic Math in Excel  m400:01:41.2"/>
  <p:tag name="BOOKMARKEXITNAME" val="Basic Math in Excel  m400:01:47.9"/>
</p:tagLst>
</file>

<file path=ppt/tags/tag104.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c78e0da3-b095-4bc2-a58a-f342c135cdc9"/>
  <p:tag name="CAPTIONITEMSYSNAME" val="Basic Math in Excel  m4Ifollowthe00:01:48.0-00:01:52.7"/>
  <p:tag name="BOOKMARKENTRYNAME" val="Basic Math in Excel  m400:01:48.0"/>
  <p:tag name="BOOKMARKEXITNAME" val="Basic Math in Excel  m400:01:52.7"/>
</p:tagLst>
</file>

<file path=ppt/tags/tag105.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ad6bffef-e992-41be-b06a-7adf75f9ae67"/>
  <p:tag name="CAPTIONITEMSYSNAME" val="Basic Math in Excel  m4Tocopythe00:01:52.8-00:01:55.9"/>
  <p:tag name="BOOKMARKENTRYNAME" val="Basic Math in Excel  m400:01:52.8"/>
  <p:tag name="BOOKMARKEXITNAME" val="Basic Math in Excel  m400:01:55.9"/>
</p:tagLst>
</file>

<file path=ppt/tags/tag106.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7da6300-0542-4293-95ba-9667c0b4a350"/>
  <p:tag name="CAPTIONITEMSYSNAME" val="Basic Math in Excel  m4putthemouse00:01:56.0-00:02:01.6"/>
  <p:tag name="BOOKMARKENTRYNAME" val="Basic Math in Excel  m400:01:56.0"/>
  <p:tag name="BOOKMARKEXITNAME" val="Basic Math in Excel  m400:02:01.6"/>
</p:tagLst>
</file>

<file path=ppt/tags/tag107.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8b150846-219a-4fd9-9c4e-b859c2d1852b"/>
  <p:tag name="CAPTIONITEMSYSNAME" val="Basic Math in Excel  m4clicktheleft00:02:01.7-00:02:07.3"/>
  <p:tag name="BOOKMARKENTRYNAME" val="Basic Math in Excel  m400:02:01.7"/>
  <p:tag name="BOOKMARKEXITNAME" val="Basic Math in Excel  m400:02:07.3"/>
</p:tagLst>
</file>

<file path=ppt/tags/tag108.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40021a19-a9d6-4175-a237-6d1e3aa5fcb3"/>
  <p:tag name="CAPTIONITEMSYSNAME" val="Basic Math in Excel  m4Herearethe00:02:07.4-00:02:10.8"/>
  <p:tag name="BOOKMARKENTRYNAME" val="Basic Math in Excel  m400:02:07.4"/>
  <p:tag name="BOOKMARKEXITNAME" val="Basic Math in Excel  m400:02:10.8"/>
</p:tagLst>
</file>

<file path=ppt/tags/tag109.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3ab37d1d-7dab-47c6-b865-35f6cadb598a"/>
  <p:tag name="CAPTIONITEMSYSNAME" val="Basic Math in Excel  m4Let’stakea00:02:10.9-00:02:16.6"/>
  <p:tag name="BOOKMARKENTRYNAME" val="Basic Math in Excel  m400:02:10.9"/>
  <p:tag name="BOOKMARKEXITNAME" val="Basic Math in Excel  m400:02:16.6"/>
</p:tagLst>
</file>

<file path=ppt/tags/tag110.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ab0fefad-1b71-4038-8f5b-63a076c286ae"/>
  <p:tag name="CAPTIONITEMSYSNAME" val="Basic Math in Excel  m4Eachofthe00:02:16.7-00:02:22.4"/>
  <p:tag name="BOOKMARKENTRYNAME" val="Basic Math in Excel  m400:02:16.7"/>
  <p:tag name="BOOKMARKEXITNAME" val="Basic Math in Excel  m400:02:22.4"/>
</p:tagLst>
</file>

<file path=ppt/tags/tag111.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38409162-37f6-4411-bf30-1fc4bbe6c09d"/>
  <p:tag name="CAPTIONITEMSYSNAME" val="Basic Math in Excel  m4Thenthenumbers00:02:22.5-00:02:29.5"/>
  <p:tag name="BOOKMARKENTRYNAME" val="Basic Math in Excel  m400:02:22.5"/>
  <p:tag name="BOOKMARKEXITNAME" val="Basic Math in Excel  m400:02:29.5"/>
</p:tagLst>
</file>

<file path=ppt/tags/tag112.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3ec8c623-92f6-42f7-97a9-a992cc9c327e"/>
  <p:tag name="CAPTIONITEMSYSNAME" val="Basic Math in Excel  m4What’sthevalue00:02:29.6-00:02:33.4"/>
  <p:tag name="BOOKMARKENTRYNAME" val="Basic Math in Excel  m400:02:29.6"/>
  <p:tag name="BOOKMARKEXITNAME" val="Basic Math in Excel  m400:02:33.4"/>
</p:tagLst>
</file>

<file path=ppt/tags/tag113.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089c1536-2feb-46a2-9585-7b87f9efe574"/>
  <p:tag name="CAPTIONITEMSYSNAME" val="Basic Math in Excel  m4Firstwedo00:02:33.5-00:02:43.3"/>
  <p:tag name="BOOKMARKENTRYNAME" val="Basic Math in Excel  m400:02:33.5"/>
  <p:tag name="BOOKMARKEXITNAME" val="Basic Math in Excel  m400:02:43.3"/>
</p:tagLst>
</file>

<file path=ppt/tags/tag114.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cafc4e26-4910-4ae4-ae4b-25d14b76d9dd"/>
  <p:tag name="CAPTIONITEMSYSNAME" val="Basic Math in Excel  m4Nextwedo00:02:43.4-00:02:57.7"/>
  <p:tag name="BOOKMARKENTRYNAME" val="Basic Math in Excel  m400:02:43.4"/>
  <p:tag name="BOOKMARKEXITNAME" val="Basic Math in Excel  m400:02:57.7"/>
</p:tagLst>
</file>

<file path=ppt/tags/tag115.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996ebf38-5f1a-4c28-ae27-7dfbcda5cb95"/>
  <p:tag name="CAPTIONITEMSYSNAME" val="Basic Math in Excel  m4Nowwedo00:02:57.8-00:03:14.9"/>
  <p:tag name="BOOKMARKENTRYNAME" val="Basic Math in Excel  m400:02:57.8"/>
  <p:tag name="BOOKMARKEXITNAME" val="Basic Math in Excel  m400:03:14.9"/>
</p:tagLst>
</file>

<file path=ppt/tags/tag116.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7b0cb9d8-d6f8-4c8d-b067-46d8d049a74b"/>
  <p:tag name="CAPTIONITEMSYSNAME" val="Basic Math in Excel  m4Lastly,wedo00:03:15.0-00:03:28.8"/>
  <p:tag name="BOOKMARKENTRYNAME" val="Basic Math in Excel  m400:03:15.0"/>
  <p:tag name="BOOKMARKEXITNAME" val="Basic Math in Excel  m400:03:28.8"/>
</p:tagLst>
</file>

<file path=ppt/tags/tag117.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445e4125-7369-42c4-8b0a-9227a7fd9351"/>
  <p:tag name="CAPTIONITEMSYSNAME" val="Basic Math in Excel  m4Youcanuse00:03:28.9-00:03:34.7"/>
  <p:tag name="BOOKMARKENTRYNAME" val="Basic Math in Excel  m400:03:28.9"/>
  <p:tag name="BOOKMARKEXITNAME" val="Basic Math in Excel  m400:03:34.7"/>
</p:tagLst>
</file>

<file path=ppt/tags/tag118.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c71c9c9f-048c-4b65-b860-04ed86952ead"/>
  <p:tag name="CAPTIONITEMSYSNAME" val="Basic Math in Excel  m4Functionsandcell00:03:34.8-00:03:40.4"/>
  <p:tag name="BOOKMARKENTRYNAME" val="Basic Math in Excel  m400:03:34.8"/>
  <p:tag name="BOOKMARKEXITNAME" val="Basic Math in Excel  m400:03:40.4"/>
</p:tagLst>
</file>

<file path=ppt/tags/tag119.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2d7d63e0-1226-41d3-a1c4-f702388a0190"/>
  <p:tag name="CAPTIONITEMSYSNAME" val="Basic Math in Excel  m4Theparenthesesthat00:03:40.5-00:03:46.9"/>
  <p:tag name="BOOKMARKENTRYNAME" val="Basic Math in Excel  m400:03:40.5"/>
  <p:tag name="BOOKMARKEXITNAME" val="Basic Math in Excel  m400:03:46.9"/>
</p:tagLst>
</file>

<file path=ppt/tags/tag120.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cdb00df-051e-42bc-a469-b6c7e2039ea1"/>
  <p:tag name="CAPTIONITEMSYSNAME" val="Basic Math in Excel  m4suchasnumbers00:03:47.0-00:03:54.3"/>
  <p:tag name="BOOKMARKENTRYNAME" val="Basic Math in Excel  m400:03:47.0"/>
  <p:tag name="BOOKMARKEXITNAME" val="Basic Math in Excel  m400:03:54.3"/>
</p:tagLst>
</file>

<file path=ppt/tags/tag121.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faa7e4f5-435e-4f8d-a8ab-630c0b835b25"/>
  <p:tag name="CAPTIONITEMSYSNAME" val="Basic Math in Excel  m4Let’stakea00:03:54.4-00:03:57.8"/>
  <p:tag name="BOOKMARKENTRYNAME" val="Basic Math in Excel  m400:03:54.4"/>
  <p:tag name="BOOKMARKEXITNAME" val="Basic Math in Excel  m400:03:57.8"/>
</p:tagLst>
</file>

<file path=ppt/tags/tag122.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e352ba7a-acfe-43bf-bd5f-7e221786b97f"/>
  <p:tag name="CAPTIONITEMSYSNAME" val="Basic Math in Excel  m4TheFunctionsand00:03:57.9-00:04:03.2"/>
  <p:tag name="BOOKMARKENTRYNAME" val="Basic Math in Excel  m400:03:57.9"/>
  <p:tag name="BOOKMARKEXITNAME" val="Basic Math in Excel  m400:04:03.2"/>
</p:tagLst>
</file>

<file path=ppt/tags/tag123.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116b9bc6-c382-4109-a744-55954ad8e1eb"/>
  <p:tag name="CAPTIONITEMSYSNAME" val="Basic Math in Excel  m4Theoperationsin00:04:03.3-00:04:12.3"/>
  <p:tag name="BOOKMARKENTRYNAME" val="Basic Math in Excel  m400:04:03.3"/>
  <p:tag name="BOOKMARKEXITNAME" val="Basic Math in Excel  m400:04:12.3"/>
</p:tagLst>
</file>

<file path=ppt/tags/tag124.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9a60ca73-fd0b-4a0c-a40f-f9a63046ce90"/>
  <p:tag name="CAPTIONITEMSYSNAME" val="Basic Math in Excel  m4Nowyou’vegot00:04:12.4-00:04:16.4"/>
  <p:tag name="BOOKMARKENTRYNAME" val="Basic Math in Excel  m400:04:12.4"/>
  <p:tag name="BOOKMARKEXITNAME" val="Basic Math in Excel  m400:04:16.4"/>
</p:tagLst>
</file>

<file path=ppt/tags/tag125.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77b94e88-258b-44fc-b3b7-4fdd7d2cccaa"/>
  <p:tag name="CAPTIONITEMSYSNAME" val="Basic Math in Excel  m4Ofcourse,there’s00:04:16.5-00:04:18.2"/>
  <p:tag name="BOOKMARKENTRYNAME" val="Basic Math in Excel  m400:04:16.5"/>
  <p:tag name="BOOKMARKEXITNAME" val="Basic Math in Excel  m400:04:18.2"/>
</p:tagLst>
</file>

<file path=ppt/tags/tag126.xml><?xml version="1.0" encoding="utf-8"?>
<p:tagLst xmlns:a="http://schemas.openxmlformats.org/drawingml/2006/main" xmlns:r="http://schemas.openxmlformats.org/officeDocument/2006/relationships" xmlns:p="http://schemas.openxmlformats.org/presentationml/2006/main">
  <p:tag name="CAPTIONID" val="2307c301-eeab-4cb4-9222-a383eeb8f1b6"/>
  <p:tag name="CAPTIONINTERNALID" val="7dc29307-04e3-461f-8aa9-397252ede0c5"/>
  <p:tag name="CAPTIONITEMSYSNAME" val="Basic Math in Excel  m4Socheckout00:04:18.3-00:04:24.7"/>
  <p:tag name="BOOKMARKENTRYNAME" val="Basic Math in Excel  m400:04:18.3"/>
  <p:tag name="BOOKMARKEXITNAME" val="Basic Math in Excel  m400:04:24.7"/>
</p:tagLst>
</file>

<file path=ppt/theme/theme1.xml><?xml version="1.0" encoding="utf-8"?>
<a:theme xmlns:a="http://schemas.openxmlformats.org/drawingml/2006/main" name="AllHandsDemo">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74D5345A-B302-4D7D-B203-FA23579C323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E0709BD3-FA6A-413E-821B-462A01A23CE4}"/>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590334F7-2D7B-462B-A938-52652E8349E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D6F8E818-A35D-475B-9157-54DA939D66AE}"/>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1ACC49AD-E848-4555-A670-80848E170C83}"/>
    </a:ext>
  </a:extLst>
</a:theme>
</file>

<file path=ppt/theme/theme6.xml><?xml version="1.0" encoding="utf-8"?>
<a:theme xmlns:a="http://schemas.openxmlformats.org/drawingml/2006/main" name="1_AllHandsDemo">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15-4-Video-Template-11-1-12.potx" id="{D42673C5-FC63-485C-896D-1003913566FF}" vid="{DE6A8918-5373-453C-A0C6-825AE45285D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                
</file>

<file path=customXml/item2.xml>��   
</file>

<file path=customXml/item3.xml>��      
</file>

<file path=customXml/item4.xml>��   
</file>

<file path=customXml/item5.xml><?xml version="1.0" encoding="utf-8"?>
<p:properties xmlns:p="http://schemas.microsoft.com/office/2006/metadata/properties" xmlns:xsi="http://www.w3.org/2001/XMLSchema-instance">
  <documentManagement/>
</p:properties>
</file>

<file path=customXml/item6.xml>��                       
</file>

<file path=customXml/item7.xml><?xml version="1.0" encoding="utf-8"?>
<ct:contentTypeSchema xmlns:ct="http://schemas.microsoft.com/office/2006/metadata/contentType" xmlns:ma="http://schemas.microsoft.com/office/2006/metadata/properties/metaAttributes" ct:_="" ma:_="" ma:contentTypeName="Document" ma:contentTypeID="0x01010053A3FEB6DB82004FB9DB9B56267DF0A1" ma:contentTypeVersion="0" ma:contentTypeDescription="Create a new document." ma:contentTypeScope="" ma:versionID="2ac33614be53478388339b87d14939d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8.xml><?xml version="1.0" encoding="utf-8"?>
<?mso-contentType ?>
<FormTemplates xmlns="http://schemas.microsoft.com/sharepoint/v3/contenttype/forms">
  <Display>DocumentLibraryForm</Display>
  <Edit>DocumentLibraryForm</Edit>
  <New>DocumentLibraryForm</New>
</FormTemplates>
</file>

<file path=customXml/item9.xml>��      
</file>

<file path=customXml/itemProps1.xml><?xml version="1.0" encoding="utf-8"?>
<ds:datastoreItem xmlns:ds="http://schemas.openxmlformats.org/officeDocument/2006/customXml" ds:itemID="{1EA3E51A-9A3B-43AE-A84D-10B1AE8B5E85}">
  <ds:schemaRefs>
    <ds:schemaRef ds:uri="http://www.w3.org/2001/XMLSchema"/>
  </ds:schemaRefs>
</ds:datastoreItem>
</file>

<file path=customXml/itemProps2.xml><?xml version="1.0" encoding="utf-8"?>
<ds:datastoreItem xmlns:ds="http://schemas.openxmlformats.org/officeDocument/2006/customXml" ds:itemID="{212CAB81-B58E-481F-AAD7-861F712C3B1D}">
  <ds:schemaRefs>
    <ds:schemaRef ds:uri="http://www.w3.org/2001/XMLSchema"/>
  </ds:schemaRefs>
</ds:datastoreItem>
</file>

<file path=customXml/itemProps3.xml><?xml version="1.0" encoding="utf-8"?>
<ds:datastoreItem xmlns:ds="http://schemas.openxmlformats.org/officeDocument/2006/customXml" ds:itemID="{6EC2CB33-8105-43EB-8DE2-60F0971C4E24}">
  <ds:schemaRefs>
    <ds:schemaRef ds:uri="http://www.w3.org/2001/XMLSchema"/>
  </ds:schemaRefs>
</ds:datastoreItem>
</file>

<file path=customXml/itemProps4.xml><?xml version="1.0" encoding="utf-8"?>
<ds:datastoreItem xmlns:ds="http://schemas.openxmlformats.org/officeDocument/2006/customXml" ds:itemID="{61CE86FF-8EA3-427E-8D1B-019E7CBBA13E}">
  <ds:schemaRefs>
    <ds:schemaRef ds:uri="http://www.w3.org/2001/XMLSchema"/>
  </ds:schemaRefs>
</ds:datastoreItem>
</file>

<file path=customXml/itemProps5.xml><?xml version="1.0" encoding="utf-8"?>
<ds:datastoreItem xmlns:ds="http://schemas.openxmlformats.org/officeDocument/2006/customXml" ds:itemID="{2B60031C-5856-454E-8A95-187AF43A2F0C}">
  <ds:schemaRefs>
    <ds:schemaRef ds:uri="http://schemas.microsoft.com/office/2006/documentManagement/types"/>
    <ds:schemaRef ds:uri="http://purl.org/dc/elements/1.1/"/>
    <ds:schemaRef ds:uri="http://purl.org/dc/dcmitype/"/>
    <ds:schemaRef ds:uri="http://www.w3.org/XML/1998/namespace"/>
    <ds:schemaRef ds:uri="http://purl.org/dc/terms/"/>
    <ds:schemaRef ds:uri="http://schemas.openxmlformats.org/package/2006/metadata/core-properties"/>
    <ds:schemaRef ds:uri="http://schemas.microsoft.com/office/2006/metadata/properties"/>
  </ds:schemaRefs>
</ds:datastoreItem>
</file>

<file path=customXml/itemProps6.xml><?xml version="1.0" encoding="utf-8"?>
<ds:datastoreItem xmlns:ds="http://schemas.openxmlformats.org/officeDocument/2006/customXml" ds:itemID="{A4F04AF9-FF67-43CF-9618-C5B674ABB8C1}">
  <ds:schemaRefs>
    <ds:schemaRef ds:uri="http://www.w3.org/2001/XMLSchema"/>
  </ds:schemaRefs>
</ds:datastoreItem>
</file>

<file path=customXml/itemProps7.xml><?xml version="1.0" encoding="utf-8"?>
<ds:datastoreItem xmlns:ds="http://schemas.openxmlformats.org/officeDocument/2006/customXml" ds:itemID="{F01ECC9D-F94B-4445-A585-2F395ED448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8.xml><?xml version="1.0" encoding="utf-8"?>
<ds:datastoreItem xmlns:ds="http://schemas.openxmlformats.org/officeDocument/2006/customXml" ds:itemID="{A4D62022-3D4F-4122-BE65-EF10210A1499}">
  <ds:schemaRefs>
    <ds:schemaRef ds:uri="http://schemas.microsoft.com/sharepoint/v3/contenttype/forms"/>
  </ds:schemaRefs>
</ds:datastoreItem>
</file>

<file path=customXml/itemProps9.xml><?xml version="1.0" encoding="utf-8"?>
<ds:datastoreItem xmlns:ds="http://schemas.openxmlformats.org/officeDocument/2006/customXml" ds:itemID="{E5A6BC58-6BA0-4F51-8C29-6FE1E96A2604}">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7289</TotalTime>
  <Words>2639</Words>
  <Application>Microsoft Office PowerPoint</Application>
  <PresentationFormat>Custom</PresentationFormat>
  <Paragraphs>290</Paragraphs>
  <Slides>8</Slides>
  <Notes>1</Notes>
  <HiddenSlides>0</HiddenSlides>
  <MMClips>4</MMClips>
  <ScaleCrop>false</ScaleCrop>
  <HeadingPairs>
    <vt:vector size="4" baseType="variant">
      <vt:variant>
        <vt:lpstr>Theme</vt:lpstr>
      </vt:variant>
      <vt:variant>
        <vt:i4>6</vt:i4>
      </vt:variant>
      <vt:variant>
        <vt:lpstr>Slide Titles</vt:lpstr>
      </vt:variant>
      <vt:variant>
        <vt:i4>8</vt:i4>
      </vt:variant>
    </vt:vector>
  </HeadingPairs>
  <TitlesOfParts>
    <vt:vector size="14" baseType="lpstr">
      <vt:lpstr>AllHandsDemo</vt:lpstr>
      <vt:lpstr>Custom Design</vt:lpstr>
      <vt:lpstr>1_Office Theme</vt:lpstr>
      <vt:lpstr>Office Theme</vt:lpstr>
      <vt:lpstr>2_Office Theme</vt:lpstr>
      <vt:lpstr>1_AllHandsDemo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Colin Wilcox</dc:creator>
  <cp:lastModifiedBy>v-miyaki</cp:lastModifiedBy>
  <cp:revision>257</cp:revision>
  <dcterms:created xsi:type="dcterms:W3CDTF">2012-03-12T21:21:52Z</dcterms:created>
  <dcterms:modified xsi:type="dcterms:W3CDTF">2013-01-05T00:32:49Z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0x01010053A3FEB6DB82004FB9DB9B56267DF0A1</vt:lpwstr>
  </property>
</Properties>
</file>